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Lst>
  <p:notesMasterIdLst>
    <p:notesMasterId r:id="rId31"/>
  </p:notesMasterIdLst>
  <p:handoutMasterIdLst>
    <p:handoutMasterId r:id="rId32"/>
  </p:handoutMasterIdLst>
  <p:sldIdLst>
    <p:sldId id="288" r:id="rId6"/>
    <p:sldId id="311" r:id="rId7"/>
    <p:sldId id="318" r:id="rId8"/>
    <p:sldId id="319" r:id="rId9"/>
    <p:sldId id="322" r:id="rId10"/>
    <p:sldId id="329" r:id="rId11"/>
    <p:sldId id="331" r:id="rId12"/>
    <p:sldId id="290" r:id="rId13"/>
    <p:sldId id="261" r:id="rId14"/>
    <p:sldId id="323" r:id="rId15"/>
    <p:sldId id="297" r:id="rId16"/>
    <p:sldId id="298" r:id="rId17"/>
    <p:sldId id="296" r:id="rId18"/>
    <p:sldId id="265" r:id="rId19"/>
    <p:sldId id="299" r:id="rId20"/>
    <p:sldId id="301" r:id="rId21"/>
    <p:sldId id="302" r:id="rId22"/>
    <p:sldId id="303" r:id="rId23"/>
    <p:sldId id="304" r:id="rId24"/>
    <p:sldId id="305" r:id="rId25"/>
    <p:sldId id="308" r:id="rId26"/>
    <p:sldId id="309" r:id="rId27"/>
    <p:sldId id="341" r:id="rId28"/>
    <p:sldId id="342" r:id="rId29"/>
    <p:sldId id="340"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89F"/>
    <a:srgbClr val="0F7BBD"/>
    <a:srgbClr val="0B5D8F"/>
    <a:srgbClr val="9ED6F8"/>
    <a:srgbClr val="78C5F4"/>
    <a:srgbClr val="39AAEF"/>
    <a:srgbClr val="00629E"/>
    <a:srgbClr val="006BAC"/>
    <a:srgbClr val="0E74B2"/>
    <a:srgbClr val="108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p:restoredTop sz="85542" autoAdjust="0"/>
  </p:normalViewPr>
  <p:slideViewPr>
    <p:cSldViewPr snapToGrid="0" snapToObjects="1">
      <p:cViewPr varScale="1">
        <p:scale>
          <a:sx n="60" d="100"/>
          <a:sy n="60" d="100"/>
        </p:scale>
        <p:origin x="812" y="52"/>
      </p:cViewPr>
      <p:guideLst>
        <p:guide orient="horz" pos="2160"/>
        <p:guide pos="3840"/>
      </p:guideLst>
    </p:cSldViewPr>
  </p:slideViewPr>
  <p:notesTextViewPr>
    <p:cViewPr>
      <p:scale>
        <a:sx n="1" d="1"/>
        <a:sy n="1" d="1"/>
      </p:scale>
      <p:origin x="0" y="0"/>
    </p:cViewPr>
  </p:notesTextViewPr>
  <p:sorterViewPr>
    <p:cViewPr>
      <p:scale>
        <a:sx n="84" d="100"/>
        <a:sy n="84"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A6DFB-E5CA-48A9-BB48-01B76353051F}" type="doc">
      <dgm:prSet loTypeId="urn:microsoft.com/office/officeart/2005/8/layout/radial5" loCatId="cycle" qsTypeId="urn:microsoft.com/office/officeart/2005/8/quickstyle/simple1" qsCatId="simple" csTypeId="urn:microsoft.com/office/officeart/2005/8/colors/accent1_4" csCatId="accent1" phldr="1"/>
      <dgm:spPr/>
      <dgm:t>
        <a:bodyPr/>
        <a:lstStyle/>
        <a:p>
          <a:endParaRPr lang="en-US"/>
        </a:p>
      </dgm:t>
    </dgm:pt>
    <dgm:pt modelId="{B2225573-815A-4D8F-A2C0-120A9644CEC5}">
      <dgm:prSet phldrT="[Text]" custT="1"/>
      <dgm:spPr>
        <a:solidFill>
          <a:srgbClr val="379AD6"/>
        </a:solidFill>
      </dgm:spPr>
      <dgm:t>
        <a:bodyPr/>
        <a:lstStyle/>
        <a:p>
          <a:r>
            <a:rPr lang="en-US" sz="1400" dirty="0">
              <a:latin typeface="AmplitudeTF" panose="02000506050000020004" pitchFamily="50" charset="0"/>
              <a:ea typeface="+mn-ea"/>
              <a:cs typeface="+mn-cs"/>
            </a:rPr>
            <a:t>You will influence one of our Chase business units</a:t>
          </a:r>
          <a:endParaRPr lang="en-US" sz="1400" dirty="0">
            <a:latin typeface="AmplitudeTF" panose="02000506050000020004" pitchFamily="50" charset="0"/>
          </a:endParaRPr>
        </a:p>
      </dgm:t>
    </dgm:pt>
    <dgm:pt modelId="{C047C981-587A-4EDB-9B8F-1D612507FC2A}" type="parTrans" cxnId="{57F14F9F-9E96-4D17-B32A-3690FD546111}">
      <dgm:prSet/>
      <dgm:spPr/>
      <dgm:t>
        <a:bodyPr/>
        <a:lstStyle/>
        <a:p>
          <a:endParaRPr lang="en-US" sz="1400">
            <a:latin typeface="AmplitudeTF" panose="02000506050000020004" pitchFamily="50" charset="0"/>
          </a:endParaRPr>
        </a:p>
      </dgm:t>
    </dgm:pt>
    <dgm:pt modelId="{C2FF4C21-64B6-427B-8FA5-D20DED1057BD}" type="sibTrans" cxnId="{57F14F9F-9E96-4D17-B32A-3690FD546111}">
      <dgm:prSet/>
      <dgm:spPr/>
      <dgm:t>
        <a:bodyPr/>
        <a:lstStyle/>
        <a:p>
          <a:endParaRPr lang="en-US" sz="1400">
            <a:latin typeface="AmplitudeTF" panose="02000506050000020004" pitchFamily="50" charset="0"/>
          </a:endParaRPr>
        </a:p>
      </dgm:t>
    </dgm:pt>
    <dgm:pt modelId="{1CF7030E-778E-4D1A-BAB3-2EC58E955FF7}">
      <dgm:prSet phldrT="[Text]" custT="1"/>
      <dgm:spPr>
        <a:solidFill>
          <a:srgbClr val="034C80"/>
        </a:solidFill>
      </dgm:spPr>
      <dgm:t>
        <a:bodyPr/>
        <a:lstStyle/>
        <a:p>
          <a:r>
            <a:rPr lang="en-US" sz="1400" dirty="0">
              <a:latin typeface="AmplitudeTF" panose="02000506050000020004" pitchFamily="50" charset="0"/>
            </a:rPr>
            <a:t>Chase Wealth Management</a:t>
          </a:r>
        </a:p>
      </dgm:t>
    </dgm:pt>
    <dgm:pt modelId="{D0E6A0C2-7630-4D01-9A25-57E750AC2734}" type="parTrans" cxnId="{E306EF30-DDF5-44FC-9001-E36B1433763E}">
      <dgm:prSet custT="1"/>
      <dgm:spPr/>
      <dgm:t>
        <a:bodyPr/>
        <a:lstStyle/>
        <a:p>
          <a:endParaRPr lang="en-US" sz="1400">
            <a:latin typeface="AmplitudeTF" panose="02000506050000020004" pitchFamily="50" charset="0"/>
          </a:endParaRPr>
        </a:p>
      </dgm:t>
    </dgm:pt>
    <dgm:pt modelId="{D003A8BE-169D-487C-B90F-AEB44198AADA}" type="sibTrans" cxnId="{E306EF30-DDF5-44FC-9001-E36B1433763E}">
      <dgm:prSet/>
      <dgm:spPr/>
      <dgm:t>
        <a:bodyPr/>
        <a:lstStyle/>
        <a:p>
          <a:endParaRPr lang="en-US" sz="1400">
            <a:latin typeface="AmplitudeTF" panose="02000506050000020004" pitchFamily="50" charset="0"/>
          </a:endParaRPr>
        </a:p>
      </dgm:t>
    </dgm:pt>
    <dgm:pt modelId="{3CF97CCB-B606-4373-80C7-13F12AA7B7A9}">
      <dgm:prSet phldrT="[Text]" custT="1"/>
      <dgm:spPr>
        <a:solidFill>
          <a:srgbClr val="2580B9"/>
        </a:solidFill>
      </dgm:spPr>
      <dgm:t>
        <a:bodyPr/>
        <a:lstStyle/>
        <a:p>
          <a:r>
            <a:rPr lang="en-US" sz="1400" dirty="0">
              <a:latin typeface="AmplitudeTF" panose="02000506050000020004" pitchFamily="50" charset="0"/>
            </a:rPr>
            <a:t>Business Banking</a:t>
          </a:r>
        </a:p>
      </dgm:t>
    </dgm:pt>
    <dgm:pt modelId="{29EA8785-BFC0-409D-893B-BCC00A4920D6}" type="parTrans" cxnId="{121768FD-B27A-4F86-AF37-08D519CF7FAC}">
      <dgm:prSet custT="1"/>
      <dgm:spPr>
        <a:solidFill>
          <a:srgbClr val="2580B9"/>
        </a:solidFill>
      </dgm:spPr>
      <dgm:t>
        <a:bodyPr/>
        <a:lstStyle/>
        <a:p>
          <a:endParaRPr lang="en-US" sz="1400">
            <a:latin typeface="AmplitudeTF" panose="02000506050000020004" pitchFamily="50" charset="0"/>
          </a:endParaRPr>
        </a:p>
      </dgm:t>
    </dgm:pt>
    <dgm:pt modelId="{51241224-EA0D-4DDE-805F-E5E9F98D01A2}" type="sibTrans" cxnId="{121768FD-B27A-4F86-AF37-08D519CF7FAC}">
      <dgm:prSet/>
      <dgm:spPr/>
      <dgm:t>
        <a:bodyPr/>
        <a:lstStyle/>
        <a:p>
          <a:endParaRPr lang="en-US" sz="1400">
            <a:latin typeface="AmplitudeTF" panose="02000506050000020004" pitchFamily="50" charset="0"/>
          </a:endParaRPr>
        </a:p>
      </dgm:t>
    </dgm:pt>
    <dgm:pt modelId="{284BB5E1-9899-4D2A-9697-DF16C706FF5A}">
      <dgm:prSet phldrT="[Text]" custT="1"/>
      <dgm:spPr>
        <a:solidFill>
          <a:srgbClr val="CDCDCD"/>
        </a:solidFill>
      </dgm:spPr>
      <dgm:t>
        <a:bodyPr/>
        <a:lstStyle/>
        <a:p>
          <a:r>
            <a:rPr lang="en-US" sz="1400" dirty="0">
              <a:latin typeface="AmplitudeTF" panose="02000506050000020004" pitchFamily="50" charset="0"/>
            </a:rPr>
            <a:t>Consumer Banking</a:t>
          </a:r>
        </a:p>
      </dgm:t>
    </dgm:pt>
    <dgm:pt modelId="{9CA14424-ED61-43C0-8290-0E50B9F1F007}" type="parTrans" cxnId="{3DC6981D-F901-44DB-92A9-0289DAE29A89}">
      <dgm:prSet custT="1"/>
      <dgm:spPr>
        <a:solidFill>
          <a:schemeClr val="bg1">
            <a:lumMod val="85000"/>
          </a:schemeClr>
        </a:solidFill>
      </dgm:spPr>
      <dgm:t>
        <a:bodyPr/>
        <a:lstStyle/>
        <a:p>
          <a:endParaRPr lang="en-US" sz="1400">
            <a:latin typeface="AmplitudeTF" panose="02000506050000020004" pitchFamily="50" charset="0"/>
          </a:endParaRPr>
        </a:p>
      </dgm:t>
    </dgm:pt>
    <dgm:pt modelId="{F575CA40-7151-4F8C-BE97-7B8C8443D153}" type="sibTrans" cxnId="{3DC6981D-F901-44DB-92A9-0289DAE29A89}">
      <dgm:prSet/>
      <dgm:spPr/>
      <dgm:t>
        <a:bodyPr/>
        <a:lstStyle/>
        <a:p>
          <a:endParaRPr lang="en-US" sz="1400">
            <a:latin typeface="AmplitudeTF" panose="02000506050000020004" pitchFamily="50" charset="0"/>
          </a:endParaRPr>
        </a:p>
      </dgm:t>
    </dgm:pt>
    <dgm:pt modelId="{E7893B50-067F-4A57-AE0F-D2C037386B40}">
      <dgm:prSet phldrT="[Text]" custT="1"/>
      <dgm:spPr>
        <a:solidFill>
          <a:srgbClr val="9DCFED"/>
        </a:solidFill>
      </dgm:spPr>
      <dgm:t>
        <a:bodyPr/>
        <a:lstStyle/>
        <a:p>
          <a:r>
            <a:rPr lang="en-US" sz="1400" dirty="0">
              <a:latin typeface="AmplitudeTF" panose="02000506050000020004" pitchFamily="50" charset="0"/>
            </a:rPr>
            <a:t>Home Lending</a:t>
          </a:r>
        </a:p>
      </dgm:t>
    </dgm:pt>
    <dgm:pt modelId="{D5430CE4-FB57-4C28-BAEA-B7F72D681420}" type="parTrans" cxnId="{C665D100-5FFF-4078-AD75-66897B337897}">
      <dgm:prSet custT="1"/>
      <dgm:spPr>
        <a:solidFill>
          <a:srgbClr val="A7D4EF"/>
        </a:solidFill>
      </dgm:spPr>
      <dgm:t>
        <a:bodyPr/>
        <a:lstStyle/>
        <a:p>
          <a:endParaRPr lang="en-US" sz="1400">
            <a:latin typeface="AmplitudeTF" panose="02000506050000020004" pitchFamily="50" charset="0"/>
          </a:endParaRPr>
        </a:p>
      </dgm:t>
    </dgm:pt>
    <dgm:pt modelId="{811F68FA-F265-471E-91D5-F812A1811135}" type="sibTrans" cxnId="{C665D100-5FFF-4078-AD75-66897B337897}">
      <dgm:prSet/>
      <dgm:spPr/>
      <dgm:t>
        <a:bodyPr/>
        <a:lstStyle/>
        <a:p>
          <a:endParaRPr lang="en-US" sz="1400">
            <a:latin typeface="AmplitudeTF" panose="02000506050000020004" pitchFamily="50" charset="0"/>
          </a:endParaRPr>
        </a:p>
      </dgm:t>
    </dgm:pt>
    <dgm:pt modelId="{A4096EDF-6B4D-4412-BEB2-9E23C67C66ED}">
      <dgm:prSet phldrT="[Text]" custT="1"/>
      <dgm:spPr>
        <a:solidFill>
          <a:srgbClr val="73B8E3"/>
        </a:solidFill>
      </dgm:spPr>
      <dgm:t>
        <a:bodyPr/>
        <a:lstStyle/>
        <a:p>
          <a:r>
            <a:rPr lang="en-US" sz="1400" dirty="0">
              <a:latin typeface="AmplitudeTF" panose="02000506050000020004" pitchFamily="50" charset="0"/>
            </a:rPr>
            <a:t>Auto</a:t>
          </a:r>
        </a:p>
      </dgm:t>
    </dgm:pt>
    <dgm:pt modelId="{CD28007F-BC84-48C8-9961-3C952C3BA2B8}" type="parTrans" cxnId="{6433D498-36CB-449F-995C-A8D4BCF22071}">
      <dgm:prSet custT="1"/>
      <dgm:spPr>
        <a:solidFill>
          <a:srgbClr val="8CC5E8"/>
        </a:solidFill>
      </dgm:spPr>
      <dgm:t>
        <a:bodyPr/>
        <a:lstStyle/>
        <a:p>
          <a:endParaRPr lang="en-US" sz="1400">
            <a:latin typeface="AmplitudeTF" panose="02000506050000020004" pitchFamily="50" charset="0"/>
          </a:endParaRPr>
        </a:p>
      </dgm:t>
    </dgm:pt>
    <dgm:pt modelId="{F91C00D0-2B8A-43EA-8E81-8EE86E3A53B5}" type="sibTrans" cxnId="{6433D498-36CB-449F-995C-A8D4BCF22071}">
      <dgm:prSet/>
      <dgm:spPr/>
      <dgm:t>
        <a:bodyPr/>
        <a:lstStyle/>
        <a:p>
          <a:endParaRPr lang="en-US" sz="1400">
            <a:latin typeface="AmplitudeTF" panose="02000506050000020004" pitchFamily="50" charset="0"/>
          </a:endParaRPr>
        </a:p>
      </dgm:t>
    </dgm:pt>
    <dgm:pt modelId="{DCDBB294-693C-4643-B1AC-F4A60F82E8DD}">
      <dgm:prSet phldrT="[Text]" custT="1"/>
      <dgm:spPr>
        <a:solidFill>
          <a:srgbClr val="0F5E94"/>
        </a:solidFill>
      </dgm:spPr>
      <dgm:t>
        <a:bodyPr/>
        <a:lstStyle/>
        <a:p>
          <a:r>
            <a:rPr lang="en-US" sz="1400" dirty="0">
              <a:latin typeface="AmplitudeTF" panose="02000506050000020004" pitchFamily="50" charset="0"/>
            </a:rPr>
            <a:t>Card Services</a:t>
          </a:r>
        </a:p>
      </dgm:t>
    </dgm:pt>
    <dgm:pt modelId="{B1A2D162-37CD-462B-AE68-D13F140B3B9D}" type="parTrans" cxnId="{2BFEB1AF-522D-401A-9438-68CA5FA2FD4C}">
      <dgm:prSet custT="1"/>
      <dgm:spPr>
        <a:solidFill>
          <a:srgbClr val="0F5E94"/>
        </a:solidFill>
      </dgm:spPr>
      <dgm:t>
        <a:bodyPr/>
        <a:lstStyle/>
        <a:p>
          <a:endParaRPr lang="en-US" sz="1400">
            <a:latin typeface="AmplitudeTF" panose="02000506050000020004" pitchFamily="50" charset="0"/>
          </a:endParaRPr>
        </a:p>
      </dgm:t>
    </dgm:pt>
    <dgm:pt modelId="{0511A77F-3D55-4D9B-AAF3-D7832B3D0A66}" type="sibTrans" cxnId="{2BFEB1AF-522D-401A-9438-68CA5FA2FD4C}">
      <dgm:prSet/>
      <dgm:spPr/>
      <dgm:t>
        <a:bodyPr/>
        <a:lstStyle/>
        <a:p>
          <a:endParaRPr lang="en-US" sz="1400">
            <a:latin typeface="AmplitudeTF" panose="02000506050000020004" pitchFamily="50" charset="0"/>
          </a:endParaRPr>
        </a:p>
      </dgm:t>
    </dgm:pt>
    <dgm:pt modelId="{013F7316-8F59-419D-B92E-9581D96C3049}" type="pres">
      <dgm:prSet presAssocID="{2FAA6DFB-E5CA-48A9-BB48-01B76353051F}" presName="Name0" presStyleCnt="0">
        <dgm:presLayoutVars>
          <dgm:chMax val="1"/>
          <dgm:dir/>
          <dgm:animLvl val="ctr"/>
          <dgm:resizeHandles val="exact"/>
        </dgm:presLayoutVars>
      </dgm:prSet>
      <dgm:spPr/>
      <dgm:t>
        <a:bodyPr/>
        <a:lstStyle/>
        <a:p>
          <a:endParaRPr lang="en-US"/>
        </a:p>
      </dgm:t>
    </dgm:pt>
    <dgm:pt modelId="{9B42F78E-3505-492F-9776-89E105969602}" type="pres">
      <dgm:prSet presAssocID="{B2225573-815A-4D8F-A2C0-120A9644CEC5}" presName="centerShape" presStyleLbl="node0" presStyleIdx="0" presStyleCnt="1"/>
      <dgm:spPr/>
      <dgm:t>
        <a:bodyPr/>
        <a:lstStyle/>
        <a:p>
          <a:endParaRPr lang="en-US"/>
        </a:p>
      </dgm:t>
    </dgm:pt>
    <dgm:pt modelId="{11A8C6B6-0774-4F72-8716-4E029B933CEC}" type="pres">
      <dgm:prSet presAssocID="{D0E6A0C2-7630-4D01-9A25-57E750AC2734}" presName="parTrans" presStyleLbl="sibTrans2D1" presStyleIdx="0" presStyleCnt="6"/>
      <dgm:spPr/>
      <dgm:t>
        <a:bodyPr/>
        <a:lstStyle/>
        <a:p>
          <a:endParaRPr lang="en-US"/>
        </a:p>
      </dgm:t>
    </dgm:pt>
    <dgm:pt modelId="{8DD42232-6251-4012-8E9B-7816F3999744}" type="pres">
      <dgm:prSet presAssocID="{D0E6A0C2-7630-4D01-9A25-57E750AC2734}" presName="connectorText" presStyleLbl="sibTrans2D1" presStyleIdx="0" presStyleCnt="6"/>
      <dgm:spPr/>
      <dgm:t>
        <a:bodyPr/>
        <a:lstStyle/>
        <a:p>
          <a:endParaRPr lang="en-US"/>
        </a:p>
      </dgm:t>
    </dgm:pt>
    <dgm:pt modelId="{AA11BC6F-A1E6-4CE3-ADDC-B6FC5B32C313}" type="pres">
      <dgm:prSet presAssocID="{1CF7030E-778E-4D1A-BAB3-2EC58E955FF7}" presName="node" presStyleLbl="node1" presStyleIdx="0" presStyleCnt="6">
        <dgm:presLayoutVars>
          <dgm:bulletEnabled val="1"/>
        </dgm:presLayoutVars>
      </dgm:prSet>
      <dgm:spPr/>
      <dgm:t>
        <a:bodyPr/>
        <a:lstStyle/>
        <a:p>
          <a:endParaRPr lang="en-US"/>
        </a:p>
      </dgm:t>
    </dgm:pt>
    <dgm:pt modelId="{33224445-DD63-400D-986C-F27763474C09}" type="pres">
      <dgm:prSet presAssocID="{29EA8785-BFC0-409D-893B-BCC00A4920D6}" presName="parTrans" presStyleLbl="sibTrans2D1" presStyleIdx="1" presStyleCnt="6"/>
      <dgm:spPr/>
      <dgm:t>
        <a:bodyPr/>
        <a:lstStyle/>
        <a:p>
          <a:endParaRPr lang="en-US"/>
        </a:p>
      </dgm:t>
    </dgm:pt>
    <dgm:pt modelId="{41DA3CF6-7DEC-48B1-9F39-516D6F493CD9}" type="pres">
      <dgm:prSet presAssocID="{29EA8785-BFC0-409D-893B-BCC00A4920D6}" presName="connectorText" presStyleLbl="sibTrans2D1" presStyleIdx="1" presStyleCnt="6"/>
      <dgm:spPr/>
      <dgm:t>
        <a:bodyPr/>
        <a:lstStyle/>
        <a:p>
          <a:endParaRPr lang="en-US"/>
        </a:p>
      </dgm:t>
    </dgm:pt>
    <dgm:pt modelId="{BF3C88A7-A3AE-4391-A473-AB4F30FB79C5}" type="pres">
      <dgm:prSet presAssocID="{3CF97CCB-B606-4373-80C7-13F12AA7B7A9}" presName="node" presStyleLbl="node1" presStyleIdx="1" presStyleCnt="6">
        <dgm:presLayoutVars>
          <dgm:bulletEnabled val="1"/>
        </dgm:presLayoutVars>
      </dgm:prSet>
      <dgm:spPr/>
      <dgm:t>
        <a:bodyPr/>
        <a:lstStyle/>
        <a:p>
          <a:endParaRPr lang="en-US"/>
        </a:p>
      </dgm:t>
    </dgm:pt>
    <dgm:pt modelId="{FA3B1C75-E7A3-45FA-90E9-24A5E2B514A3}" type="pres">
      <dgm:prSet presAssocID="{9CA14424-ED61-43C0-8290-0E50B9F1F007}" presName="parTrans" presStyleLbl="sibTrans2D1" presStyleIdx="2" presStyleCnt="6"/>
      <dgm:spPr/>
      <dgm:t>
        <a:bodyPr/>
        <a:lstStyle/>
        <a:p>
          <a:endParaRPr lang="en-US"/>
        </a:p>
      </dgm:t>
    </dgm:pt>
    <dgm:pt modelId="{89DC2412-A7D7-4953-9BFC-7511EBFF30B2}" type="pres">
      <dgm:prSet presAssocID="{9CA14424-ED61-43C0-8290-0E50B9F1F007}" presName="connectorText" presStyleLbl="sibTrans2D1" presStyleIdx="2" presStyleCnt="6"/>
      <dgm:spPr/>
      <dgm:t>
        <a:bodyPr/>
        <a:lstStyle/>
        <a:p>
          <a:endParaRPr lang="en-US"/>
        </a:p>
      </dgm:t>
    </dgm:pt>
    <dgm:pt modelId="{EBD2FAA9-D9BB-4AE5-A213-7EA0EF65FD28}" type="pres">
      <dgm:prSet presAssocID="{284BB5E1-9899-4D2A-9697-DF16C706FF5A}" presName="node" presStyleLbl="node1" presStyleIdx="2" presStyleCnt="6">
        <dgm:presLayoutVars>
          <dgm:bulletEnabled val="1"/>
        </dgm:presLayoutVars>
      </dgm:prSet>
      <dgm:spPr/>
      <dgm:t>
        <a:bodyPr/>
        <a:lstStyle/>
        <a:p>
          <a:endParaRPr lang="en-US"/>
        </a:p>
      </dgm:t>
    </dgm:pt>
    <dgm:pt modelId="{1B5A69B5-6310-4974-B6EB-C0F711E41AD7}" type="pres">
      <dgm:prSet presAssocID="{D5430CE4-FB57-4C28-BAEA-B7F72D681420}" presName="parTrans" presStyleLbl="sibTrans2D1" presStyleIdx="3" presStyleCnt="6"/>
      <dgm:spPr/>
      <dgm:t>
        <a:bodyPr/>
        <a:lstStyle/>
        <a:p>
          <a:endParaRPr lang="en-US"/>
        </a:p>
      </dgm:t>
    </dgm:pt>
    <dgm:pt modelId="{56A67736-2C20-403C-8B78-6EB8212D94BB}" type="pres">
      <dgm:prSet presAssocID="{D5430CE4-FB57-4C28-BAEA-B7F72D681420}" presName="connectorText" presStyleLbl="sibTrans2D1" presStyleIdx="3" presStyleCnt="6"/>
      <dgm:spPr/>
      <dgm:t>
        <a:bodyPr/>
        <a:lstStyle/>
        <a:p>
          <a:endParaRPr lang="en-US"/>
        </a:p>
      </dgm:t>
    </dgm:pt>
    <dgm:pt modelId="{A8982BF1-6371-4546-9322-07F42165F911}" type="pres">
      <dgm:prSet presAssocID="{E7893B50-067F-4A57-AE0F-D2C037386B40}" presName="node" presStyleLbl="node1" presStyleIdx="3" presStyleCnt="6">
        <dgm:presLayoutVars>
          <dgm:bulletEnabled val="1"/>
        </dgm:presLayoutVars>
      </dgm:prSet>
      <dgm:spPr/>
      <dgm:t>
        <a:bodyPr/>
        <a:lstStyle/>
        <a:p>
          <a:endParaRPr lang="en-US"/>
        </a:p>
      </dgm:t>
    </dgm:pt>
    <dgm:pt modelId="{00A53BA7-5908-4EE8-AE03-D1F6DDABC658}" type="pres">
      <dgm:prSet presAssocID="{CD28007F-BC84-48C8-9961-3C952C3BA2B8}" presName="parTrans" presStyleLbl="sibTrans2D1" presStyleIdx="4" presStyleCnt="6"/>
      <dgm:spPr/>
      <dgm:t>
        <a:bodyPr/>
        <a:lstStyle/>
        <a:p>
          <a:endParaRPr lang="en-US"/>
        </a:p>
      </dgm:t>
    </dgm:pt>
    <dgm:pt modelId="{8A8B2E62-F7CB-4A71-9989-DF5F05F233B6}" type="pres">
      <dgm:prSet presAssocID="{CD28007F-BC84-48C8-9961-3C952C3BA2B8}" presName="connectorText" presStyleLbl="sibTrans2D1" presStyleIdx="4" presStyleCnt="6"/>
      <dgm:spPr/>
      <dgm:t>
        <a:bodyPr/>
        <a:lstStyle/>
        <a:p>
          <a:endParaRPr lang="en-US"/>
        </a:p>
      </dgm:t>
    </dgm:pt>
    <dgm:pt modelId="{D0FB2827-C73A-4E12-B41C-1B4DF11C1C47}" type="pres">
      <dgm:prSet presAssocID="{A4096EDF-6B4D-4412-BEB2-9E23C67C66ED}" presName="node" presStyleLbl="node1" presStyleIdx="4" presStyleCnt="6">
        <dgm:presLayoutVars>
          <dgm:bulletEnabled val="1"/>
        </dgm:presLayoutVars>
      </dgm:prSet>
      <dgm:spPr/>
      <dgm:t>
        <a:bodyPr/>
        <a:lstStyle/>
        <a:p>
          <a:endParaRPr lang="en-US"/>
        </a:p>
      </dgm:t>
    </dgm:pt>
    <dgm:pt modelId="{1DB099A7-4C04-4908-93D7-B80EC81FC329}" type="pres">
      <dgm:prSet presAssocID="{B1A2D162-37CD-462B-AE68-D13F140B3B9D}" presName="parTrans" presStyleLbl="sibTrans2D1" presStyleIdx="5" presStyleCnt="6"/>
      <dgm:spPr/>
      <dgm:t>
        <a:bodyPr/>
        <a:lstStyle/>
        <a:p>
          <a:endParaRPr lang="en-US"/>
        </a:p>
      </dgm:t>
    </dgm:pt>
    <dgm:pt modelId="{B633DE0B-F1D4-4CF2-A214-2C35C56C7483}" type="pres">
      <dgm:prSet presAssocID="{B1A2D162-37CD-462B-AE68-D13F140B3B9D}" presName="connectorText" presStyleLbl="sibTrans2D1" presStyleIdx="5" presStyleCnt="6"/>
      <dgm:spPr/>
      <dgm:t>
        <a:bodyPr/>
        <a:lstStyle/>
        <a:p>
          <a:endParaRPr lang="en-US"/>
        </a:p>
      </dgm:t>
    </dgm:pt>
    <dgm:pt modelId="{E3DB770C-50BD-4710-8214-828ED9E222C4}" type="pres">
      <dgm:prSet presAssocID="{DCDBB294-693C-4643-B1AC-F4A60F82E8DD}" presName="node" presStyleLbl="node1" presStyleIdx="5" presStyleCnt="6">
        <dgm:presLayoutVars>
          <dgm:bulletEnabled val="1"/>
        </dgm:presLayoutVars>
      </dgm:prSet>
      <dgm:spPr/>
      <dgm:t>
        <a:bodyPr/>
        <a:lstStyle/>
        <a:p>
          <a:endParaRPr lang="en-US"/>
        </a:p>
      </dgm:t>
    </dgm:pt>
  </dgm:ptLst>
  <dgm:cxnLst>
    <dgm:cxn modelId="{E306EF30-DDF5-44FC-9001-E36B1433763E}" srcId="{B2225573-815A-4D8F-A2C0-120A9644CEC5}" destId="{1CF7030E-778E-4D1A-BAB3-2EC58E955FF7}" srcOrd="0" destOrd="0" parTransId="{D0E6A0C2-7630-4D01-9A25-57E750AC2734}" sibTransId="{D003A8BE-169D-487C-B90F-AEB44198AADA}"/>
    <dgm:cxn modelId="{DD4CF1F4-F022-42EA-96F0-E641CFFD768D}" type="presOf" srcId="{9CA14424-ED61-43C0-8290-0E50B9F1F007}" destId="{89DC2412-A7D7-4953-9BFC-7511EBFF30B2}" srcOrd="1" destOrd="0" presId="urn:microsoft.com/office/officeart/2005/8/layout/radial5"/>
    <dgm:cxn modelId="{2EA297A4-37C0-46A8-9977-E7E4D556C131}" type="presOf" srcId="{A4096EDF-6B4D-4412-BEB2-9E23C67C66ED}" destId="{D0FB2827-C73A-4E12-B41C-1B4DF11C1C47}" srcOrd="0" destOrd="0" presId="urn:microsoft.com/office/officeart/2005/8/layout/radial5"/>
    <dgm:cxn modelId="{121768FD-B27A-4F86-AF37-08D519CF7FAC}" srcId="{B2225573-815A-4D8F-A2C0-120A9644CEC5}" destId="{3CF97CCB-B606-4373-80C7-13F12AA7B7A9}" srcOrd="1" destOrd="0" parTransId="{29EA8785-BFC0-409D-893B-BCC00A4920D6}" sibTransId="{51241224-EA0D-4DDE-805F-E5E9F98D01A2}"/>
    <dgm:cxn modelId="{558B1865-657B-46DE-A2F8-9EE482D8D773}" type="presOf" srcId="{2FAA6DFB-E5CA-48A9-BB48-01B76353051F}" destId="{013F7316-8F59-419D-B92E-9581D96C3049}" srcOrd="0" destOrd="0" presId="urn:microsoft.com/office/officeart/2005/8/layout/radial5"/>
    <dgm:cxn modelId="{BA24D657-552E-4D1E-BD0C-70E332DF8674}" type="presOf" srcId="{D0E6A0C2-7630-4D01-9A25-57E750AC2734}" destId="{11A8C6B6-0774-4F72-8716-4E029B933CEC}" srcOrd="0" destOrd="0" presId="urn:microsoft.com/office/officeart/2005/8/layout/radial5"/>
    <dgm:cxn modelId="{57F14F9F-9E96-4D17-B32A-3690FD546111}" srcId="{2FAA6DFB-E5CA-48A9-BB48-01B76353051F}" destId="{B2225573-815A-4D8F-A2C0-120A9644CEC5}" srcOrd="0" destOrd="0" parTransId="{C047C981-587A-4EDB-9B8F-1D612507FC2A}" sibTransId="{C2FF4C21-64B6-427B-8FA5-D20DED1057BD}"/>
    <dgm:cxn modelId="{60089CDF-9B2F-4D3F-B385-3604282CB5C9}" type="presOf" srcId="{1CF7030E-778E-4D1A-BAB3-2EC58E955FF7}" destId="{AA11BC6F-A1E6-4CE3-ADDC-B6FC5B32C313}" srcOrd="0" destOrd="0" presId="urn:microsoft.com/office/officeart/2005/8/layout/radial5"/>
    <dgm:cxn modelId="{6433D498-36CB-449F-995C-A8D4BCF22071}" srcId="{B2225573-815A-4D8F-A2C0-120A9644CEC5}" destId="{A4096EDF-6B4D-4412-BEB2-9E23C67C66ED}" srcOrd="4" destOrd="0" parTransId="{CD28007F-BC84-48C8-9961-3C952C3BA2B8}" sibTransId="{F91C00D0-2B8A-43EA-8E81-8EE86E3A53B5}"/>
    <dgm:cxn modelId="{DC75D419-C5F4-417D-9210-D2B997685743}" type="presOf" srcId="{D5430CE4-FB57-4C28-BAEA-B7F72D681420}" destId="{1B5A69B5-6310-4974-B6EB-C0F711E41AD7}" srcOrd="0" destOrd="0" presId="urn:microsoft.com/office/officeart/2005/8/layout/radial5"/>
    <dgm:cxn modelId="{0B9B4128-1F18-45CA-9046-AFBCFE8EF4B4}" type="presOf" srcId="{D5430CE4-FB57-4C28-BAEA-B7F72D681420}" destId="{56A67736-2C20-403C-8B78-6EB8212D94BB}" srcOrd="1" destOrd="0" presId="urn:microsoft.com/office/officeart/2005/8/layout/radial5"/>
    <dgm:cxn modelId="{5825E86D-4347-43FD-9ABD-0AE7A2AE46C7}" type="presOf" srcId="{B1A2D162-37CD-462B-AE68-D13F140B3B9D}" destId="{1DB099A7-4C04-4908-93D7-B80EC81FC329}" srcOrd="0" destOrd="0" presId="urn:microsoft.com/office/officeart/2005/8/layout/radial5"/>
    <dgm:cxn modelId="{F1E82B7E-7EF1-4A77-A9D7-7BBB2D3672B3}" type="presOf" srcId="{D0E6A0C2-7630-4D01-9A25-57E750AC2734}" destId="{8DD42232-6251-4012-8E9B-7816F3999744}" srcOrd="1" destOrd="0" presId="urn:microsoft.com/office/officeart/2005/8/layout/radial5"/>
    <dgm:cxn modelId="{2BFEB1AF-522D-401A-9438-68CA5FA2FD4C}" srcId="{B2225573-815A-4D8F-A2C0-120A9644CEC5}" destId="{DCDBB294-693C-4643-B1AC-F4A60F82E8DD}" srcOrd="5" destOrd="0" parTransId="{B1A2D162-37CD-462B-AE68-D13F140B3B9D}" sibTransId="{0511A77F-3D55-4D9B-AAF3-D7832B3D0A66}"/>
    <dgm:cxn modelId="{A4942C2F-5738-4CB7-9B71-1410C214FC23}" type="presOf" srcId="{CD28007F-BC84-48C8-9961-3C952C3BA2B8}" destId="{8A8B2E62-F7CB-4A71-9989-DF5F05F233B6}" srcOrd="1" destOrd="0" presId="urn:microsoft.com/office/officeart/2005/8/layout/radial5"/>
    <dgm:cxn modelId="{2400767A-5DA0-46F3-8533-4A7DF60C599F}" type="presOf" srcId="{9CA14424-ED61-43C0-8290-0E50B9F1F007}" destId="{FA3B1C75-E7A3-45FA-90E9-24A5E2B514A3}" srcOrd="0" destOrd="0" presId="urn:microsoft.com/office/officeart/2005/8/layout/radial5"/>
    <dgm:cxn modelId="{C665D100-5FFF-4078-AD75-66897B337897}" srcId="{B2225573-815A-4D8F-A2C0-120A9644CEC5}" destId="{E7893B50-067F-4A57-AE0F-D2C037386B40}" srcOrd="3" destOrd="0" parTransId="{D5430CE4-FB57-4C28-BAEA-B7F72D681420}" sibTransId="{811F68FA-F265-471E-91D5-F812A1811135}"/>
    <dgm:cxn modelId="{D729A137-C28A-4DEE-B383-DEE3F912898D}" type="presOf" srcId="{29EA8785-BFC0-409D-893B-BCC00A4920D6}" destId="{41DA3CF6-7DEC-48B1-9F39-516D6F493CD9}" srcOrd="1" destOrd="0" presId="urn:microsoft.com/office/officeart/2005/8/layout/radial5"/>
    <dgm:cxn modelId="{3DC6981D-F901-44DB-92A9-0289DAE29A89}" srcId="{B2225573-815A-4D8F-A2C0-120A9644CEC5}" destId="{284BB5E1-9899-4D2A-9697-DF16C706FF5A}" srcOrd="2" destOrd="0" parTransId="{9CA14424-ED61-43C0-8290-0E50B9F1F007}" sibTransId="{F575CA40-7151-4F8C-BE97-7B8C8443D153}"/>
    <dgm:cxn modelId="{0BCB120F-6F3B-4984-A58B-515E3245A286}" type="presOf" srcId="{DCDBB294-693C-4643-B1AC-F4A60F82E8DD}" destId="{E3DB770C-50BD-4710-8214-828ED9E222C4}" srcOrd="0" destOrd="0" presId="urn:microsoft.com/office/officeart/2005/8/layout/radial5"/>
    <dgm:cxn modelId="{DC1C82DA-5CBA-4DE5-BA04-171B54D4119D}" type="presOf" srcId="{B2225573-815A-4D8F-A2C0-120A9644CEC5}" destId="{9B42F78E-3505-492F-9776-89E105969602}" srcOrd="0" destOrd="0" presId="urn:microsoft.com/office/officeart/2005/8/layout/radial5"/>
    <dgm:cxn modelId="{7CB3D9F4-2D98-47CF-A7F0-8CEA3A60F745}" type="presOf" srcId="{E7893B50-067F-4A57-AE0F-D2C037386B40}" destId="{A8982BF1-6371-4546-9322-07F42165F911}" srcOrd="0" destOrd="0" presId="urn:microsoft.com/office/officeart/2005/8/layout/radial5"/>
    <dgm:cxn modelId="{F63F3623-DF51-4803-A244-DE01442A2DA2}" type="presOf" srcId="{CD28007F-BC84-48C8-9961-3C952C3BA2B8}" destId="{00A53BA7-5908-4EE8-AE03-D1F6DDABC658}" srcOrd="0" destOrd="0" presId="urn:microsoft.com/office/officeart/2005/8/layout/radial5"/>
    <dgm:cxn modelId="{D74B69AD-6C47-45ED-92E6-50F3418C00D2}" type="presOf" srcId="{29EA8785-BFC0-409D-893B-BCC00A4920D6}" destId="{33224445-DD63-400D-986C-F27763474C09}" srcOrd="0" destOrd="0" presId="urn:microsoft.com/office/officeart/2005/8/layout/radial5"/>
    <dgm:cxn modelId="{0652799C-4105-4A64-B9B2-C084CC286592}" type="presOf" srcId="{3CF97CCB-B606-4373-80C7-13F12AA7B7A9}" destId="{BF3C88A7-A3AE-4391-A473-AB4F30FB79C5}" srcOrd="0" destOrd="0" presId="urn:microsoft.com/office/officeart/2005/8/layout/radial5"/>
    <dgm:cxn modelId="{7576F1EE-401B-43AD-9F27-CBED0A23CBA0}" type="presOf" srcId="{284BB5E1-9899-4D2A-9697-DF16C706FF5A}" destId="{EBD2FAA9-D9BB-4AE5-A213-7EA0EF65FD28}" srcOrd="0" destOrd="0" presId="urn:microsoft.com/office/officeart/2005/8/layout/radial5"/>
    <dgm:cxn modelId="{9C6E1B69-65CD-40A6-8790-CC63EB05DDD3}" type="presOf" srcId="{B1A2D162-37CD-462B-AE68-D13F140B3B9D}" destId="{B633DE0B-F1D4-4CF2-A214-2C35C56C7483}" srcOrd="1" destOrd="0" presId="urn:microsoft.com/office/officeart/2005/8/layout/radial5"/>
    <dgm:cxn modelId="{46AE40BF-EC92-42E6-B4ED-CCFE394D8864}" type="presParOf" srcId="{013F7316-8F59-419D-B92E-9581D96C3049}" destId="{9B42F78E-3505-492F-9776-89E105969602}" srcOrd="0" destOrd="0" presId="urn:microsoft.com/office/officeart/2005/8/layout/radial5"/>
    <dgm:cxn modelId="{F1498922-63B3-4C96-A6E3-8D6EC087970F}" type="presParOf" srcId="{013F7316-8F59-419D-B92E-9581D96C3049}" destId="{11A8C6B6-0774-4F72-8716-4E029B933CEC}" srcOrd="1" destOrd="0" presId="urn:microsoft.com/office/officeart/2005/8/layout/radial5"/>
    <dgm:cxn modelId="{800CEC65-722D-4D51-B33E-3873E6DD99B4}" type="presParOf" srcId="{11A8C6B6-0774-4F72-8716-4E029B933CEC}" destId="{8DD42232-6251-4012-8E9B-7816F3999744}" srcOrd="0" destOrd="0" presId="urn:microsoft.com/office/officeart/2005/8/layout/radial5"/>
    <dgm:cxn modelId="{DCB90BEA-2B42-427B-810D-B343E4A3D0A1}" type="presParOf" srcId="{013F7316-8F59-419D-B92E-9581D96C3049}" destId="{AA11BC6F-A1E6-4CE3-ADDC-B6FC5B32C313}" srcOrd="2" destOrd="0" presId="urn:microsoft.com/office/officeart/2005/8/layout/radial5"/>
    <dgm:cxn modelId="{2C0D0AE2-5167-4F49-B0FE-E56F09E121EC}" type="presParOf" srcId="{013F7316-8F59-419D-B92E-9581D96C3049}" destId="{33224445-DD63-400D-986C-F27763474C09}" srcOrd="3" destOrd="0" presId="urn:microsoft.com/office/officeart/2005/8/layout/radial5"/>
    <dgm:cxn modelId="{AC101112-860D-4F45-B7B5-35903BCD32D3}" type="presParOf" srcId="{33224445-DD63-400D-986C-F27763474C09}" destId="{41DA3CF6-7DEC-48B1-9F39-516D6F493CD9}" srcOrd="0" destOrd="0" presId="urn:microsoft.com/office/officeart/2005/8/layout/radial5"/>
    <dgm:cxn modelId="{2116235B-7626-4F44-9612-E9C6E8F386D2}" type="presParOf" srcId="{013F7316-8F59-419D-B92E-9581D96C3049}" destId="{BF3C88A7-A3AE-4391-A473-AB4F30FB79C5}" srcOrd="4" destOrd="0" presId="urn:microsoft.com/office/officeart/2005/8/layout/radial5"/>
    <dgm:cxn modelId="{A4056497-3B7B-4016-8301-76A818906B53}" type="presParOf" srcId="{013F7316-8F59-419D-B92E-9581D96C3049}" destId="{FA3B1C75-E7A3-45FA-90E9-24A5E2B514A3}" srcOrd="5" destOrd="0" presId="urn:microsoft.com/office/officeart/2005/8/layout/radial5"/>
    <dgm:cxn modelId="{80DB3792-F849-47D0-86EB-FDE20D058033}" type="presParOf" srcId="{FA3B1C75-E7A3-45FA-90E9-24A5E2B514A3}" destId="{89DC2412-A7D7-4953-9BFC-7511EBFF30B2}" srcOrd="0" destOrd="0" presId="urn:microsoft.com/office/officeart/2005/8/layout/radial5"/>
    <dgm:cxn modelId="{08B6E621-094B-4F68-9FA1-AE03230F66BF}" type="presParOf" srcId="{013F7316-8F59-419D-B92E-9581D96C3049}" destId="{EBD2FAA9-D9BB-4AE5-A213-7EA0EF65FD28}" srcOrd="6" destOrd="0" presId="urn:microsoft.com/office/officeart/2005/8/layout/radial5"/>
    <dgm:cxn modelId="{616B9915-3559-48B4-86E5-1EA9B8C34369}" type="presParOf" srcId="{013F7316-8F59-419D-B92E-9581D96C3049}" destId="{1B5A69B5-6310-4974-B6EB-C0F711E41AD7}" srcOrd="7" destOrd="0" presId="urn:microsoft.com/office/officeart/2005/8/layout/radial5"/>
    <dgm:cxn modelId="{88E9A3A8-FB38-4CDD-9D4F-5D4591861E86}" type="presParOf" srcId="{1B5A69B5-6310-4974-B6EB-C0F711E41AD7}" destId="{56A67736-2C20-403C-8B78-6EB8212D94BB}" srcOrd="0" destOrd="0" presId="urn:microsoft.com/office/officeart/2005/8/layout/radial5"/>
    <dgm:cxn modelId="{3093C13B-D243-449B-8143-A5B78C06864F}" type="presParOf" srcId="{013F7316-8F59-419D-B92E-9581D96C3049}" destId="{A8982BF1-6371-4546-9322-07F42165F911}" srcOrd="8" destOrd="0" presId="urn:microsoft.com/office/officeart/2005/8/layout/radial5"/>
    <dgm:cxn modelId="{AE56A7F8-1216-42F3-B6FD-6DB13644C51C}" type="presParOf" srcId="{013F7316-8F59-419D-B92E-9581D96C3049}" destId="{00A53BA7-5908-4EE8-AE03-D1F6DDABC658}" srcOrd="9" destOrd="0" presId="urn:microsoft.com/office/officeart/2005/8/layout/radial5"/>
    <dgm:cxn modelId="{00116168-3417-416A-BFAF-9D4BDAF0D48C}" type="presParOf" srcId="{00A53BA7-5908-4EE8-AE03-D1F6DDABC658}" destId="{8A8B2E62-F7CB-4A71-9989-DF5F05F233B6}" srcOrd="0" destOrd="0" presId="urn:microsoft.com/office/officeart/2005/8/layout/radial5"/>
    <dgm:cxn modelId="{D7D127CF-E5D8-4575-8F3F-43C797CEEB06}" type="presParOf" srcId="{013F7316-8F59-419D-B92E-9581D96C3049}" destId="{D0FB2827-C73A-4E12-B41C-1B4DF11C1C47}" srcOrd="10" destOrd="0" presId="urn:microsoft.com/office/officeart/2005/8/layout/radial5"/>
    <dgm:cxn modelId="{15B5B1C6-0CCF-4BEC-B072-6EB40B5580E2}" type="presParOf" srcId="{013F7316-8F59-419D-B92E-9581D96C3049}" destId="{1DB099A7-4C04-4908-93D7-B80EC81FC329}" srcOrd="11" destOrd="0" presId="urn:microsoft.com/office/officeart/2005/8/layout/radial5"/>
    <dgm:cxn modelId="{BFD6C58A-F065-4B5D-A2B2-44027E69BDDC}" type="presParOf" srcId="{1DB099A7-4C04-4908-93D7-B80EC81FC329}" destId="{B633DE0B-F1D4-4CF2-A214-2C35C56C7483}" srcOrd="0" destOrd="0" presId="urn:microsoft.com/office/officeart/2005/8/layout/radial5"/>
    <dgm:cxn modelId="{D3ADF903-8F07-4234-9E68-671BB7D6A7DB}" type="presParOf" srcId="{013F7316-8F59-419D-B92E-9581D96C3049}" destId="{E3DB770C-50BD-4710-8214-828ED9E222C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2F78E-3505-492F-9776-89E105969602}">
      <dsp:nvSpPr>
        <dsp:cNvPr id="0" name=""/>
        <dsp:cNvSpPr/>
      </dsp:nvSpPr>
      <dsp:spPr>
        <a:xfrm>
          <a:off x="2653863" y="1936069"/>
          <a:ext cx="1381642" cy="1381642"/>
        </a:xfrm>
        <a:prstGeom prst="ellipse">
          <a:avLst/>
        </a:prstGeom>
        <a:solidFill>
          <a:srgbClr val="379A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mplitudeTF" panose="02000506050000020004" pitchFamily="50" charset="0"/>
              <a:ea typeface="+mn-ea"/>
              <a:cs typeface="+mn-cs"/>
            </a:rPr>
            <a:t>You will influence one of our Chase business units</a:t>
          </a:r>
          <a:endParaRPr lang="en-US" sz="1400" kern="1200" dirty="0">
            <a:latin typeface="AmplitudeTF" panose="02000506050000020004" pitchFamily="50" charset="0"/>
          </a:endParaRPr>
        </a:p>
      </dsp:txBody>
      <dsp:txXfrm>
        <a:off x="2856200" y="2138406"/>
        <a:ext cx="976968" cy="976968"/>
      </dsp:txXfrm>
    </dsp:sp>
    <dsp:sp modelId="{11A8C6B6-0774-4F72-8716-4E029B933CEC}">
      <dsp:nvSpPr>
        <dsp:cNvPr id="0" name=""/>
        <dsp:cNvSpPr/>
      </dsp:nvSpPr>
      <dsp:spPr>
        <a:xfrm rot="16200000">
          <a:off x="3198438" y="1433532"/>
          <a:ext cx="292492" cy="46975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mplitudeTF" panose="02000506050000020004" pitchFamily="50" charset="0"/>
          </a:endParaRPr>
        </a:p>
      </dsp:txBody>
      <dsp:txXfrm>
        <a:off x="3242312" y="1571358"/>
        <a:ext cx="204744" cy="281854"/>
      </dsp:txXfrm>
    </dsp:sp>
    <dsp:sp modelId="{AA11BC6F-A1E6-4CE3-ADDC-B6FC5B32C313}">
      <dsp:nvSpPr>
        <dsp:cNvPr id="0" name=""/>
        <dsp:cNvSpPr/>
      </dsp:nvSpPr>
      <dsp:spPr>
        <a:xfrm>
          <a:off x="2653863" y="2555"/>
          <a:ext cx="1381642" cy="1381642"/>
        </a:xfrm>
        <a:prstGeom prst="ellipse">
          <a:avLst/>
        </a:prstGeom>
        <a:solidFill>
          <a:srgbClr val="034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mplitudeTF" panose="02000506050000020004" pitchFamily="50" charset="0"/>
            </a:rPr>
            <a:t>Chase Wealth Management</a:t>
          </a:r>
        </a:p>
      </dsp:txBody>
      <dsp:txXfrm>
        <a:off x="2856200" y="204892"/>
        <a:ext cx="976968" cy="976968"/>
      </dsp:txXfrm>
    </dsp:sp>
    <dsp:sp modelId="{33224445-DD63-400D-986C-F27763474C09}">
      <dsp:nvSpPr>
        <dsp:cNvPr id="0" name=""/>
        <dsp:cNvSpPr/>
      </dsp:nvSpPr>
      <dsp:spPr>
        <a:xfrm rot="19800000">
          <a:off x="4028505" y="1912771"/>
          <a:ext cx="292492" cy="469758"/>
        </a:xfrm>
        <a:prstGeom prst="rightArrow">
          <a:avLst>
            <a:gd name="adj1" fmla="val 60000"/>
            <a:gd name="adj2" fmla="val 50000"/>
          </a:avLst>
        </a:prstGeom>
        <a:solidFill>
          <a:srgbClr val="2580B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mplitudeTF" panose="02000506050000020004" pitchFamily="50" charset="0"/>
          </a:endParaRPr>
        </a:p>
      </dsp:txBody>
      <dsp:txXfrm>
        <a:off x="4034383" y="2028660"/>
        <a:ext cx="204744" cy="281854"/>
      </dsp:txXfrm>
    </dsp:sp>
    <dsp:sp modelId="{BF3C88A7-A3AE-4391-A473-AB4F30FB79C5}">
      <dsp:nvSpPr>
        <dsp:cNvPr id="0" name=""/>
        <dsp:cNvSpPr/>
      </dsp:nvSpPr>
      <dsp:spPr>
        <a:xfrm>
          <a:off x="4328335" y="969312"/>
          <a:ext cx="1381642" cy="1381642"/>
        </a:xfrm>
        <a:prstGeom prst="ellipse">
          <a:avLst/>
        </a:prstGeom>
        <a:solidFill>
          <a:srgbClr val="2580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mplitudeTF" panose="02000506050000020004" pitchFamily="50" charset="0"/>
            </a:rPr>
            <a:t>Business Banking</a:t>
          </a:r>
        </a:p>
      </dsp:txBody>
      <dsp:txXfrm>
        <a:off x="4530672" y="1171649"/>
        <a:ext cx="976968" cy="976968"/>
      </dsp:txXfrm>
    </dsp:sp>
    <dsp:sp modelId="{FA3B1C75-E7A3-45FA-90E9-24A5E2B514A3}">
      <dsp:nvSpPr>
        <dsp:cNvPr id="0" name=""/>
        <dsp:cNvSpPr/>
      </dsp:nvSpPr>
      <dsp:spPr>
        <a:xfrm rot="1800000">
          <a:off x="4028505" y="2871250"/>
          <a:ext cx="292492" cy="469758"/>
        </a:xfrm>
        <a:prstGeom prst="righ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mplitudeTF" panose="02000506050000020004" pitchFamily="50" charset="0"/>
          </a:endParaRPr>
        </a:p>
      </dsp:txBody>
      <dsp:txXfrm>
        <a:off x="4034383" y="2943265"/>
        <a:ext cx="204744" cy="281854"/>
      </dsp:txXfrm>
    </dsp:sp>
    <dsp:sp modelId="{EBD2FAA9-D9BB-4AE5-A213-7EA0EF65FD28}">
      <dsp:nvSpPr>
        <dsp:cNvPr id="0" name=""/>
        <dsp:cNvSpPr/>
      </dsp:nvSpPr>
      <dsp:spPr>
        <a:xfrm>
          <a:off x="4328335" y="2902826"/>
          <a:ext cx="1381642" cy="1381642"/>
        </a:xfrm>
        <a:prstGeom prst="ellipse">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mplitudeTF" panose="02000506050000020004" pitchFamily="50" charset="0"/>
            </a:rPr>
            <a:t>Consumer Banking</a:t>
          </a:r>
        </a:p>
      </dsp:txBody>
      <dsp:txXfrm>
        <a:off x="4530672" y="3105163"/>
        <a:ext cx="976968" cy="976968"/>
      </dsp:txXfrm>
    </dsp:sp>
    <dsp:sp modelId="{1B5A69B5-6310-4974-B6EB-C0F711E41AD7}">
      <dsp:nvSpPr>
        <dsp:cNvPr id="0" name=""/>
        <dsp:cNvSpPr/>
      </dsp:nvSpPr>
      <dsp:spPr>
        <a:xfrm rot="5400000">
          <a:off x="3198438" y="3350490"/>
          <a:ext cx="292492" cy="469758"/>
        </a:xfrm>
        <a:prstGeom prst="rightArrow">
          <a:avLst>
            <a:gd name="adj1" fmla="val 60000"/>
            <a:gd name="adj2" fmla="val 50000"/>
          </a:avLst>
        </a:prstGeom>
        <a:solidFill>
          <a:srgbClr val="A7D4E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mplitudeTF" panose="02000506050000020004" pitchFamily="50" charset="0"/>
          </a:endParaRPr>
        </a:p>
      </dsp:txBody>
      <dsp:txXfrm>
        <a:off x="3242312" y="3400568"/>
        <a:ext cx="204744" cy="281854"/>
      </dsp:txXfrm>
    </dsp:sp>
    <dsp:sp modelId="{A8982BF1-6371-4546-9322-07F42165F911}">
      <dsp:nvSpPr>
        <dsp:cNvPr id="0" name=""/>
        <dsp:cNvSpPr/>
      </dsp:nvSpPr>
      <dsp:spPr>
        <a:xfrm>
          <a:off x="2653863" y="3869583"/>
          <a:ext cx="1381642" cy="1381642"/>
        </a:xfrm>
        <a:prstGeom prst="ellipse">
          <a:avLst/>
        </a:prstGeom>
        <a:solidFill>
          <a:srgbClr val="9DCF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mplitudeTF" panose="02000506050000020004" pitchFamily="50" charset="0"/>
            </a:rPr>
            <a:t>Home Lending</a:t>
          </a:r>
        </a:p>
      </dsp:txBody>
      <dsp:txXfrm>
        <a:off x="2856200" y="4071920"/>
        <a:ext cx="976968" cy="976968"/>
      </dsp:txXfrm>
    </dsp:sp>
    <dsp:sp modelId="{00A53BA7-5908-4EE8-AE03-D1F6DDABC658}">
      <dsp:nvSpPr>
        <dsp:cNvPr id="0" name=""/>
        <dsp:cNvSpPr/>
      </dsp:nvSpPr>
      <dsp:spPr>
        <a:xfrm rot="9000000">
          <a:off x="2368371" y="2871250"/>
          <a:ext cx="292492" cy="469758"/>
        </a:xfrm>
        <a:prstGeom prst="rightArrow">
          <a:avLst>
            <a:gd name="adj1" fmla="val 60000"/>
            <a:gd name="adj2" fmla="val 50000"/>
          </a:avLst>
        </a:prstGeom>
        <a:solidFill>
          <a:srgbClr val="8CC5E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mplitudeTF" panose="02000506050000020004" pitchFamily="50" charset="0"/>
          </a:endParaRPr>
        </a:p>
      </dsp:txBody>
      <dsp:txXfrm rot="10800000">
        <a:off x="2450241" y="2943265"/>
        <a:ext cx="204744" cy="281854"/>
      </dsp:txXfrm>
    </dsp:sp>
    <dsp:sp modelId="{D0FB2827-C73A-4E12-B41C-1B4DF11C1C47}">
      <dsp:nvSpPr>
        <dsp:cNvPr id="0" name=""/>
        <dsp:cNvSpPr/>
      </dsp:nvSpPr>
      <dsp:spPr>
        <a:xfrm>
          <a:off x="979390" y="2902826"/>
          <a:ext cx="1381642" cy="1381642"/>
        </a:xfrm>
        <a:prstGeom prst="ellipse">
          <a:avLst/>
        </a:prstGeom>
        <a:solidFill>
          <a:srgbClr val="73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mplitudeTF" panose="02000506050000020004" pitchFamily="50" charset="0"/>
            </a:rPr>
            <a:t>Auto</a:t>
          </a:r>
        </a:p>
      </dsp:txBody>
      <dsp:txXfrm>
        <a:off x="1181727" y="3105163"/>
        <a:ext cx="976968" cy="976968"/>
      </dsp:txXfrm>
    </dsp:sp>
    <dsp:sp modelId="{1DB099A7-4C04-4908-93D7-B80EC81FC329}">
      <dsp:nvSpPr>
        <dsp:cNvPr id="0" name=""/>
        <dsp:cNvSpPr/>
      </dsp:nvSpPr>
      <dsp:spPr>
        <a:xfrm rot="12600000">
          <a:off x="2368371" y="1912771"/>
          <a:ext cx="292492" cy="469758"/>
        </a:xfrm>
        <a:prstGeom prst="rightArrow">
          <a:avLst>
            <a:gd name="adj1" fmla="val 60000"/>
            <a:gd name="adj2" fmla="val 50000"/>
          </a:avLst>
        </a:prstGeom>
        <a:solidFill>
          <a:srgbClr val="0F5E9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mplitudeTF" panose="02000506050000020004" pitchFamily="50" charset="0"/>
          </a:endParaRPr>
        </a:p>
      </dsp:txBody>
      <dsp:txXfrm rot="10800000">
        <a:off x="2450241" y="2028660"/>
        <a:ext cx="204744" cy="281854"/>
      </dsp:txXfrm>
    </dsp:sp>
    <dsp:sp modelId="{E3DB770C-50BD-4710-8214-828ED9E222C4}">
      <dsp:nvSpPr>
        <dsp:cNvPr id="0" name=""/>
        <dsp:cNvSpPr/>
      </dsp:nvSpPr>
      <dsp:spPr>
        <a:xfrm>
          <a:off x="979390" y="969312"/>
          <a:ext cx="1381642" cy="1381642"/>
        </a:xfrm>
        <a:prstGeom prst="ellipse">
          <a:avLst/>
        </a:prstGeom>
        <a:solidFill>
          <a:srgbClr val="0F5E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mplitudeTF" panose="02000506050000020004" pitchFamily="50" charset="0"/>
            </a:rPr>
            <a:t>Card Services</a:t>
          </a:r>
        </a:p>
      </dsp:txBody>
      <dsp:txXfrm>
        <a:off x="1181727" y="1171649"/>
        <a:ext cx="976968" cy="97696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93F26-BCFD-964A-B4E2-C9543A830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1B4B17-E70B-9B46-A3B9-C9232F603E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9F3D6-BFB9-CA4C-AC18-BCEDCAC625CB}" type="datetimeFigureOut">
              <a:rPr lang="en-US" smtClean="0"/>
              <a:t>3/30/2021</a:t>
            </a:fld>
            <a:endParaRPr lang="en-US"/>
          </a:p>
        </p:txBody>
      </p:sp>
      <p:sp>
        <p:nvSpPr>
          <p:cNvPr id="4" name="Footer Placeholder 3">
            <a:extLst>
              <a:ext uri="{FF2B5EF4-FFF2-40B4-BE49-F238E27FC236}">
                <a16:creationId xmlns:a16="http://schemas.microsoft.com/office/drawing/2014/main" id="{C1D6D671-AD12-764C-AF12-C43E3F1233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69CF9E-435D-7244-BC04-720C3B134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263C47-19F2-EF4A-8B46-EA261FD898FC}" type="slidenum">
              <a:rPr lang="en-US" smtClean="0"/>
              <a:t>‹#›</a:t>
            </a:fld>
            <a:endParaRPr lang="en-US"/>
          </a:p>
        </p:txBody>
      </p:sp>
    </p:spTree>
    <p:extLst>
      <p:ext uri="{BB962C8B-B14F-4D97-AF65-F5344CB8AC3E}">
        <p14:creationId xmlns:p14="http://schemas.microsoft.com/office/powerpoint/2010/main" val="175540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50DF7-2F04-0E4D-8C17-5685AB9ACA90}"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A502D-C4A6-114A-9439-0EB4855FCAC5}" type="slidenum">
              <a:rPr lang="en-US" smtClean="0"/>
              <a:t>‹#›</a:t>
            </a:fld>
            <a:endParaRPr lang="en-US"/>
          </a:p>
        </p:txBody>
      </p:sp>
    </p:spTree>
    <p:extLst>
      <p:ext uri="{BB962C8B-B14F-4D97-AF65-F5344CB8AC3E}">
        <p14:creationId xmlns:p14="http://schemas.microsoft.com/office/powerpoint/2010/main" val="221208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2</a:t>
            </a:fld>
            <a:endParaRPr lang="en-US"/>
          </a:p>
        </p:txBody>
      </p:sp>
    </p:spTree>
    <p:extLst>
      <p:ext uri="{BB962C8B-B14F-4D97-AF65-F5344CB8AC3E}">
        <p14:creationId xmlns:p14="http://schemas.microsoft.com/office/powerpoint/2010/main" val="425541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400" dirty="0"/>
              <a:t>Reflect and self-evaluate – no better teacher than history</a:t>
            </a:r>
          </a:p>
          <a:p>
            <a:pPr lvl="1">
              <a:lnSpc>
                <a:spcPct val="100000"/>
              </a:lnSpc>
              <a:spcBef>
                <a:spcPts val="0"/>
              </a:spcBef>
              <a:buFont typeface="Arial" panose="020B0604020202020204" pitchFamily="34" charset="0"/>
              <a:buChar char="‒"/>
            </a:pPr>
            <a:r>
              <a:rPr lang="en-US" sz="1400" dirty="0"/>
              <a:t>As soon as you have time, sit down and go over the highlights and low-lights of your interview</a:t>
            </a:r>
          </a:p>
          <a:p>
            <a:pPr>
              <a:lnSpc>
                <a:spcPct val="100000"/>
              </a:lnSpc>
              <a:spcBef>
                <a:spcPts val="0"/>
              </a:spcBef>
            </a:pPr>
            <a:endParaRPr lang="en-US" sz="1400" dirty="0"/>
          </a:p>
          <a:p>
            <a:pPr>
              <a:lnSpc>
                <a:spcPct val="100000"/>
              </a:lnSpc>
              <a:spcBef>
                <a:spcPts val="0"/>
              </a:spcBef>
            </a:pPr>
            <a:r>
              <a:rPr lang="en-US" sz="1400" dirty="0"/>
              <a:t>Thank you note</a:t>
            </a:r>
          </a:p>
          <a:p>
            <a:pPr lvl="1">
              <a:lnSpc>
                <a:spcPct val="100000"/>
              </a:lnSpc>
              <a:spcBef>
                <a:spcPts val="0"/>
              </a:spcBef>
              <a:buFont typeface="Arial" panose="020B0604020202020204" pitchFamily="34" charset="0"/>
              <a:buChar char="‒"/>
            </a:pPr>
            <a:r>
              <a:rPr lang="en-US" sz="1400" dirty="0"/>
              <a:t>Both email and snail mail are appropriate for thank-you letters with obvious advantages and disadvantages to both. Email is recommended for promptness</a:t>
            </a:r>
          </a:p>
          <a:p>
            <a:pPr lvl="1">
              <a:lnSpc>
                <a:spcPct val="100000"/>
              </a:lnSpc>
              <a:spcBef>
                <a:spcPts val="0"/>
              </a:spcBef>
              <a:buFont typeface="Arial" panose="020B0604020202020204" pitchFamily="34" charset="0"/>
              <a:buChar char="‒"/>
            </a:pPr>
            <a:r>
              <a:rPr lang="en-US" sz="1400" dirty="0"/>
              <a:t>Generally, the more senior the interviewer, the more formal your approach should be</a:t>
            </a:r>
          </a:p>
          <a:p>
            <a:pPr lvl="1">
              <a:lnSpc>
                <a:spcPct val="100000"/>
              </a:lnSpc>
              <a:spcBef>
                <a:spcPts val="0"/>
              </a:spcBef>
              <a:buFont typeface="Arial" panose="020B0604020202020204" pitchFamily="34" charset="0"/>
              <a:buChar char="‒"/>
            </a:pPr>
            <a:r>
              <a:rPr lang="en-US" sz="1400" dirty="0"/>
              <a:t>Customize your notes! Avoid using copy &amp; paste to send the same note to everyone you meet</a:t>
            </a:r>
          </a:p>
          <a:p>
            <a:pPr>
              <a:lnSpc>
                <a:spcPct val="100000"/>
              </a:lnSpc>
              <a:spcBef>
                <a:spcPts val="0"/>
              </a:spcBef>
            </a:pPr>
            <a:endParaRPr lang="en-US" sz="1400" dirty="0"/>
          </a:p>
          <a:p>
            <a:pPr>
              <a:lnSpc>
                <a:spcPct val="100000"/>
              </a:lnSpc>
              <a:spcBef>
                <a:spcPts val="0"/>
              </a:spcBef>
            </a:pPr>
            <a:endParaRPr lang="en-US" sz="1400" dirty="0"/>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19</a:t>
            </a:fld>
            <a:endParaRPr lang="en-US"/>
          </a:p>
        </p:txBody>
      </p:sp>
    </p:spTree>
    <p:extLst>
      <p:ext uri="{BB962C8B-B14F-4D97-AF65-F5344CB8AC3E}">
        <p14:creationId xmlns:p14="http://schemas.microsoft.com/office/powerpoint/2010/main" val="89642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We’re looking for students from all majors and backgrounds to join our diverse, global team. But with so many different career opportunities available to you at our firm, we want to make it easier for you to explore programs based on who you are as an individual and how you think. Our ultimate goal is to help find the right program for you.</a:t>
            </a:r>
          </a:p>
          <a:p>
            <a:r>
              <a:rPr lang="en-US" dirty="0">
                <a:effectLst/>
              </a:rPr>
              <a:t> </a:t>
            </a:r>
          </a:p>
          <a:p>
            <a:r>
              <a:rPr lang="en-US" dirty="0"/>
              <a:t>That's why we've partnered with pymetrics, a game-based platform that measures social, cognitive and behavioral attributes.</a:t>
            </a:r>
          </a:p>
          <a:p>
            <a:r>
              <a:rPr lang="en-US" dirty="0"/>
              <a:t>After completing the games, you can view a short list of programs tailored to you, as well as a personalized report to help you learn more about yourself. However, you're welcome to explore any other opportunities we have to offer!</a:t>
            </a:r>
          </a:p>
          <a:p>
            <a:r>
              <a:rPr lang="en-US" dirty="0"/>
              <a:t>If you choose to apply to a program that uses pymetrics as part of its application, you won't need to replay the games.</a:t>
            </a:r>
          </a:p>
          <a:p>
            <a:endParaRPr lang="en-US" dirty="0"/>
          </a:p>
          <a:p>
            <a:r>
              <a:rPr lang="en-US" dirty="0"/>
              <a:t>We want to make it easier for you to explore programs based on who you are as an individual and how you think. Our ultimate-goal is to help find the right program for you.</a:t>
            </a:r>
          </a:p>
          <a:p>
            <a:r>
              <a:rPr lang="en-US" dirty="0"/>
              <a:t>Pymetrics is a game-based platform that measures social, cognitive and behavioral attributes.</a:t>
            </a:r>
          </a:p>
          <a:p>
            <a:r>
              <a:rPr lang="en-US" dirty="0"/>
              <a:t>After completing the games, you can view a short list of programs tailored to you, as well as a personalized report to help you learn more about yourself. </a:t>
            </a:r>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21</a:t>
            </a:fld>
            <a:endParaRPr lang="en-US"/>
          </a:p>
        </p:txBody>
      </p:sp>
    </p:spTree>
    <p:extLst>
      <p:ext uri="{BB962C8B-B14F-4D97-AF65-F5344CB8AC3E}">
        <p14:creationId xmlns:p14="http://schemas.microsoft.com/office/powerpoint/2010/main" val="319367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Distraction free environment- </a:t>
            </a:r>
            <a:r>
              <a:rPr lang="en-GB" sz="1200" kern="1200" dirty="0">
                <a:solidFill>
                  <a:schemeClr val="tx1"/>
                </a:solidFill>
                <a:effectLst/>
                <a:latin typeface="+mn-lt"/>
                <a:ea typeface="+mn-ea"/>
                <a:cs typeface="+mn-cs"/>
              </a:rPr>
              <a:t>Keep in mind that everything your webcam sees (which is more than you think), and your microphone hears, in the background is recorded. A quiet, distraction free area helps you give the best impression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Check your</a:t>
            </a:r>
            <a:r>
              <a:rPr lang="en-GB" sz="1200" kern="1200" baseline="0" dirty="0">
                <a:solidFill>
                  <a:schemeClr val="tx1"/>
                </a:solidFill>
                <a:effectLst/>
                <a:latin typeface="+mn-lt"/>
                <a:ea typeface="+mn-ea"/>
                <a:cs typeface="+mn-cs"/>
              </a:rPr>
              <a:t> lighting, position and background - </a:t>
            </a:r>
            <a:r>
              <a:rPr lang="en-US" sz="1200" kern="1200" dirty="0">
                <a:solidFill>
                  <a:schemeClr val="tx1"/>
                </a:solidFill>
                <a:effectLst/>
                <a:latin typeface="+mn-lt"/>
                <a:ea typeface="+mn-ea"/>
                <a:cs typeface="+mn-cs"/>
              </a:rPr>
              <a:t>Ideally, place a source of light in front of you, and avoid sources of bright light (i.e. windows) directly behind you, as this can make it hard to see your face.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professional -  Recommend that you wear exactly what you would for a traditional face-to-face interview</a:t>
            </a:r>
          </a:p>
          <a:p>
            <a:pPr lvl="0"/>
            <a:r>
              <a:rPr lang="en-US" sz="1200" kern="1200" dirty="0">
                <a:solidFill>
                  <a:schemeClr val="tx1"/>
                </a:solidFill>
                <a:effectLst/>
                <a:latin typeface="+mn-lt"/>
                <a:ea typeface="+mn-ea"/>
                <a:cs typeface="+mn-cs"/>
              </a:rPr>
              <a:t>Use a compatible device - </a:t>
            </a:r>
            <a:r>
              <a:rPr lang="en-GB" sz="1200" kern="1200" dirty="0">
                <a:solidFill>
                  <a:schemeClr val="tx1"/>
                </a:solidFill>
                <a:effectLst/>
                <a:latin typeface="+mn-lt"/>
                <a:ea typeface="+mn-ea"/>
                <a:cs typeface="+mn-cs"/>
              </a:rPr>
              <a:t>You can use an Android or Apple smartphone or tablet with a front facing camera, Apple computer with a webcam and microphone.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Most computers have a built-in webcam and microphone or you can use an external webcam and microphone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Practice</a:t>
            </a:r>
            <a:r>
              <a:rPr lang="en-US" sz="1200" kern="1200" baseline="0" dirty="0">
                <a:solidFill>
                  <a:schemeClr val="tx1"/>
                </a:solidFill>
                <a:effectLst/>
                <a:latin typeface="+mn-lt"/>
                <a:ea typeface="+mn-ea"/>
                <a:cs typeface="+mn-cs"/>
              </a:rPr>
              <a:t> Questions- </a:t>
            </a:r>
            <a:r>
              <a:rPr lang="en-GB" sz="1200" kern="1200" dirty="0">
                <a:solidFill>
                  <a:schemeClr val="tx1"/>
                </a:solidFill>
                <a:effectLst/>
                <a:latin typeface="+mn-lt"/>
                <a:ea typeface="+mn-ea"/>
                <a:cs typeface="+mn-cs"/>
              </a:rPr>
              <a:t>Taking the practice questions will help you get comfortable with the style and timing of an On Demand interview.</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These are </a:t>
            </a:r>
            <a:r>
              <a:rPr lang="en-GB" sz="1200" u="sng"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your real interview questions, and they will not be seen by the company</a:t>
            </a:r>
          </a:p>
          <a:p>
            <a:r>
              <a:rPr lang="en-GB" sz="1200" kern="1200" dirty="0">
                <a:solidFill>
                  <a:schemeClr val="tx1"/>
                </a:solidFill>
                <a:effectLst/>
                <a:latin typeface="+mn-lt"/>
                <a:ea typeface="+mn-ea"/>
                <a:cs typeface="+mn-cs"/>
              </a:rPr>
              <a:t>Be yourself- best tip</a:t>
            </a:r>
            <a:r>
              <a:rPr lang="en-GB" sz="1200" kern="1200" baseline="0" dirty="0">
                <a:solidFill>
                  <a:schemeClr val="tx1"/>
                </a:solidFill>
                <a:effectLst/>
                <a:latin typeface="+mn-lt"/>
                <a:ea typeface="+mn-ea"/>
                <a:cs typeface="+mn-cs"/>
              </a:rPr>
              <a:t> I can give you, is do not read your answers. It’s super obvious… some of </a:t>
            </a:r>
            <a:r>
              <a:rPr lang="en-GB" sz="1200" kern="1200" baseline="0" dirty="0" err="1">
                <a:solidFill>
                  <a:schemeClr val="tx1"/>
                </a:solidFill>
                <a:effectLst/>
                <a:latin typeface="+mn-lt"/>
                <a:ea typeface="+mn-ea"/>
                <a:cs typeface="+mn-cs"/>
              </a:rPr>
              <a:t>yalla</a:t>
            </a:r>
            <a:r>
              <a:rPr lang="en-GB" sz="1200" kern="1200" baseline="0" dirty="0">
                <a:solidFill>
                  <a:schemeClr val="tx1"/>
                </a:solidFill>
                <a:effectLst/>
                <a:latin typeface="+mn-lt"/>
                <a:ea typeface="+mn-ea"/>
                <a:cs typeface="+mn-cs"/>
              </a:rPr>
              <a:t> are thinking </a:t>
            </a:r>
            <a:r>
              <a:rPr lang="en-GB" sz="1200" kern="1200" baseline="0" dirty="0" err="1">
                <a:solidFill>
                  <a:schemeClr val="tx1"/>
                </a:solidFill>
                <a:effectLst/>
                <a:latin typeface="+mn-lt"/>
                <a:ea typeface="+mn-ea"/>
                <a:cs typeface="+mn-cs"/>
              </a:rPr>
              <a:t>mmhm</a:t>
            </a:r>
            <a:r>
              <a:rPr lang="en-GB" sz="1200" kern="1200" baseline="0" dirty="0">
                <a:solidFill>
                  <a:schemeClr val="tx1"/>
                </a:solidFill>
                <a:effectLst/>
                <a:latin typeface="+mn-lt"/>
                <a:ea typeface="+mn-ea"/>
                <a:cs typeface="+mn-cs"/>
              </a:rPr>
              <a:t> that what she thinks but little does she know I read my answer on my hirevue to come to this event… no trust me I knew.. * joke about how it looks when they read*  and come in with confidence. Lots of people applied to the position and not everyone received the hirevue- but you did. You received it cause the recruiter had confidence you could sussed so this your time to shine and put your best foot forward. Have  confidence </a:t>
            </a:r>
            <a:r>
              <a:rPr lang="en-GB" sz="1200" kern="1200" baseline="0" dirty="0" err="1">
                <a:solidFill>
                  <a:schemeClr val="tx1"/>
                </a:solidFill>
                <a:effectLst/>
                <a:latin typeface="+mn-lt"/>
                <a:ea typeface="+mn-ea"/>
                <a:cs typeface="+mn-cs"/>
              </a:rPr>
              <a:t>inyourself</a:t>
            </a:r>
            <a:r>
              <a:rPr lang="en-GB" sz="1200" kern="1200" baseline="0" dirty="0">
                <a:solidFill>
                  <a:schemeClr val="tx1"/>
                </a:solidFill>
                <a:effectLst/>
                <a:latin typeface="+mn-lt"/>
                <a:ea typeface="+mn-ea"/>
                <a:cs typeface="+mn-cs"/>
              </a:rPr>
              <a:t> and your answers.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22</a:t>
            </a:fld>
            <a:endParaRPr lang="en-US"/>
          </a:p>
        </p:txBody>
      </p:sp>
    </p:spTree>
    <p:extLst>
      <p:ext uri="{BB962C8B-B14F-4D97-AF65-F5344CB8AC3E}">
        <p14:creationId xmlns:p14="http://schemas.microsoft.com/office/powerpoint/2010/main" val="382062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talk about</a:t>
            </a:r>
            <a:r>
              <a:rPr lang="en-US" sz="1200" kern="1200" baseline="0" dirty="0">
                <a:solidFill>
                  <a:schemeClr val="tx1"/>
                </a:solidFill>
                <a:effectLst/>
                <a:latin typeface="+mn-lt"/>
                <a:ea typeface="+mn-ea"/>
                <a:cs typeface="+mn-cs"/>
              </a:rPr>
              <a:t> how we’re organized, and all the areas you can explore in your career.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organized by five lines</a:t>
            </a:r>
            <a:r>
              <a:rPr lang="en-US" sz="1200" kern="1200" baseline="0" dirty="0">
                <a:solidFill>
                  <a:schemeClr val="tx1"/>
                </a:solidFill>
                <a:effectLst/>
                <a:latin typeface="+mn-lt"/>
                <a:ea typeface="+mn-ea"/>
                <a:cs typeface="+mn-cs"/>
              </a:rPr>
              <a:t> of businesses: Corporate &amp; Investment Banking, Consumer &amp; Community Banking, Commercial Banking, Asset &amp; Wealth Management, Cross-firm functions, which includes technology.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Here are some quick facts on each line of business to give you a sense of what we do and our impact: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Our </a:t>
            </a:r>
            <a:r>
              <a:rPr lang="en-US" sz="1200" kern="1200" dirty="0">
                <a:solidFill>
                  <a:schemeClr val="tx1"/>
                </a:solidFill>
                <a:effectLst/>
                <a:latin typeface="+mn-lt"/>
                <a:ea typeface="+mn-ea"/>
                <a:cs typeface="+mn-cs"/>
              </a:rPr>
              <a:t>Corporate &amp; Investment Bank</a:t>
            </a:r>
            <a:r>
              <a:rPr lang="en-US" sz="1200" kern="1200" baseline="0" dirty="0">
                <a:solidFill>
                  <a:schemeClr val="tx1"/>
                </a:solidFill>
                <a:effectLst/>
                <a:latin typeface="+mn-lt"/>
                <a:ea typeface="+mn-ea"/>
                <a:cs typeface="+mn-cs"/>
              </a:rPr>
              <a:t> services more than </a:t>
            </a:r>
            <a:r>
              <a:rPr lang="en-US" sz="1200" kern="1200" dirty="0">
                <a:solidFill>
                  <a:schemeClr val="tx1"/>
                </a:solidFill>
                <a:effectLst/>
                <a:latin typeface="+mn-lt"/>
                <a:ea typeface="+mn-ea"/>
                <a:cs typeface="+mn-cs"/>
              </a:rPr>
              <a:t>80% of Fortune 500 companies.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Our Consumer &amp; Community Banking division</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erves 61Mn U.S. households.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Our Commercial Banking division</a:t>
            </a:r>
            <a:r>
              <a:rPr lang="en-US" sz="1200" kern="1200" baseline="0" dirty="0">
                <a:solidFill>
                  <a:schemeClr val="tx1"/>
                </a:solidFill>
                <a:effectLst/>
                <a:latin typeface="+mn-lt"/>
                <a:ea typeface="+mn-ea"/>
                <a:cs typeface="+mn-cs"/>
              </a:rPr>
              <a:t> is the </a:t>
            </a:r>
            <a:r>
              <a:rPr lang="en-US" sz="1200" kern="1200" dirty="0">
                <a:solidFill>
                  <a:schemeClr val="tx1"/>
                </a:solidFill>
                <a:effectLst/>
                <a:latin typeface="+mn-lt"/>
                <a:ea typeface="+mn-ea"/>
                <a:cs typeface="+mn-cs"/>
              </a:rPr>
              <a:t>#1 multi-family lender in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Asset &amp; Wealth Management division</a:t>
            </a:r>
            <a:r>
              <a:rPr lang="en-US" sz="1200" kern="1200" baseline="0" dirty="0">
                <a:solidFill>
                  <a:schemeClr val="tx1"/>
                </a:solidFill>
                <a:effectLst/>
                <a:latin typeface="+mn-lt"/>
                <a:ea typeface="+mn-ea"/>
                <a:cs typeface="+mn-cs"/>
              </a:rPr>
              <a:t> has a r</a:t>
            </a:r>
            <a:r>
              <a:rPr lang="en-US" sz="1200" kern="1200" dirty="0">
                <a:solidFill>
                  <a:schemeClr val="tx1"/>
                </a:solidFill>
                <a:effectLst/>
                <a:latin typeface="+mn-lt"/>
                <a:ea typeface="+mn-ea"/>
                <a:cs typeface="+mn-cs"/>
              </a:rPr>
              <a:t>ecord $1.8 trillion</a:t>
            </a:r>
            <a:r>
              <a:rPr lang="en-US" sz="1200" kern="1200" baseline="0" dirty="0">
                <a:solidFill>
                  <a:schemeClr val="tx1"/>
                </a:solidFill>
                <a:effectLst/>
                <a:latin typeface="+mn-lt"/>
                <a:ea typeface="+mn-ea"/>
                <a:cs typeface="+mn-cs"/>
              </a:rPr>
              <a:t> in</a:t>
            </a:r>
            <a:r>
              <a:rPr lang="en-US" sz="1200" kern="1200" dirty="0">
                <a:solidFill>
                  <a:schemeClr val="tx1"/>
                </a:solidFill>
                <a:effectLst/>
                <a:latin typeface="+mn-lt"/>
                <a:ea typeface="+mn-ea"/>
                <a:cs typeface="+mn-cs"/>
              </a:rPr>
              <a:t> assets under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our scale and breadth</a:t>
            </a:r>
            <a:r>
              <a:rPr lang="en-US" sz="1200" kern="1200" baseline="0" dirty="0">
                <a:solidFill>
                  <a:schemeClr val="tx1"/>
                </a:solidFill>
                <a:effectLst/>
                <a:latin typeface="+mn-lt"/>
                <a:ea typeface="+mn-ea"/>
                <a:cs typeface="+mn-cs"/>
              </a:rPr>
              <a:t> of services, </a:t>
            </a:r>
            <a:r>
              <a:rPr lang="en-US" sz="1200" kern="1200" dirty="0">
                <a:solidFill>
                  <a:schemeClr val="tx1"/>
                </a:solidFill>
                <a:effectLst/>
                <a:latin typeface="+mn-lt"/>
                <a:ea typeface="+mn-ea"/>
                <a:cs typeface="+mn-cs"/>
              </a:rPr>
              <a:t>you’ll have several</a:t>
            </a:r>
            <a:r>
              <a:rPr lang="en-US" sz="1200" kern="1200" baseline="0" dirty="0">
                <a:solidFill>
                  <a:schemeClr val="tx1"/>
                </a:solidFill>
                <a:effectLst/>
                <a:latin typeface="+mn-lt"/>
                <a:ea typeface="+mn-ea"/>
                <a:cs typeface="+mn-cs"/>
              </a:rPr>
              <a:t> opportunities to explore unchartered territory in financial services – working with exciting brands and clients, and becoming a more well-rounded professional.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dirty="0"/>
              <a:t>Having such a breadth of businesses offers candidates like you a range of opportunities to start their careers as well as build them once they’re here. </a:t>
            </a:r>
          </a:p>
          <a:p>
            <a:pPr>
              <a:defRPr i="1"/>
            </a:pPr>
            <a:r>
              <a:rPr lang="en-US" dirty="0"/>
              <a:t>Note: Below provides suggested examples. Depending on the programs represented at your event, you’ll want to adopt accordingly. </a:t>
            </a:r>
          </a:p>
          <a:p>
            <a:pPr marL="285750" indent="-285750">
              <a:buSzPct val="100000"/>
              <a:buChar char="-"/>
            </a:pPr>
            <a:r>
              <a:rPr lang="en-US" dirty="0"/>
              <a:t>If you’re interested in helping high-net-worth individuals preserve their wealth, then a role in Asset Management’s Global Wealth Management may be right for you.</a:t>
            </a:r>
          </a:p>
          <a:p>
            <a:pPr marL="285750" indent="-285750">
              <a:buSzPct val="100000"/>
              <a:buChar char="-"/>
            </a:pPr>
            <a:r>
              <a:rPr lang="en-US" dirty="0"/>
              <a:t>If you’re interested in helping a Fortune 500 global company expand their business through an acquisition, then a Banking role in CIB might be right for you.</a:t>
            </a:r>
          </a:p>
          <a:p>
            <a:pPr marL="285750" indent="-285750">
              <a:buSzPct val="100000"/>
              <a:buChar char="-"/>
            </a:pPr>
            <a:r>
              <a:rPr lang="en-US" dirty="0"/>
              <a:t>If you’re interested in developing business strategies for internal clients, then a corporate role in Operations might be right for you.</a:t>
            </a:r>
          </a:p>
          <a:p>
            <a:pPr marL="285750" indent="-285750">
              <a:buSzPct val="100000"/>
              <a:buChar char="-"/>
            </a:pPr>
            <a:r>
              <a:rPr lang="en-US" dirty="0"/>
              <a:t>If you’re interested in helping medium-sized companies expand internationally, then a Banking role in CB might be right for you.</a:t>
            </a:r>
          </a:p>
          <a:p>
            <a:pPr marL="285750" indent="-285750">
              <a:buSzPct val="100000"/>
              <a:buChar char="-"/>
            </a:pPr>
            <a:r>
              <a:rPr lang="en-US" dirty="0"/>
              <a:t>If you’re interested in working with individuals to help them manage their financial goals, then a role in Card Services in CCB might be right for you.</a:t>
            </a:r>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4</a:t>
            </a:fld>
            <a:endParaRPr lang="en-US"/>
          </a:p>
        </p:txBody>
      </p:sp>
    </p:spTree>
    <p:extLst>
      <p:ext uri="{BB962C8B-B14F-4D97-AF65-F5344CB8AC3E}">
        <p14:creationId xmlns:p14="http://schemas.microsoft.com/office/powerpoint/2010/main" val="48185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solidFill>
                  <a:schemeClr val="bg1"/>
                </a:solidFill>
                <a:latin typeface="AmplitudeTF" panose="02000506050000020004" pitchFamily="50" charset="0"/>
                <a:ea typeface="Times New Roman" panose="02020603050405020304" pitchFamily="18" charset="0"/>
                <a:cs typeface="Arial" panose="020B0604020202020204" pitchFamily="34" charset="0"/>
              </a:rPr>
              <a:t>Utilizing data analytics to measure operational effectiveness, support risk/reward related business decisions, as well as assess and forecast profit; </a:t>
            </a:r>
            <a:endParaRPr lang="en-US" sz="1200" dirty="0">
              <a:solidFill>
                <a:schemeClr val="bg1"/>
              </a:solidFill>
              <a:latin typeface="AmplitudeTF" panose="02000506050000020004" pitchFamily="50"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chemeClr val="bg1"/>
                </a:solidFill>
                <a:latin typeface="AmplitudeTF" panose="02000506050000020004" pitchFamily="50" charset="0"/>
                <a:ea typeface="Times New Roman" panose="02020603050405020304" pitchFamily="18" charset="0"/>
                <a:cs typeface="Arial" panose="020B0604020202020204" pitchFamily="34" charset="0"/>
              </a:rPr>
              <a:t>Developing business cases for new and innovative digital features and/or functionality; </a:t>
            </a:r>
            <a:endParaRPr lang="en-US" sz="1200" dirty="0">
              <a:solidFill>
                <a:schemeClr val="bg1"/>
              </a:solidFill>
              <a:latin typeface="AmplitudeTF" panose="02000506050000020004" pitchFamily="50"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chemeClr val="bg1"/>
                </a:solidFill>
                <a:latin typeface="AmplitudeTF" panose="02000506050000020004" pitchFamily="50" charset="0"/>
                <a:ea typeface="Times New Roman" panose="02020603050405020304" pitchFamily="18" charset="0"/>
                <a:cs typeface="Arial" panose="020B0604020202020204" pitchFamily="34" charset="0"/>
              </a:rPr>
              <a:t>Project management efforts for high visibility of our brands, inclusive of marketing &amp; media initiatives; </a:t>
            </a:r>
            <a:endParaRPr lang="en-US" sz="1200" dirty="0">
              <a:solidFill>
                <a:schemeClr val="bg1"/>
              </a:solidFill>
              <a:latin typeface="AmplitudeTF" panose="02000506050000020004" pitchFamily="50"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chemeClr val="bg1"/>
                </a:solidFill>
                <a:latin typeface="AmplitudeTF" panose="02000506050000020004" pitchFamily="50" charset="0"/>
                <a:ea typeface="Times New Roman" panose="02020603050405020304" pitchFamily="18" charset="0"/>
                <a:cs typeface="Arial" panose="020B0604020202020204" pitchFamily="34" charset="0"/>
              </a:rPr>
              <a:t>Evaluating and quantifying business strategies in line with regulatory controls; and </a:t>
            </a:r>
            <a:endParaRPr lang="en-US" sz="1200" dirty="0">
              <a:solidFill>
                <a:schemeClr val="bg1"/>
              </a:solidFill>
              <a:latin typeface="AmplitudeTF" panose="02000506050000020004" pitchFamily="50"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solidFill>
                  <a:schemeClr val="bg1"/>
                </a:solidFill>
                <a:latin typeface="AmplitudeTF" panose="02000506050000020004" pitchFamily="50" charset="0"/>
                <a:ea typeface="Times New Roman" panose="02020603050405020304" pitchFamily="18" charset="0"/>
                <a:cs typeface="Arial" panose="020B0604020202020204" pitchFamily="34" charset="0"/>
              </a:rPr>
              <a:t>Strategizing marketing initiatives, loss and performance metrics for the various Chase products and services. </a:t>
            </a:r>
            <a:endParaRPr lang="en-US" sz="1200" dirty="0">
              <a:solidFill>
                <a:schemeClr val="bg1"/>
              </a:solidFill>
              <a:latin typeface="AmplitudeTF" panose="02000506050000020004" pitchFamily="50"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6</a:t>
            </a:fld>
            <a:endParaRPr lang="en-US"/>
          </a:p>
        </p:txBody>
      </p:sp>
    </p:spTree>
    <p:extLst>
      <p:ext uri="{BB962C8B-B14F-4D97-AF65-F5344CB8AC3E}">
        <p14:creationId xmlns:p14="http://schemas.microsoft.com/office/powerpoint/2010/main" val="161249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8</a:t>
            </a:fld>
            <a:endParaRPr lang="en-US"/>
          </a:p>
        </p:txBody>
      </p:sp>
    </p:spTree>
    <p:extLst>
      <p:ext uri="{BB962C8B-B14F-4D97-AF65-F5344CB8AC3E}">
        <p14:creationId xmlns:p14="http://schemas.microsoft.com/office/powerpoint/2010/main" val="3779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9</a:t>
            </a:fld>
            <a:endParaRPr lang="en-US"/>
          </a:p>
        </p:txBody>
      </p:sp>
    </p:spTree>
    <p:extLst>
      <p:ext uri="{BB962C8B-B14F-4D97-AF65-F5344CB8AC3E}">
        <p14:creationId xmlns:p14="http://schemas.microsoft.com/office/powerpoint/2010/main" val="381090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p>
          <a:p>
            <a:pPr marL="330521" indent="-330521">
              <a:buFont typeface="Wingdings" panose="05000000000000000000" pitchFamily="2" charset="2"/>
              <a:buChar char="§"/>
            </a:pPr>
            <a:r>
              <a:rPr lang="en-US" dirty="0">
                <a:solidFill>
                  <a:srgbClr val="75787B"/>
                </a:solidFill>
                <a:latin typeface="Amplitude Medium" pitchFamily="50" charset="0"/>
              </a:rPr>
              <a:t>Have others review your résumé and give feedback</a:t>
            </a:r>
          </a:p>
          <a:p>
            <a:pPr marL="330521" indent="-330521">
              <a:buFont typeface="Wingdings" panose="05000000000000000000" pitchFamily="2" charset="2"/>
              <a:buChar char="§"/>
            </a:pPr>
            <a:r>
              <a:rPr lang="en-US" dirty="0">
                <a:solidFill>
                  <a:srgbClr val="75787B"/>
                </a:solidFill>
                <a:latin typeface="Amplitude Medium" pitchFamily="50" charset="0"/>
              </a:rPr>
              <a:t>Your résumé is a written representation of yourself</a:t>
            </a:r>
          </a:p>
          <a:p>
            <a:pPr marL="330521" indent="-330521">
              <a:buFont typeface="Wingdings" panose="05000000000000000000" pitchFamily="2" charset="2"/>
              <a:buChar char="§"/>
            </a:pPr>
            <a:r>
              <a:rPr lang="en-US" dirty="0">
                <a:solidFill>
                  <a:srgbClr val="75787B"/>
                </a:solidFill>
                <a:latin typeface="Amplitude Medium" pitchFamily="50" charset="0"/>
              </a:rPr>
              <a:t>Everything on your résumé is fair game in an interview</a:t>
            </a:r>
          </a:p>
          <a:p>
            <a:pPr marL="330521" indent="-330521">
              <a:buFont typeface="Wingdings" panose="05000000000000000000" pitchFamily="2" charset="2"/>
              <a:buChar char="§"/>
            </a:pPr>
            <a:r>
              <a:rPr lang="en-US" b="1" dirty="0">
                <a:solidFill>
                  <a:srgbClr val="75787B"/>
                </a:solidFill>
                <a:latin typeface="Amplitude Medium" pitchFamily="50" charset="0"/>
              </a:rPr>
              <a:t>Do not write anything that you cannot speak about in detail</a:t>
            </a:r>
          </a:p>
          <a:p>
            <a:pPr marL="330521" indent="-330521">
              <a:buFont typeface="Wingdings" panose="05000000000000000000" pitchFamily="2" charset="2"/>
              <a:buChar char="§"/>
            </a:pPr>
            <a:r>
              <a:rPr lang="en-US" dirty="0">
                <a:solidFill>
                  <a:srgbClr val="75787B"/>
                </a:solidFill>
                <a:latin typeface="Amplitude Medium" pitchFamily="50" charset="0"/>
              </a:rPr>
              <a:t>Deliver important information via bullet points to résumé readers</a:t>
            </a:r>
          </a:p>
          <a:p>
            <a:pPr marL="330521" indent="-330521">
              <a:buFont typeface="Wingdings" panose="05000000000000000000" pitchFamily="2" charset="2"/>
              <a:buChar char="§"/>
            </a:pPr>
            <a:r>
              <a:rPr lang="en-US" dirty="0">
                <a:solidFill>
                  <a:srgbClr val="75787B"/>
                </a:solidFill>
                <a:latin typeface="Amplitude Medium" pitchFamily="50" charset="0"/>
              </a:rPr>
              <a:t>Use a professional email address that is not your school email address</a:t>
            </a:r>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14</a:t>
            </a:fld>
            <a:endParaRPr lang="en-US"/>
          </a:p>
        </p:txBody>
      </p:sp>
    </p:spTree>
    <p:extLst>
      <p:ext uri="{BB962C8B-B14F-4D97-AF65-F5344CB8AC3E}">
        <p14:creationId xmlns:p14="http://schemas.microsoft.com/office/powerpoint/2010/main" val="36585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400" dirty="0"/>
              <a:t>Understand what the firm does, its competitors, and how it distinguishes itself in the marketplace</a:t>
            </a:r>
          </a:p>
          <a:p>
            <a:pPr lvl="1">
              <a:lnSpc>
                <a:spcPct val="100000"/>
              </a:lnSpc>
              <a:spcBef>
                <a:spcPts val="0"/>
              </a:spcBef>
              <a:buFont typeface="Arial" panose="020B0604020202020204" pitchFamily="34" charset="0"/>
              <a:buChar char="‒"/>
            </a:pPr>
            <a:r>
              <a:rPr lang="en-US" sz="1400" dirty="0"/>
              <a:t>This will allow you to ask more sophisticated questions and help you avoid embarrassing ones</a:t>
            </a:r>
          </a:p>
          <a:p>
            <a:pPr marL="342900" lvl="1" indent="0">
              <a:lnSpc>
                <a:spcPct val="100000"/>
              </a:lnSpc>
              <a:spcBef>
                <a:spcPts val="0"/>
              </a:spcBef>
              <a:buNone/>
            </a:pPr>
            <a:endParaRPr lang="en-US" sz="1400" dirty="0"/>
          </a:p>
          <a:p>
            <a:pPr>
              <a:lnSpc>
                <a:spcPct val="100000"/>
              </a:lnSpc>
              <a:spcBef>
                <a:spcPts val="0"/>
              </a:spcBef>
            </a:pPr>
            <a:r>
              <a:rPr lang="en-US" sz="1400" dirty="0"/>
              <a:t>Focus your preparation on:</a:t>
            </a:r>
          </a:p>
          <a:p>
            <a:pPr lvl="1">
              <a:lnSpc>
                <a:spcPct val="100000"/>
              </a:lnSpc>
              <a:spcBef>
                <a:spcPts val="0"/>
              </a:spcBef>
              <a:buFont typeface="Arial" panose="020B0604020202020204" pitchFamily="34" charset="0"/>
              <a:buChar char="‒"/>
            </a:pPr>
            <a:r>
              <a:rPr lang="en-US" sz="1400" dirty="0"/>
              <a:t>Overview of the industry</a:t>
            </a:r>
          </a:p>
          <a:p>
            <a:pPr lvl="1">
              <a:lnSpc>
                <a:spcPct val="100000"/>
              </a:lnSpc>
              <a:spcBef>
                <a:spcPts val="0"/>
              </a:spcBef>
              <a:buFont typeface="Arial" panose="020B0604020202020204" pitchFamily="34" charset="0"/>
              <a:buChar char="‒"/>
            </a:pPr>
            <a:r>
              <a:rPr lang="en-US" sz="1400" dirty="0"/>
              <a:t>Role of an analyst</a:t>
            </a:r>
          </a:p>
          <a:p>
            <a:pPr lvl="1">
              <a:lnSpc>
                <a:spcPct val="100000"/>
              </a:lnSpc>
              <a:spcBef>
                <a:spcPts val="0"/>
              </a:spcBef>
              <a:buFont typeface="Arial" panose="020B0604020202020204" pitchFamily="34" charset="0"/>
              <a:buChar char="‒"/>
            </a:pPr>
            <a:r>
              <a:rPr lang="en-US" sz="1400" dirty="0"/>
              <a:t>Business of the company – if it’s a public company, review their annual report or 10K (available on-line)</a:t>
            </a:r>
          </a:p>
          <a:p>
            <a:pPr lvl="1">
              <a:lnSpc>
                <a:spcPct val="100000"/>
              </a:lnSpc>
              <a:spcBef>
                <a:spcPts val="0"/>
              </a:spcBef>
              <a:buFont typeface="Arial" panose="020B0604020202020204" pitchFamily="34" charset="0"/>
              <a:buChar char="‒"/>
            </a:pPr>
            <a:r>
              <a:rPr lang="en-US" sz="1400" dirty="0"/>
              <a:t>Firm’s marketing strategies – you can gather most of this information from information sessions and recruiting web page</a:t>
            </a:r>
          </a:p>
          <a:p>
            <a:pPr lvl="1">
              <a:lnSpc>
                <a:spcPct val="100000"/>
              </a:lnSpc>
              <a:spcBef>
                <a:spcPts val="0"/>
              </a:spcBef>
              <a:buFont typeface="Arial" panose="020B0604020202020204" pitchFamily="34" charset="0"/>
              <a:buChar char="‒"/>
            </a:pPr>
            <a:r>
              <a:rPr lang="en-US" sz="1400" dirty="0"/>
              <a:t>Background of the person interviewing (if possible)</a:t>
            </a:r>
          </a:p>
          <a:p>
            <a:pPr>
              <a:lnSpc>
                <a:spcPct val="100000"/>
              </a:lnSpc>
              <a:spcBef>
                <a:spcPts val="0"/>
              </a:spcBef>
            </a:pPr>
            <a:endParaRPr lang="en-US" sz="1400" dirty="0"/>
          </a:p>
          <a:p>
            <a:pPr>
              <a:lnSpc>
                <a:spcPct val="100000"/>
              </a:lnSpc>
              <a:spcBef>
                <a:spcPts val="0"/>
              </a:spcBef>
            </a:pPr>
            <a:r>
              <a:rPr lang="en-US" sz="1400" dirty="0"/>
              <a:t>Be enthusiastic about the industry and the firm</a:t>
            </a:r>
          </a:p>
          <a:p>
            <a:pPr>
              <a:lnSpc>
                <a:spcPct val="100000"/>
              </a:lnSpc>
              <a:spcBef>
                <a:spcPts val="0"/>
              </a:spcBef>
            </a:pPr>
            <a:endParaRPr lang="en-US" sz="1400" dirty="0"/>
          </a:p>
          <a:p>
            <a:pPr>
              <a:lnSpc>
                <a:spcPct val="100000"/>
              </a:lnSpc>
              <a:spcBef>
                <a:spcPts val="0"/>
              </a:spcBef>
            </a:pPr>
            <a:r>
              <a:rPr lang="en-US" sz="1400" dirty="0"/>
              <a:t>Arrange informational meeting(s) if you have or make any connections in the finance world</a:t>
            </a:r>
          </a:p>
          <a:p>
            <a:pPr>
              <a:lnSpc>
                <a:spcPct val="100000"/>
              </a:lnSpc>
              <a:spcBef>
                <a:spcPts val="0"/>
              </a:spcBef>
            </a:pPr>
            <a:endParaRPr lang="en-US" sz="1400" dirty="0"/>
          </a:p>
          <a:p>
            <a:pPr>
              <a:lnSpc>
                <a:spcPct val="100000"/>
              </a:lnSpc>
              <a:spcBef>
                <a:spcPts val="0"/>
              </a:spcBef>
            </a:pPr>
            <a:r>
              <a:rPr lang="en-US" sz="1400" dirty="0"/>
              <a:t>Check with your Career Services for mock interviews &amp; resume reviews. These can be very valuable!</a:t>
            </a:r>
          </a:p>
          <a:p>
            <a:pPr>
              <a:lnSpc>
                <a:spcPct val="100000"/>
              </a:lnSpc>
              <a:spcBef>
                <a:spcPts val="0"/>
              </a:spcBef>
            </a:pPr>
            <a:endParaRPr lang="en-US" sz="1400" dirty="0"/>
          </a:p>
          <a:p>
            <a:pPr>
              <a:lnSpc>
                <a:spcPct val="100000"/>
              </a:lnSpc>
              <a:spcBef>
                <a:spcPts val="0"/>
              </a:spcBef>
            </a:pPr>
            <a:r>
              <a:rPr lang="en-US" sz="1400" dirty="0"/>
              <a:t>Dress professionally, bring extra copies of your résumé, and (if needed) bring water and/or napkins if you tend to sweat in nervous situations</a:t>
            </a:r>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15</a:t>
            </a:fld>
            <a:endParaRPr lang="en-US"/>
          </a:p>
        </p:txBody>
      </p:sp>
    </p:spTree>
    <p:extLst>
      <p:ext uri="{BB962C8B-B14F-4D97-AF65-F5344CB8AC3E}">
        <p14:creationId xmlns:p14="http://schemas.microsoft.com/office/powerpoint/2010/main" val="2138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400" dirty="0"/>
              <a:t>Speak calmly, professionally, and intelligently when interviewer asks questions</a:t>
            </a:r>
          </a:p>
          <a:p>
            <a:pPr>
              <a:lnSpc>
                <a:spcPct val="100000"/>
              </a:lnSpc>
              <a:spcBef>
                <a:spcPts val="0"/>
              </a:spcBef>
            </a:pPr>
            <a:endParaRPr lang="en-US" sz="1400" dirty="0"/>
          </a:p>
          <a:p>
            <a:pPr>
              <a:lnSpc>
                <a:spcPct val="100000"/>
              </a:lnSpc>
              <a:spcBef>
                <a:spcPts val="0"/>
              </a:spcBef>
            </a:pPr>
            <a:r>
              <a:rPr lang="en-US" sz="1400" dirty="0"/>
              <a:t>Expect these general questions:</a:t>
            </a:r>
          </a:p>
          <a:p>
            <a:pPr lvl="1">
              <a:lnSpc>
                <a:spcPct val="100000"/>
              </a:lnSpc>
              <a:spcBef>
                <a:spcPts val="0"/>
              </a:spcBef>
              <a:buFont typeface="Arial" panose="020B0604020202020204" pitchFamily="34" charset="0"/>
              <a:buChar char="‒"/>
            </a:pPr>
            <a:r>
              <a:rPr lang="en-US" sz="1400" dirty="0"/>
              <a:t>Tell me about yourself/walk me through your resume</a:t>
            </a:r>
          </a:p>
          <a:p>
            <a:pPr lvl="1">
              <a:lnSpc>
                <a:spcPct val="100000"/>
              </a:lnSpc>
              <a:spcBef>
                <a:spcPts val="0"/>
              </a:spcBef>
              <a:buFont typeface="Arial" panose="020B0604020202020204" pitchFamily="34" charset="0"/>
              <a:buChar char="‒"/>
            </a:pPr>
            <a:r>
              <a:rPr lang="en-US" sz="1400" dirty="0"/>
              <a:t>Why did you choose your school/your major?</a:t>
            </a:r>
          </a:p>
          <a:p>
            <a:pPr lvl="1">
              <a:lnSpc>
                <a:spcPct val="100000"/>
              </a:lnSpc>
              <a:spcBef>
                <a:spcPts val="0"/>
              </a:spcBef>
              <a:buFont typeface="Arial" panose="020B0604020202020204" pitchFamily="34" charset="0"/>
              <a:buChar char="‒"/>
            </a:pPr>
            <a:r>
              <a:rPr lang="en-US" sz="1400" dirty="0"/>
              <a:t>Tell us about a time you were a leader/worked with a team</a:t>
            </a:r>
          </a:p>
          <a:p>
            <a:pPr lvl="1">
              <a:lnSpc>
                <a:spcPct val="100000"/>
              </a:lnSpc>
              <a:spcBef>
                <a:spcPts val="0"/>
              </a:spcBef>
              <a:buFont typeface="Arial" panose="020B0604020202020204" pitchFamily="34" charset="0"/>
              <a:buChar char="‒"/>
            </a:pPr>
            <a:r>
              <a:rPr lang="en-US" sz="1400" dirty="0"/>
              <a:t>Why this industry and specifically why this firm?</a:t>
            </a:r>
          </a:p>
          <a:p>
            <a:pPr>
              <a:lnSpc>
                <a:spcPct val="100000"/>
              </a:lnSpc>
              <a:spcBef>
                <a:spcPts val="0"/>
              </a:spcBef>
            </a:pPr>
            <a:endParaRPr lang="en-US" sz="1400" dirty="0"/>
          </a:p>
          <a:p>
            <a:pPr>
              <a:lnSpc>
                <a:spcPct val="100000"/>
              </a:lnSpc>
              <a:spcBef>
                <a:spcPts val="0"/>
              </a:spcBef>
            </a:pPr>
            <a:r>
              <a:rPr lang="en-US" sz="1400" dirty="0"/>
              <a:t>Be able to articulate why you are a good fit and relate your prior experience to this specific opportunity</a:t>
            </a:r>
          </a:p>
          <a:p>
            <a:pPr>
              <a:lnSpc>
                <a:spcPct val="100000"/>
              </a:lnSpc>
              <a:spcBef>
                <a:spcPts val="0"/>
              </a:spcBef>
            </a:pPr>
            <a:endParaRPr lang="en-US" sz="1400" dirty="0"/>
          </a:p>
          <a:p>
            <a:pPr>
              <a:lnSpc>
                <a:spcPct val="100000"/>
              </a:lnSpc>
              <a:spcBef>
                <a:spcPts val="0"/>
              </a:spcBef>
            </a:pPr>
            <a:r>
              <a:rPr lang="en-US" sz="1400" dirty="0"/>
              <a:t>Keep in mind why the interviewer is asking specific questions in an attempt to exhibit specific attributes such as: </a:t>
            </a:r>
          </a:p>
          <a:p>
            <a:pPr lvl="1">
              <a:lnSpc>
                <a:spcPct val="100000"/>
              </a:lnSpc>
              <a:spcBef>
                <a:spcPts val="0"/>
              </a:spcBef>
              <a:buFont typeface="Arial" panose="020B0604020202020204" pitchFamily="34" charset="0"/>
              <a:buChar char="‒"/>
            </a:pPr>
            <a:r>
              <a:rPr lang="en-US" sz="1400" dirty="0"/>
              <a:t>Interest/Passion/Curiosity</a:t>
            </a:r>
          </a:p>
          <a:p>
            <a:pPr lvl="1">
              <a:lnSpc>
                <a:spcPct val="100000"/>
              </a:lnSpc>
              <a:spcBef>
                <a:spcPts val="0"/>
              </a:spcBef>
              <a:buFont typeface="Arial" panose="020B0604020202020204" pitchFamily="34" charset="0"/>
              <a:buChar char="‒"/>
            </a:pPr>
            <a:r>
              <a:rPr lang="en-US" sz="1400" dirty="0"/>
              <a:t>Intelligence</a:t>
            </a:r>
          </a:p>
          <a:p>
            <a:pPr lvl="1">
              <a:lnSpc>
                <a:spcPct val="100000"/>
              </a:lnSpc>
              <a:spcBef>
                <a:spcPts val="0"/>
              </a:spcBef>
              <a:buFont typeface="Arial" panose="020B0604020202020204" pitchFamily="34" charset="0"/>
              <a:buChar char="‒"/>
            </a:pPr>
            <a:r>
              <a:rPr lang="en-US" sz="1400" dirty="0"/>
              <a:t>Teamwork</a:t>
            </a:r>
          </a:p>
          <a:p>
            <a:pPr lvl="1">
              <a:lnSpc>
                <a:spcPct val="100000"/>
              </a:lnSpc>
              <a:spcBef>
                <a:spcPts val="0"/>
              </a:spcBef>
              <a:buFont typeface="Arial" panose="020B0604020202020204" pitchFamily="34" charset="0"/>
              <a:buChar char="‒"/>
            </a:pPr>
            <a:r>
              <a:rPr lang="en-US" sz="1400" dirty="0"/>
              <a:t>Leadership</a:t>
            </a:r>
          </a:p>
          <a:p>
            <a:pPr lvl="1">
              <a:lnSpc>
                <a:spcPct val="100000"/>
              </a:lnSpc>
              <a:spcBef>
                <a:spcPts val="0"/>
              </a:spcBef>
              <a:buFont typeface="Arial" panose="020B0604020202020204" pitchFamily="34" charset="0"/>
              <a:buChar char="‒"/>
            </a:pPr>
            <a:r>
              <a:rPr lang="en-US" sz="1400" dirty="0"/>
              <a:t>Diversity of Experience</a:t>
            </a:r>
          </a:p>
          <a:p>
            <a:pPr lvl="1">
              <a:lnSpc>
                <a:spcPct val="100000"/>
              </a:lnSpc>
              <a:spcBef>
                <a:spcPts val="0"/>
              </a:spcBef>
              <a:buFont typeface="Arial" panose="020B0604020202020204" pitchFamily="34" charset="0"/>
              <a:buChar char="‒"/>
            </a:pPr>
            <a:r>
              <a:rPr lang="en-US" sz="1400" dirty="0"/>
              <a:t>Poise Under Pressure</a:t>
            </a:r>
          </a:p>
          <a:p>
            <a:pPr lvl="1">
              <a:lnSpc>
                <a:spcPct val="100000"/>
              </a:lnSpc>
              <a:spcBef>
                <a:spcPts val="0"/>
              </a:spcBef>
              <a:buFont typeface="Arial" panose="020B0604020202020204" pitchFamily="34" charset="0"/>
              <a:buChar char="‒"/>
            </a:pPr>
            <a:r>
              <a:rPr lang="en-US" sz="1400" dirty="0"/>
              <a:t>Quantitative Skills/Interest in the Markets</a:t>
            </a:r>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17</a:t>
            </a:fld>
            <a:endParaRPr lang="en-US"/>
          </a:p>
        </p:txBody>
      </p:sp>
    </p:spTree>
    <p:extLst>
      <p:ext uri="{BB962C8B-B14F-4D97-AF65-F5344CB8AC3E}">
        <p14:creationId xmlns:p14="http://schemas.microsoft.com/office/powerpoint/2010/main" val="354064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867" dirty="0"/>
              <a:t>Critical opportunity for interviewer to decide whether or not to ask you back for another round/extend an offer</a:t>
            </a:r>
          </a:p>
          <a:p>
            <a:pPr>
              <a:lnSpc>
                <a:spcPct val="100000"/>
              </a:lnSpc>
              <a:spcBef>
                <a:spcPts val="0"/>
              </a:spcBef>
            </a:pPr>
            <a:endParaRPr lang="en-US" sz="1867" dirty="0"/>
          </a:p>
          <a:p>
            <a:pPr>
              <a:lnSpc>
                <a:spcPct val="100000"/>
              </a:lnSpc>
              <a:spcBef>
                <a:spcPts val="0"/>
              </a:spcBef>
            </a:pPr>
            <a:r>
              <a:rPr lang="en-US" sz="1867" dirty="0"/>
              <a:t>Push yourself above the competition as this is your final chance, especially if you are a borderline candidate</a:t>
            </a:r>
          </a:p>
          <a:p>
            <a:pPr>
              <a:lnSpc>
                <a:spcPct val="100000"/>
              </a:lnSpc>
              <a:spcBef>
                <a:spcPts val="0"/>
              </a:spcBef>
            </a:pPr>
            <a:endParaRPr lang="en-US" sz="1867" dirty="0"/>
          </a:p>
          <a:p>
            <a:pPr>
              <a:lnSpc>
                <a:spcPct val="100000"/>
              </a:lnSpc>
              <a:spcBef>
                <a:spcPts val="0"/>
              </a:spcBef>
            </a:pPr>
            <a:r>
              <a:rPr lang="en-US" sz="1867" dirty="0"/>
              <a:t>Show your passion for the role and let the interviewers know you want the job</a:t>
            </a:r>
          </a:p>
          <a:p>
            <a:pPr>
              <a:lnSpc>
                <a:spcPct val="100000"/>
              </a:lnSpc>
              <a:spcBef>
                <a:spcPts val="0"/>
              </a:spcBef>
            </a:pPr>
            <a:endParaRPr lang="en-US" sz="1867" dirty="0"/>
          </a:p>
          <a:p>
            <a:pPr>
              <a:lnSpc>
                <a:spcPct val="100000"/>
              </a:lnSpc>
              <a:spcBef>
                <a:spcPts val="0"/>
              </a:spcBef>
            </a:pPr>
            <a:r>
              <a:rPr lang="en-US" sz="1867" dirty="0"/>
              <a:t>Have smart questions prepared to ask the interviewer</a:t>
            </a:r>
          </a:p>
          <a:p>
            <a:pPr lvl="1">
              <a:lnSpc>
                <a:spcPct val="100000"/>
              </a:lnSpc>
              <a:spcBef>
                <a:spcPts val="0"/>
              </a:spcBef>
              <a:buFont typeface="Arial" panose="020B0604020202020204" pitchFamily="34" charset="0"/>
              <a:buChar char="‒"/>
            </a:pPr>
            <a:r>
              <a:rPr lang="en-US" sz="1867" dirty="0"/>
              <a:t>Ex: What differentiates a good analyst from a great analyst? – can provide a gold mine of information</a:t>
            </a:r>
          </a:p>
          <a:p>
            <a:pPr>
              <a:lnSpc>
                <a:spcPct val="100000"/>
              </a:lnSpc>
              <a:spcBef>
                <a:spcPts val="0"/>
              </a:spcBef>
            </a:pPr>
            <a:endParaRPr lang="en-US" sz="1867" dirty="0"/>
          </a:p>
          <a:p>
            <a:pPr>
              <a:lnSpc>
                <a:spcPct val="100000"/>
              </a:lnSpc>
              <a:spcBef>
                <a:spcPts val="0"/>
              </a:spcBef>
            </a:pPr>
            <a:r>
              <a:rPr lang="en-US" sz="1867" dirty="0"/>
              <a:t>Incorporate the answers of these questions into thank you notes and future interviews</a:t>
            </a:r>
          </a:p>
          <a:p>
            <a:pPr>
              <a:lnSpc>
                <a:spcPct val="100000"/>
              </a:lnSpc>
              <a:spcBef>
                <a:spcPts val="0"/>
              </a:spcBef>
            </a:pPr>
            <a:endParaRPr lang="en-US" sz="1867" dirty="0"/>
          </a:p>
          <a:p>
            <a:pPr>
              <a:lnSpc>
                <a:spcPct val="100000"/>
              </a:lnSpc>
              <a:spcBef>
                <a:spcPts val="0"/>
              </a:spcBef>
            </a:pPr>
            <a:r>
              <a:rPr lang="en-US" sz="1867" dirty="0"/>
              <a:t>Shake hands again upon leaving and thank him/her for their time; take a business card if they have one</a:t>
            </a:r>
          </a:p>
          <a:p>
            <a:pPr>
              <a:lnSpc>
                <a:spcPct val="100000"/>
              </a:lnSpc>
              <a:spcBef>
                <a:spcPts val="0"/>
              </a:spcBef>
            </a:pPr>
            <a:endParaRPr lang="en-US" sz="1867" dirty="0"/>
          </a:p>
          <a:p>
            <a:pPr>
              <a:lnSpc>
                <a:spcPct val="100000"/>
              </a:lnSpc>
              <a:spcBef>
                <a:spcPts val="0"/>
              </a:spcBef>
            </a:pPr>
            <a:r>
              <a:rPr lang="en-US" sz="1867" dirty="0"/>
              <a:t>Don’t be afraid to close the interview by stating why would want this internship and why would be a great fit!</a:t>
            </a:r>
          </a:p>
          <a:p>
            <a:pPr>
              <a:lnSpc>
                <a:spcPct val="100000"/>
              </a:lnSpc>
              <a:spcBef>
                <a:spcPts val="0"/>
              </a:spcBef>
            </a:pPr>
            <a:endParaRPr lang="en-US" sz="1867" dirty="0"/>
          </a:p>
          <a:p>
            <a:r>
              <a:rPr lang="en-US" sz="2000" baseline="0" dirty="0"/>
              <a:t>Don’t just focus on answering questions; you’re there to ask questions too. When done correctly, the questions you ask confirm your qualifications as a candidate for the position. </a:t>
            </a:r>
          </a:p>
          <a:p>
            <a:endParaRPr lang="en-US" sz="2000" baseline="0" dirty="0"/>
          </a:p>
          <a:p>
            <a:pPr marL="18362">
              <a:spcBef>
                <a:spcPts val="861"/>
              </a:spcBef>
            </a:pPr>
            <a:r>
              <a:rPr lang="en-US" sz="2000" baseline="0" dirty="0"/>
              <a:t>Close the deal: </a:t>
            </a:r>
            <a:r>
              <a:rPr lang="en-US" sz="2000" dirty="0">
                <a:solidFill>
                  <a:srgbClr val="FFFFFF"/>
                </a:solidFill>
                <a:latin typeface="Open Sans Light"/>
                <a:cs typeface="Open Sans Light"/>
              </a:rPr>
              <a:t>Finally, as the interview winds</a:t>
            </a:r>
            <a:r>
              <a:rPr lang="en-US" sz="2000" dirty="0">
                <a:latin typeface="Open Sans Light"/>
                <a:cs typeface="Open Sans Light"/>
              </a:rPr>
              <a:t> </a:t>
            </a:r>
            <a:r>
              <a:rPr lang="en-US" sz="2000" dirty="0">
                <a:solidFill>
                  <a:srgbClr val="FFFFFF"/>
                </a:solidFill>
                <a:latin typeface="Open Sans Light"/>
                <a:cs typeface="Open Sans Light"/>
              </a:rPr>
              <a:t>down, ask what the next steps are in the process and the timetable for the employer to make a decision about the position.</a:t>
            </a:r>
            <a:endParaRPr lang="en-US" sz="2000" dirty="0">
              <a:latin typeface="Open Sans Light"/>
              <a:cs typeface="Open Sans Light"/>
            </a:endParaRPr>
          </a:p>
          <a:p>
            <a:pPr marL="18362"/>
            <a:endParaRPr lang="en-US" sz="2000" dirty="0">
              <a:solidFill>
                <a:srgbClr val="FFFFFF"/>
              </a:solidFill>
              <a:latin typeface="Open Sans Light"/>
              <a:cs typeface="Open Sans Light"/>
            </a:endParaRPr>
          </a:p>
          <a:p>
            <a:pPr marL="18362"/>
            <a:r>
              <a:rPr lang="en-US" sz="2000" dirty="0">
                <a:solidFill>
                  <a:srgbClr val="FFFFFF"/>
                </a:solidFill>
                <a:latin typeface="Open Sans Light"/>
                <a:cs typeface="Open Sans Light"/>
              </a:rPr>
              <a:t>Remember to convey confidence and positive body language as you make your exit.</a:t>
            </a:r>
            <a:endParaRPr lang="en-US" sz="2000" baseline="0" dirty="0"/>
          </a:p>
          <a:p>
            <a:endParaRPr lang="en-US" dirty="0"/>
          </a:p>
        </p:txBody>
      </p:sp>
      <p:sp>
        <p:nvSpPr>
          <p:cNvPr id="4" name="Slide Number Placeholder 3"/>
          <p:cNvSpPr>
            <a:spLocks noGrp="1"/>
          </p:cNvSpPr>
          <p:nvPr>
            <p:ph type="sldNum" sz="quarter" idx="5"/>
          </p:nvPr>
        </p:nvSpPr>
        <p:spPr/>
        <p:txBody>
          <a:bodyPr/>
          <a:lstStyle/>
          <a:p>
            <a:fld id="{37EA502D-C4A6-114A-9439-0EB4855FCAC5}" type="slidenum">
              <a:rPr lang="en-US" smtClean="0"/>
              <a:t>18</a:t>
            </a:fld>
            <a:endParaRPr lang="en-US"/>
          </a:p>
        </p:txBody>
      </p:sp>
    </p:spTree>
    <p:extLst>
      <p:ext uri="{BB962C8B-B14F-4D97-AF65-F5344CB8AC3E}">
        <p14:creationId xmlns:p14="http://schemas.microsoft.com/office/powerpoint/2010/main" val="3417002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Graphic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D40C2-0354-1D4F-A33C-103C0D6B4A08}"/>
              </a:ext>
            </a:extLst>
          </p:cNvPr>
          <p:cNvSpPr/>
          <p:nvPr userDrawn="1"/>
        </p:nvSpPr>
        <p:spPr>
          <a:xfrm>
            <a:off x="0" y="0"/>
            <a:ext cx="12192000"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31E89F8-32EF-B248-9605-9634F2F544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35800" y="0"/>
            <a:ext cx="5156200" cy="6858000"/>
          </a:xfrm>
          <a:prstGeom prst="rect">
            <a:avLst/>
          </a:prstGeom>
        </p:spPr>
      </p:pic>
      <p:sp>
        <p:nvSpPr>
          <p:cNvPr id="2" name="Title 1">
            <a:extLst>
              <a:ext uri="{FF2B5EF4-FFF2-40B4-BE49-F238E27FC236}">
                <a16:creationId xmlns:a16="http://schemas.microsoft.com/office/drawing/2014/main" id="{4C6BE1A6-EB96-A046-9965-876849F5E60F}"/>
              </a:ext>
            </a:extLst>
          </p:cNvPr>
          <p:cNvSpPr>
            <a:spLocks noGrp="1"/>
          </p:cNvSpPr>
          <p:nvPr>
            <p:ph type="ctrTitle"/>
          </p:nvPr>
        </p:nvSpPr>
        <p:spPr>
          <a:xfrm>
            <a:off x="449029" y="2438927"/>
            <a:ext cx="11742971" cy="1664311"/>
          </a:xfrm>
        </p:spPr>
        <p:txBody>
          <a:bodyPr anchor="t" anchorCtr="0"/>
          <a:lstStyle>
            <a:lvl1pPr algn="l">
              <a:lnSpc>
                <a:spcPct val="100000"/>
              </a:lnSpc>
              <a:defRPr sz="9400">
                <a:solidFill>
                  <a:schemeClr val="bg1"/>
                </a:solidFill>
                <a:latin typeface="Light up the Wor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8E15156-179B-C646-BEB6-57BB73DAB77F}"/>
              </a:ext>
            </a:extLst>
          </p:cNvPr>
          <p:cNvSpPr>
            <a:spLocks noGrp="1"/>
          </p:cNvSpPr>
          <p:nvPr>
            <p:ph type="subTitle" idx="1"/>
          </p:nvPr>
        </p:nvSpPr>
        <p:spPr>
          <a:xfrm>
            <a:off x="482093" y="4532998"/>
            <a:ext cx="7010907" cy="348919"/>
          </a:xfrm>
        </p:spPr>
        <p:txBody>
          <a:bodyPr/>
          <a:lstStyle>
            <a:lvl1pPr marL="0" indent="0" algn="l">
              <a:buNone/>
              <a:defRPr sz="2000" b="0" i="0">
                <a:solidFill>
                  <a:schemeClr val="bg1"/>
                </a:solidFill>
                <a:latin typeface="Amplitude-Medium" panose="02000606040000020004" pitchFamily="2" charset="0"/>
                <a:cs typeface="Amplitude-Medium" panose="02000606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F917008-149F-DA4B-B5FB-8214D8740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570" y="1897398"/>
            <a:ext cx="3291840" cy="217497"/>
          </a:xfrm>
          <a:prstGeom prst="rect">
            <a:avLst/>
          </a:prstGeom>
        </p:spPr>
      </p:pic>
      <p:sp>
        <p:nvSpPr>
          <p:cNvPr id="26" name="Content Placeholder 2">
            <a:extLst>
              <a:ext uri="{FF2B5EF4-FFF2-40B4-BE49-F238E27FC236}">
                <a16:creationId xmlns:a16="http://schemas.microsoft.com/office/drawing/2014/main" id="{BBB7EE06-F918-B644-AEF1-CC300AA5DE1D}"/>
              </a:ext>
            </a:extLst>
          </p:cNvPr>
          <p:cNvSpPr>
            <a:spLocks noGrp="1"/>
          </p:cNvSpPr>
          <p:nvPr>
            <p:ph idx="13" hasCustomPrompt="1"/>
          </p:nvPr>
        </p:nvSpPr>
        <p:spPr>
          <a:xfrm>
            <a:off x="482093" y="4898679"/>
            <a:ext cx="7010907" cy="840495"/>
          </a:xfrm>
        </p:spPr>
        <p:txBody>
          <a:bodyPr/>
          <a:lstStyle>
            <a:lvl1pPr marL="11113" indent="-11113">
              <a:buNone/>
              <a:tabLst/>
              <a:defRPr sz="1500" baseline="0">
                <a:solidFill>
                  <a:schemeClr val="bg1"/>
                </a:solidFill>
              </a:defRPr>
            </a:lvl1pPr>
          </a:lstStyle>
          <a:p>
            <a:pPr lvl="0"/>
            <a:r>
              <a:rPr lang="en-US" dirty="0"/>
              <a:t>Click to add  additional copy style</a:t>
            </a:r>
          </a:p>
        </p:txBody>
      </p:sp>
    </p:spTree>
    <p:extLst>
      <p:ext uri="{BB962C8B-B14F-4D97-AF65-F5344CB8AC3E}">
        <p14:creationId xmlns:p14="http://schemas.microsoft.com/office/powerpoint/2010/main" val="398121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2 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Slide Number Placeholder 5">
            <a:extLst>
              <a:ext uri="{FF2B5EF4-FFF2-40B4-BE49-F238E27FC236}">
                <a16:creationId xmlns:a16="http://schemas.microsoft.com/office/drawing/2014/main" id="{CAC61675-60D0-F64D-B358-C92FCE3FA403}"/>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
        <p:nvSpPr>
          <p:cNvPr id="24" name="Text Placeholder 16">
            <a:extLst>
              <a:ext uri="{FF2B5EF4-FFF2-40B4-BE49-F238E27FC236}">
                <a16:creationId xmlns:a16="http://schemas.microsoft.com/office/drawing/2014/main" id="{89C4252A-8B1B-E04C-9793-9EE9A27EF7FC}"/>
              </a:ext>
            </a:extLst>
          </p:cNvPr>
          <p:cNvSpPr>
            <a:spLocks noGrp="1"/>
          </p:cNvSpPr>
          <p:nvPr>
            <p:ph type="body" sz="quarter" idx="21"/>
          </p:nvPr>
        </p:nvSpPr>
        <p:spPr>
          <a:xfrm>
            <a:off x="681246" y="1967152"/>
            <a:ext cx="5021051" cy="4126848"/>
          </a:xfrm>
        </p:spPr>
        <p:txBody>
          <a:bodyPr>
            <a:noAutofit/>
          </a:bodyPr>
          <a:lstStyle>
            <a:lvl1pPr marL="0" indent="0">
              <a:lnSpc>
                <a:spcPct val="120000"/>
              </a:lnSpc>
              <a:spcBef>
                <a:spcPts val="0"/>
              </a:spcBef>
              <a:spcAft>
                <a:spcPts val="1000"/>
              </a:spcAft>
              <a:buFontTx/>
              <a:buNone/>
              <a:tabLst/>
              <a:defRPr sz="1500">
                <a:solidFill>
                  <a:srgbClr val="555654"/>
                </a:solidFill>
                <a:latin typeface="Amplitude-Medium" panose="02000606040000020004" pitchFamily="2" charset="0"/>
                <a:cs typeface="Amplitude-Medium" panose="02000606040000020004" pitchFamily="2" charset="0"/>
              </a:defRPr>
            </a:lvl1pPr>
            <a:lvl2pPr marL="0"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93700" indent="-114300">
              <a:lnSpc>
                <a:spcPct val="110000"/>
              </a:lnSpc>
              <a:spcBef>
                <a:spcPts val="0"/>
              </a:spcBef>
              <a:spcAft>
                <a:spcPts val="1000"/>
              </a:spcAft>
              <a:tabLst/>
              <a:defRPr sz="1300" b="0" i="0">
                <a:solidFill>
                  <a:srgbClr val="555654"/>
                </a:solidFill>
                <a:latin typeface="AmplitudeTF" panose="02000506050000020004" pitchFamily="2" charset="77"/>
              </a:defRPr>
            </a:lvl3pPr>
            <a:lvl4pPr marL="736600" indent="-114300">
              <a:lnSpc>
                <a:spcPct val="110000"/>
              </a:lnSpc>
              <a:spcBef>
                <a:spcPts val="0"/>
              </a:spcBef>
              <a:spcAft>
                <a:spcPts val="1000"/>
              </a:spcAft>
              <a:buFont typeface="System Font Regular"/>
              <a:buChar char="-"/>
              <a:tabLst/>
              <a:defRPr sz="1300" b="0" i="0">
                <a:solidFill>
                  <a:srgbClr val="555654"/>
                </a:solidFill>
                <a:latin typeface="AmplitudeTF" panose="02000506050000020004" pitchFamily="2" charset="77"/>
              </a:defRPr>
            </a:lvl4pPr>
            <a:lvl5pPr marL="1028700" indent="-114300">
              <a:lnSpc>
                <a:spcPct val="110000"/>
              </a:lnSpc>
              <a:spcBef>
                <a:spcPts val="0"/>
              </a:spcBef>
              <a:spcAft>
                <a:spcPts val="1000"/>
              </a:spcAft>
              <a:tabLst/>
              <a:defRPr sz="13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8033BC56-CAFB-7044-BE87-02DA59EAA0FE}"/>
              </a:ext>
            </a:extLst>
          </p:cNvPr>
          <p:cNvSpPr>
            <a:spLocks noGrp="1"/>
          </p:cNvSpPr>
          <p:nvPr>
            <p:ph type="title"/>
          </p:nvPr>
        </p:nvSpPr>
        <p:spPr>
          <a:xfrm>
            <a:off x="658368" y="1124712"/>
            <a:ext cx="8831054" cy="743522"/>
          </a:xfrm>
        </p:spPr>
        <p:txBody>
          <a:bodyPr anchor="t" anchorCtr="0"/>
          <a:lstStyle>
            <a:lvl1pPr>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
        <p:nvSpPr>
          <p:cNvPr id="9" name="Text Placeholder 16">
            <a:extLst>
              <a:ext uri="{FF2B5EF4-FFF2-40B4-BE49-F238E27FC236}">
                <a16:creationId xmlns:a16="http://schemas.microsoft.com/office/drawing/2014/main" id="{FF548DFC-EE04-A447-B95D-BB3F07C15AC7}"/>
              </a:ext>
            </a:extLst>
          </p:cNvPr>
          <p:cNvSpPr>
            <a:spLocks noGrp="1"/>
          </p:cNvSpPr>
          <p:nvPr>
            <p:ph type="body" sz="quarter" idx="22"/>
          </p:nvPr>
        </p:nvSpPr>
        <p:spPr>
          <a:xfrm>
            <a:off x="6489704" y="1967152"/>
            <a:ext cx="5021044" cy="4126848"/>
          </a:xfrm>
        </p:spPr>
        <p:txBody>
          <a:bodyPr>
            <a:noAutofit/>
          </a:bodyPr>
          <a:lstStyle>
            <a:lvl1pPr marL="0" indent="0">
              <a:lnSpc>
                <a:spcPct val="120000"/>
              </a:lnSpc>
              <a:spcBef>
                <a:spcPts val="0"/>
              </a:spcBef>
              <a:spcAft>
                <a:spcPts val="1000"/>
              </a:spcAft>
              <a:buFontTx/>
              <a:buNone/>
              <a:tabLst/>
              <a:defRPr sz="1500">
                <a:solidFill>
                  <a:srgbClr val="555654"/>
                </a:solidFill>
                <a:latin typeface="Amplitude-Medium" panose="02000606040000020004" pitchFamily="2" charset="0"/>
                <a:cs typeface="Amplitude-Medium" panose="02000606040000020004" pitchFamily="2" charset="0"/>
              </a:defRPr>
            </a:lvl1pPr>
            <a:lvl2pPr marL="0"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93700" indent="-114300">
              <a:lnSpc>
                <a:spcPct val="110000"/>
              </a:lnSpc>
              <a:spcBef>
                <a:spcPts val="0"/>
              </a:spcBef>
              <a:spcAft>
                <a:spcPts val="1000"/>
              </a:spcAft>
              <a:tabLst/>
              <a:defRPr sz="1300" b="0" i="0">
                <a:solidFill>
                  <a:srgbClr val="555654"/>
                </a:solidFill>
                <a:latin typeface="AmplitudeTF" panose="02000506050000020004" pitchFamily="2" charset="77"/>
              </a:defRPr>
            </a:lvl3pPr>
            <a:lvl4pPr marL="736600" indent="-114300">
              <a:lnSpc>
                <a:spcPct val="110000"/>
              </a:lnSpc>
              <a:spcBef>
                <a:spcPts val="0"/>
              </a:spcBef>
              <a:spcAft>
                <a:spcPts val="1000"/>
              </a:spcAft>
              <a:buFont typeface="System Font Regular"/>
              <a:buChar char="-"/>
              <a:tabLst/>
              <a:defRPr sz="1300" b="0" i="0">
                <a:solidFill>
                  <a:srgbClr val="555654"/>
                </a:solidFill>
                <a:latin typeface="AmplitudeTF" panose="02000506050000020004" pitchFamily="2" charset="77"/>
              </a:defRPr>
            </a:lvl4pPr>
            <a:lvl5pPr marL="1028700" indent="-114300">
              <a:lnSpc>
                <a:spcPct val="110000"/>
              </a:lnSpc>
              <a:spcBef>
                <a:spcPts val="0"/>
              </a:spcBef>
              <a:spcAft>
                <a:spcPts val="1000"/>
              </a:spcAft>
              <a:tabLst/>
              <a:defRPr sz="13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273195A3-FEF0-5F4B-A701-A4677ABFA82D}"/>
              </a:ext>
            </a:extLst>
          </p:cNvPr>
          <p:cNvCxnSpPr>
            <a:cxnSpLocks/>
          </p:cNvCxnSpPr>
          <p:nvPr userDrawn="1"/>
        </p:nvCxnSpPr>
        <p:spPr>
          <a:xfrm>
            <a:off x="6096000" y="2069025"/>
            <a:ext cx="0" cy="4126848"/>
          </a:xfrm>
          <a:prstGeom prst="line">
            <a:avLst/>
          </a:prstGeom>
          <a:ln>
            <a:solidFill>
              <a:srgbClr val="5556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63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4 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96847D-9BD5-DF45-ABD1-A7592A9189BF}"/>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pic>
        <p:nvPicPr>
          <p:cNvPr id="11" name="Picture 10">
            <a:extLst>
              <a:ext uri="{FF2B5EF4-FFF2-40B4-BE49-F238E27FC236}">
                <a16:creationId xmlns:a16="http://schemas.microsoft.com/office/drawing/2014/main" id="{87E391F6-A88D-E24F-B1E2-7A1CC351C7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9" name="Picture Placeholder 8">
            <a:extLst>
              <a:ext uri="{FF2B5EF4-FFF2-40B4-BE49-F238E27FC236}">
                <a16:creationId xmlns:a16="http://schemas.microsoft.com/office/drawing/2014/main" id="{CDE8FBD3-2C83-F04C-8FD5-99EE621625BF}"/>
              </a:ext>
            </a:extLst>
          </p:cNvPr>
          <p:cNvSpPr>
            <a:spLocks noGrp="1"/>
          </p:cNvSpPr>
          <p:nvPr>
            <p:ph type="pic" sz="quarter" idx="17"/>
          </p:nvPr>
        </p:nvSpPr>
        <p:spPr>
          <a:xfrm>
            <a:off x="6357255" y="1222298"/>
            <a:ext cx="2468880" cy="2468880"/>
          </a:xfrm>
          <a:solidFill>
            <a:schemeClr val="bg1">
              <a:lumMod val="85000"/>
            </a:schemeClr>
          </a:solidFill>
        </p:spPr>
        <p:txBody>
          <a:bodyPr anchor="ctr" anchorCtr="0"/>
          <a:lstStyle>
            <a:lvl1pPr marL="11113" indent="-11113" algn="ctr">
              <a:buFontTx/>
              <a:buNone/>
              <a:tabLst/>
              <a:defRPr sz="900">
                <a:solidFill>
                  <a:schemeClr val="tx1"/>
                </a:solidFill>
              </a:defRPr>
            </a:lvl1pPr>
          </a:lstStyle>
          <a:p>
            <a:endParaRPr lang="en-US" dirty="0"/>
          </a:p>
        </p:txBody>
      </p:sp>
      <p:sp>
        <p:nvSpPr>
          <p:cNvPr id="21" name="Picture Placeholder 8">
            <a:extLst>
              <a:ext uri="{FF2B5EF4-FFF2-40B4-BE49-F238E27FC236}">
                <a16:creationId xmlns:a16="http://schemas.microsoft.com/office/drawing/2014/main" id="{49624B3C-9493-ED43-9A6E-1E2A632828DC}"/>
              </a:ext>
            </a:extLst>
          </p:cNvPr>
          <p:cNvSpPr>
            <a:spLocks noGrp="1"/>
          </p:cNvSpPr>
          <p:nvPr>
            <p:ph type="pic" sz="quarter" idx="27"/>
          </p:nvPr>
        </p:nvSpPr>
        <p:spPr>
          <a:xfrm>
            <a:off x="9037318" y="1222298"/>
            <a:ext cx="2468880" cy="2468880"/>
          </a:xfrm>
          <a:solidFill>
            <a:schemeClr val="bg1">
              <a:lumMod val="85000"/>
            </a:schemeClr>
          </a:solidFill>
        </p:spPr>
        <p:txBody>
          <a:bodyPr anchor="ctr" anchorCtr="0"/>
          <a:lstStyle>
            <a:lvl1pPr marL="11113" indent="-11113" algn="ctr">
              <a:buFontTx/>
              <a:buNone/>
              <a:tabLst/>
              <a:defRPr sz="900">
                <a:solidFill>
                  <a:schemeClr val="tx1"/>
                </a:solidFill>
              </a:defRPr>
            </a:lvl1pPr>
          </a:lstStyle>
          <a:p>
            <a:endParaRPr lang="en-US" dirty="0"/>
          </a:p>
        </p:txBody>
      </p:sp>
      <p:sp>
        <p:nvSpPr>
          <p:cNvPr id="23" name="Picture Placeholder 8">
            <a:extLst>
              <a:ext uri="{FF2B5EF4-FFF2-40B4-BE49-F238E27FC236}">
                <a16:creationId xmlns:a16="http://schemas.microsoft.com/office/drawing/2014/main" id="{02FB9075-038E-1449-A8D1-54646B4C6495}"/>
              </a:ext>
            </a:extLst>
          </p:cNvPr>
          <p:cNvSpPr>
            <a:spLocks noGrp="1"/>
          </p:cNvSpPr>
          <p:nvPr>
            <p:ph type="pic" sz="quarter" idx="28"/>
          </p:nvPr>
        </p:nvSpPr>
        <p:spPr>
          <a:xfrm>
            <a:off x="6357255" y="3900184"/>
            <a:ext cx="2468880" cy="2468880"/>
          </a:xfrm>
          <a:solidFill>
            <a:schemeClr val="bg1">
              <a:lumMod val="85000"/>
            </a:schemeClr>
          </a:solidFill>
        </p:spPr>
        <p:txBody>
          <a:bodyPr anchor="ctr" anchorCtr="0"/>
          <a:lstStyle>
            <a:lvl1pPr marL="11113" indent="-11113" algn="ctr">
              <a:buFontTx/>
              <a:buNone/>
              <a:tabLst/>
              <a:defRPr sz="900">
                <a:solidFill>
                  <a:schemeClr val="tx1"/>
                </a:solidFill>
              </a:defRPr>
            </a:lvl1pPr>
          </a:lstStyle>
          <a:p>
            <a:endParaRPr lang="en-US" dirty="0"/>
          </a:p>
        </p:txBody>
      </p:sp>
      <p:sp>
        <p:nvSpPr>
          <p:cNvPr id="25" name="Picture Placeholder 8">
            <a:extLst>
              <a:ext uri="{FF2B5EF4-FFF2-40B4-BE49-F238E27FC236}">
                <a16:creationId xmlns:a16="http://schemas.microsoft.com/office/drawing/2014/main" id="{4554994B-04C0-9042-8C14-9123C46953E9}"/>
              </a:ext>
            </a:extLst>
          </p:cNvPr>
          <p:cNvSpPr>
            <a:spLocks noGrp="1"/>
          </p:cNvSpPr>
          <p:nvPr>
            <p:ph type="pic" sz="quarter" idx="29"/>
          </p:nvPr>
        </p:nvSpPr>
        <p:spPr>
          <a:xfrm>
            <a:off x="9037318" y="3900184"/>
            <a:ext cx="2468880" cy="2468880"/>
          </a:xfrm>
          <a:solidFill>
            <a:schemeClr val="bg1">
              <a:lumMod val="85000"/>
            </a:schemeClr>
          </a:solidFill>
        </p:spPr>
        <p:txBody>
          <a:bodyPr anchor="ctr" anchorCtr="0"/>
          <a:lstStyle>
            <a:lvl1pPr marL="11113" indent="-11113" algn="ctr">
              <a:buFontTx/>
              <a:buNone/>
              <a:tabLst/>
              <a:defRPr sz="900">
                <a:solidFill>
                  <a:schemeClr val="tx1"/>
                </a:solidFill>
              </a:defRPr>
            </a:lvl1pPr>
          </a:lstStyle>
          <a:p>
            <a:endParaRPr lang="en-US" dirty="0"/>
          </a:p>
        </p:txBody>
      </p:sp>
      <p:sp>
        <p:nvSpPr>
          <p:cNvPr id="10" name="Text Placeholder 16">
            <a:extLst>
              <a:ext uri="{FF2B5EF4-FFF2-40B4-BE49-F238E27FC236}">
                <a16:creationId xmlns:a16="http://schemas.microsoft.com/office/drawing/2014/main" id="{A0641FEC-7CF5-384C-BCF7-0BA3448743AE}"/>
              </a:ext>
            </a:extLst>
          </p:cNvPr>
          <p:cNvSpPr>
            <a:spLocks noGrp="1"/>
          </p:cNvSpPr>
          <p:nvPr>
            <p:ph type="body" sz="quarter" idx="21"/>
          </p:nvPr>
        </p:nvSpPr>
        <p:spPr>
          <a:xfrm>
            <a:off x="681245" y="2342921"/>
            <a:ext cx="4868655" cy="4126848"/>
          </a:xfrm>
        </p:spPr>
        <p:txBody>
          <a:bodyPr>
            <a:noAutofit/>
          </a:bodyPr>
          <a:lstStyle>
            <a:lvl1pPr marL="0" indent="0">
              <a:lnSpc>
                <a:spcPct val="120000"/>
              </a:lnSpc>
              <a:spcBef>
                <a:spcPts val="1000"/>
              </a:spcBef>
              <a:spcAft>
                <a:spcPts val="1000"/>
              </a:spcAft>
              <a:buFontTx/>
              <a:buNone/>
              <a:tabLst/>
              <a:defRPr sz="1500">
                <a:solidFill>
                  <a:srgbClr val="555654"/>
                </a:solidFill>
                <a:latin typeface="Amplitude-Medium" panose="02000606040000020004" pitchFamily="2" charset="0"/>
                <a:cs typeface="Amplitude-Medium" panose="02000606040000020004" pitchFamily="2" charset="0"/>
              </a:defRPr>
            </a:lvl1pPr>
            <a:lvl2pPr marL="0"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93700" indent="-114300">
              <a:lnSpc>
                <a:spcPct val="110000"/>
              </a:lnSpc>
              <a:spcBef>
                <a:spcPts val="0"/>
              </a:spcBef>
              <a:spcAft>
                <a:spcPts val="1000"/>
              </a:spcAft>
              <a:tabLst/>
              <a:defRPr sz="1300" b="0" i="0">
                <a:solidFill>
                  <a:srgbClr val="555654"/>
                </a:solidFill>
                <a:latin typeface="AmplitudeTF" panose="02000506050000020004" pitchFamily="2" charset="77"/>
              </a:defRPr>
            </a:lvl3pPr>
            <a:lvl4pPr marL="736600" indent="-114300">
              <a:lnSpc>
                <a:spcPct val="110000"/>
              </a:lnSpc>
              <a:spcBef>
                <a:spcPts val="0"/>
              </a:spcBef>
              <a:spcAft>
                <a:spcPts val="1000"/>
              </a:spcAft>
              <a:buFont typeface="System Font Regular"/>
              <a:buChar char="-"/>
              <a:tabLst/>
              <a:defRPr sz="1300" b="0" i="0">
                <a:solidFill>
                  <a:srgbClr val="555654"/>
                </a:solidFill>
                <a:latin typeface="AmplitudeTF" panose="02000506050000020004" pitchFamily="2" charset="77"/>
              </a:defRPr>
            </a:lvl4pPr>
            <a:lvl5pPr marL="1028700" indent="-114300">
              <a:lnSpc>
                <a:spcPct val="110000"/>
              </a:lnSpc>
              <a:spcBef>
                <a:spcPts val="0"/>
              </a:spcBef>
              <a:spcAft>
                <a:spcPts val="1000"/>
              </a:spcAft>
              <a:tabLst/>
              <a:defRPr sz="13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90852C78-2706-9344-A446-77ECBD280A63}"/>
              </a:ext>
            </a:extLst>
          </p:cNvPr>
          <p:cNvSpPr>
            <a:spLocks noGrp="1"/>
          </p:cNvSpPr>
          <p:nvPr>
            <p:ph type="title"/>
          </p:nvPr>
        </p:nvSpPr>
        <p:spPr>
          <a:xfrm>
            <a:off x="658368" y="1124712"/>
            <a:ext cx="5121677" cy="840769"/>
          </a:xfrm>
        </p:spPr>
        <p:txBody>
          <a:bodyPr anchor="t" anchorCtr="0">
            <a:noAutofit/>
          </a:bodyPr>
          <a:lstStyle>
            <a:lvl1pPr>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Tree>
    <p:extLst>
      <p:ext uri="{BB962C8B-B14F-4D97-AF65-F5344CB8AC3E}">
        <p14:creationId xmlns:p14="http://schemas.microsoft.com/office/powerpoint/2010/main" val="59181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AAF9B8-9AAE-144E-A6C8-D5900FD118D7}"/>
              </a:ext>
            </a:extLst>
          </p:cNvPr>
          <p:cNvSpPr/>
          <p:nvPr userDrawn="1"/>
        </p:nvSpPr>
        <p:spPr>
          <a:xfrm>
            <a:off x="0" y="0"/>
            <a:ext cx="12192000"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6">
            <a:extLst>
              <a:ext uri="{FF2B5EF4-FFF2-40B4-BE49-F238E27FC236}">
                <a16:creationId xmlns:a16="http://schemas.microsoft.com/office/drawing/2014/main" id="{334D69B2-6DC6-FE48-9678-5BBD788C6366}"/>
              </a:ext>
            </a:extLst>
          </p:cNvPr>
          <p:cNvSpPr>
            <a:spLocks noGrp="1"/>
          </p:cNvSpPr>
          <p:nvPr>
            <p:ph type="body" sz="quarter" idx="31"/>
          </p:nvPr>
        </p:nvSpPr>
        <p:spPr>
          <a:xfrm>
            <a:off x="8439324" y="2853621"/>
            <a:ext cx="2890051" cy="3387342"/>
          </a:xfrm>
        </p:spPr>
        <p:txBody>
          <a:bodyPr anchor="t" anchorCtr="0">
            <a:noAutofit/>
          </a:bodyPr>
          <a:lstStyle>
            <a:lvl1pPr marL="17463" indent="-17463">
              <a:lnSpc>
                <a:spcPct val="110000"/>
              </a:lnSpc>
              <a:spcBef>
                <a:spcPts val="0"/>
              </a:spcBef>
              <a:spcAft>
                <a:spcPts val="1000"/>
              </a:spcAft>
              <a:buFontTx/>
              <a:buNone/>
              <a:tabLst/>
              <a:defRPr sz="1500">
                <a:solidFill>
                  <a:srgbClr val="555654"/>
                </a:solidFill>
                <a:latin typeface="Amplitude-Medium" panose="02000606040000020004" pitchFamily="2" charset="0"/>
                <a:cs typeface="Amplitude-Medium" panose="02000606040000020004" pitchFamily="2" charset="0"/>
              </a:defRPr>
            </a:lvl1pPr>
            <a:lvl2pPr marL="12700"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marL="347663" marR="0" indent="-111125"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sz="1300" b="0" i="0">
                <a:solidFill>
                  <a:srgbClr val="555654"/>
                </a:solidFill>
                <a:latin typeface="AmplitudeTF" panose="02000506050000020004" pitchFamily="2" charset="77"/>
                <a:cs typeface="Amplitude-Medium" panose="02000606040000020004" pitchFamily="2" charset="0"/>
              </a:defRPr>
            </a:lvl3pPr>
            <a:lvl4pPr>
              <a:defRPr sz="1000">
                <a:solidFill>
                  <a:srgbClr val="555654"/>
                </a:solidFill>
                <a:latin typeface="Amplitude-Medium" panose="02000606040000020004" pitchFamily="2" charset="0"/>
                <a:cs typeface="Amplitude-Medium" panose="02000606040000020004" pitchFamily="2" charset="0"/>
              </a:defRPr>
            </a:lvl4pPr>
            <a:lvl5pPr>
              <a:defRPr sz="1000">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13" name="Text Placeholder 26">
            <a:extLst>
              <a:ext uri="{FF2B5EF4-FFF2-40B4-BE49-F238E27FC236}">
                <a16:creationId xmlns:a16="http://schemas.microsoft.com/office/drawing/2014/main" id="{D7DD8CA0-FED8-CD43-A829-D03770A2772F}"/>
              </a:ext>
            </a:extLst>
          </p:cNvPr>
          <p:cNvSpPr>
            <a:spLocks noGrp="1"/>
          </p:cNvSpPr>
          <p:nvPr>
            <p:ph type="body" sz="quarter" idx="30"/>
          </p:nvPr>
        </p:nvSpPr>
        <p:spPr>
          <a:xfrm>
            <a:off x="4846439" y="2853621"/>
            <a:ext cx="2890051" cy="3387342"/>
          </a:xfrm>
        </p:spPr>
        <p:txBody>
          <a:bodyPr anchor="t" anchorCtr="0">
            <a:noAutofit/>
          </a:bodyPr>
          <a:lstStyle>
            <a:lvl1pPr marL="17463" indent="-17463">
              <a:lnSpc>
                <a:spcPct val="110000"/>
              </a:lnSpc>
              <a:spcBef>
                <a:spcPts val="0"/>
              </a:spcBef>
              <a:spcAft>
                <a:spcPts val="1000"/>
              </a:spcAft>
              <a:buFontTx/>
              <a:buNone/>
              <a:tabLst/>
              <a:defRPr sz="1500">
                <a:solidFill>
                  <a:srgbClr val="555654"/>
                </a:solidFill>
                <a:latin typeface="Amplitude-Medium" panose="02000606040000020004" pitchFamily="2" charset="0"/>
                <a:cs typeface="Amplitude-Medium" panose="02000606040000020004" pitchFamily="2" charset="0"/>
              </a:defRPr>
            </a:lvl1pPr>
            <a:lvl2pPr marL="12700"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marL="347663" marR="0" indent="-111125"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sz="1300" b="0" i="0">
                <a:solidFill>
                  <a:srgbClr val="555654"/>
                </a:solidFill>
                <a:latin typeface="AmplitudeTF" panose="02000506050000020004" pitchFamily="2" charset="77"/>
                <a:cs typeface="Amplitude-Medium" panose="02000606040000020004" pitchFamily="2" charset="0"/>
              </a:defRPr>
            </a:lvl3pPr>
            <a:lvl4pPr>
              <a:defRPr sz="1000">
                <a:solidFill>
                  <a:srgbClr val="555654"/>
                </a:solidFill>
                <a:latin typeface="Amplitude-Medium" panose="02000606040000020004" pitchFamily="2" charset="0"/>
                <a:cs typeface="Amplitude-Medium" panose="02000606040000020004" pitchFamily="2" charset="0"/>
              </a:defRPr>
            </a:lvl4pPr>
            <a:lvl5pPr>
              <a:defRPr sz="1000">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46" name="Picture 45">
            <a:extLst>
              <a:ext uri="{FF2B5EF4-FFF2-40B4-BE49-F238E27FC236}">
                <a16:creationId xmlns:a16="http://schemas.microsoft.com/office/drawing/2014/main" id="{5D2F20C0-24E2-8A42-B13E-E5D5858A9301}"/>
              </a:ext>
            </a:extLst>
          </p:cNvPr>
          <p:cNvPicPr>
            <a:picLocks noChangeAspect="1"/>
          </p:cNvPicPr>
          <p:nvPr userDrawn="1"/>
        </p:nvPicPr>
        <p:blipFill>
          <a:blip r:embed="rId2"/>
          <a:stretch>
            <a:fillRect/>
          </a:stretch>
        </p:blipFill>
        <p:spPr>
          <a:xfrm>
            <a:off x="10109200" y="4394200"/>
            <a:ext cx="2082800" cy="2463800"/>
          </a:xfrm>
          <a:prstGeom prst="rect">
            <a:avLst/>
          </a:prstGeom>
        </p:spPr>
      </p:pic>
      <p:pic>
        <p:nvPicPr>
          <p:cNvPr id="27" name="Picture 26">
            <a:extLst>
              <a:ext uri="{FF2B5EF4-FFF2-40B4-BE49-F238E27FC236}">
                <a16:creationId xmlns:a16="http://schemas.microsoft.com/office/drawing/2014/main" id="{CEC3A993-FFAE-E34E-AA16-9321C443F4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151" y="319482"/>
            <a:ext cx="1911095" cy="126270"/>
          </a:xfrm>
          <a:prstGeom prst="rect">
            <a:avLst/>
          </a:prstGeom>
        </p:spPr>
      </p:pic>
      <p:sp>
        <p:nvSpPr>
          <p:cNvPr id="16" name="Slide Number Placeholder 5">
            <a:extLst>
              <a:ext uri="{FF2B5EF4-FFF2-40B4-BE49-F238E27FC236}">
                <a16:creationId xmlns:a16="http://schemas.microsoft.com/office/drawing/2014/main" id="{CAC61675-60D0-F64D-B358-C92FCE3FA403}"/>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
        <p:nvSpPr>
          <p:cNvPr id="18" name="Title 1">
            <a:extLst>
              <a:ext uri="{FF2B5EF4-FFF2-40B4-BE49-F238E27FC236}">
                <a16:creationId xmlns:a16="http://schemas.microsoft.com/office/drawing/2014/main" id="{796401FB-D067-9244-BA75-18C395B24D2A}"/>
              </a:ext>
            </a:extLst>
          </p:cNvPr>
          <p:cNvSpPr>
            <a:spLocks noGrp="1"/>
          </p:cNvSpPr>
          <p:nvPr>
            <p:ph type="title"/>
          </p:nvPr>
        </p:nvSpPr>
        <p:spPr>
          <a:xfrm>
            <a:off x="928720" y="985472"/>
            <a:ext cx="8246854" cy="855126"/>
          </a:xfrm>
        </p:spPr>
        <p:txBody>
          <a:bodyPr anchor="t" anchorCtr="0">
            <a:noAutofit/>
          </a:bodyPr>
          <a:lstStyle>
            <a:lvl1pPr>
              <a:lnSpc>
                <a:spcPct val="120000"/>
              </a:lnSpc>
              <a:defRPr sz="4400">
                <a:solidFill>
                  <a:schemeClr val="bg1"/>
                </a:solidFill>
                <a:latin typeface="Light up the World" pitchFamily="2" charset="0"/>
                <a:cs typeface="Amplitude-Medium" panose="02000606040000020004" pitchFamily="2"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C010A835-7DF6-5D4E-8013-ADCCB2D13E79}"/>
              </a:ext>
            </a:extLst>
          </p:cNvPr>
          <p:cNvSpPr>
            <a:spLocks noGrp="1"/>
          </p:cNvSpPr>
          <p:nvPr>
            <p:ph type="body" sz="quarter" idx="16" hasCustomPrompt="1"/>
          </p:nvPr>
        </p:nvSpPr>
        <p:spPr>
          <a:xfrm>
            <a:off x="1031957" y="2254261"/>
            <a:ext cx="3181857" cy="344488"/>
          </a:xfrm>
        </p:spPr>
        <p:txBody>
          <a:bodyPr anchor="ctr" anchorCtr="0">
            <a:noAutofit/>
          </a:bodyPr>
          <a:lstStyle>
            <a:lvl1pPr marL="12700" indent="-12700" algn="ctr">
              <a:buFontTx/>
              <a:buNone/>
              <a:tabLst/>
              <a:defRPr sz="1400" b="0" i="0">
                <a:solidFill>
                  <a:schemeClr val="bg1"/>
                </a:solidFill>
                <a:latin typeface="AmplitudeTF" panose="02000506050000020004" pitchFamily="2" charset="77"/>
              </a:defRPr>
            </a:lvl1pPr>
            <a:lvl2pPr algn="ctr">
              <a:buFontTx/>
              <a:buNone/>
              <a:defRPr sz="1400" b="0" i="0">
                <a:solidFill>
                  <a:schemeClr val="bg1"/>
                </a:solidFill>
                <a:latin typeface="AmplitudeTF" panose="02000506050000020004" pitchFamily="2" charset="77"/>
              </a:defRPr>
            </a:lvl2pPr>
            <a:lvl3pPr algn="ctr">
              <a:buFontTx/>
              <a:buNone/>
              <a:defRPr sz="1400" b="0" i="0">
                <a:solidFill>
                  <a:schemeClr val="bg1"/>
                </a:solidFill>
                <a:latin typeface="AmplitudeTF" panose="02000506050000020004" pitchFamily="2" charset="77"/>
              </a:defRPr>
            </a:lvl3pPr>
            <a:lvl4pPr algn="ctr">
              <a:buFontTx/>
              <a:buNone/>
              <a:defRPr sz="1400" b="0" i="0">
                <a:solidFill>
                  <a:schemeClr val="bg1"/>
                </a:solidFill>
                <a:latin typeface="AmplitudeTF" panose="02000506050000020004" pitchFamily="2" charset="77"/>
              </a:defRPr>
            </a:lvl4pPr>
            <a:lvl5pPr algn="ctr">
              <a:buFontTx/>
              <a:buNone/>
              <a:defRPr sz="1400" b="0" i="0">
                <a:solidFill>
                  <a:schemeClr val="bg1"/>
                </a:solidFill>
                <a:latin typeface="AmplitudeTF" panose="02000506050000020004" pitchFamily="2" charset="77"/>
              </a:defRPr>
            </a:lvl5pPr>
          </a:lstStyle>
          <a:p>
            <a:pPr lvl="0"/>
            <a:r>
              <a:rPr lang="en-US" dirty="0"/>
              <a:t>CLICK TO EDIT MASTER TEXT STYLES</a:t>
            </a:r>
          </a:p>
        </p:txBody>
      </p:sp>
      <p:sp>
        <p:nvSpPr>
          <p:cNvPr id="37" name="Text Placeholder 6">
            <a:extLst>
              <a:ext uri="{FF2B5EF4-FFF2-40B4-BE49-F238E27FC236}">
                <a16:creationId xmlns:a16="http://schemas.microsoft.com/office/drawing/2014/main" id="{617D87E9-432B-564B-9B90-E1E33D42F3E5}"/>
              </a:ext>
            </a:extLst>
          </p:cNvPr>
          <p:cNvSpPr>
            <a:spLocks noGrp="1"/>
          </p:cNvSpPr>
          <p:nvPr userDrawn="1">
            <p:ph type="body" sz="quarter" idx="23" hasCustomPrompt="1"/>
          </p:nvPr>
        </p:nvSpPr>
        <p:spPr>
          <a:xfrm>
            <a:off x="4676220" y="2254261"/>
            <a:ext cx="3181858" cy="344488"/>
          </a:xfrm>
        </p:spPr>
        <p:txBody>
          <a:bodyPr anchor="ctr" anchorCtr="0">
            <a:noAutofit/>
          </a:bodyPr>
          <a:lstStyle>
            <a:lvl1pPr marL="12700" indent="-12700" algn="ctr">
              <a:buFontTx/>
              <a:buNone/>
              <a:tabLst/>
              <a:defRPr sz="1400" b="0" i="0">
                <a:solidFill>
                  <a:schemeClr val="bg1"/>
                </a:solidFill>
                <a:latin typeface="AmplitudeTF" panose="02000506050000020004" pitchFamily="2" charset="77"/>
              </a:defRPr>
            </a:lvl1pPr>
            <a:lvl2pPr algn="ctr">
              <a:buFontTx/>
              <a:buNone/>
              <a:defRPr sz="1400" b="0" i="0">
                <a:solidFill>
                  <a:schemeClr val="bg1"/>
                </a:solidFill>
                <a:latin typeface="AmplitudeTF" panose="02000506050000020004" pitchFamily="2" charset="77"/>
              </a:defRPr>
            </a:lvl2pPr>
            <a:lvl3pPr algn="ctr">
              <a:buFontTx/>
              <a:buNone/>
              <a:defRPr sz="1400" b="0" i="0">
                <a:solidFill>
                  <a:schemeClr val="bg1"/>
                </a:solidFill>
                <a:latin typeface="AmplitudeTF" panose="02000506050000020004" pitchFamily="2" charset="77"/>
              </a:defRPr>
            </a:lvl3pPr>
            <a:lvl4pPr algn="ctr">
              <a:buFontTx/>
              <a:buNone/>
              <a:defRPr sz="1400" b="0" i="0">
                <a:solidFill>
                  <a:schemeClr val="bg1"/>
                </a:solidFill>
                <a:latin typeface="AmplitudeTF" panose="02000506050000020004" pitchFamily="2" charset="77"/>
              </a:defRPr>
            </a:lvl4pPr>
            <a:lvl5pPr algn="ctr">
              <a:buFontTx/>
              <a:buNone/>
              <a:defRPr sz="1400" b="0" i="0">
                <a:solidFill>
                  <a:schemeClr val="bg1"/>
                </a:solidFill>
                <a:latin typeface="AmplitudeTF" panose="02000506050000020004" pitchFamily="2" charset="77"/>
              </a:defRPr>
            </a:lvl5pPr>
          </a:lstStyle>
          <a:p>
            <a:pPr lvl="0"/>
            <a:r>
              <a:rPr lang="en-US" dirty="0"/>
              <a:t>CLICK TO EDIT MASTER TEXT STYLES</a:t>
            </a:r>
          </a:p>
        </p:txBody>
      </p:sp>
      <p:sp>
        <p:nvSpPr>
          <p:cNvPr id="38" name="Text Placeholder 6">
            <a:extLst>
              <a:ext uri="{FF2B5EF4-FFF2-40B4-BE49-F238E27FC236}">
                <a16:creationId xmlns:a16="http://schemas.microsoft.com/office/drawing/2014/main" id="{A53D6763-D613-3945-A6BD-D76AE0F6C1CB}"/>
              </a:ext>
            </a:extLst>
          </p:cNvPr>
          <p:cNvSpPr>
            <a:spLocks noGrp="1"/>
          </p:cNvSpPr>
          <p:nvPr userDrawn="1">
            <p:ph type="body" sz="quarter" idx="24" hasCustomPrompt="1"/>
          </p:nvPr>
        </p:nvSpPr>
        <p:spPr>
          <a:xfrm>
            <a:off x="8307783" y="2254261"/>
            <a:ext cx="3182112" cy="344488"/>
          </a:xfrm>
        </p:spPr>
        <p:txBody>
          <a:bodyPr anchor="ctr" anchorCtr="0">
            <a:noAutofit/>
          </a:bodyPr>
          <a:lstStyle>
            <a:lvl1pPr marL="12700" indent="-12700" algn="ctr">
              <a:buFontTx/>
              <a:buNone/>
              <a:tabLst/>
              <a:defRPr sz="1400" b="0" i="0">
                <a:solidFill>
                  <a:schemeClr val="bg1"/>
                </a:solidFill>
                <a:latin typeface="AmplitudeTF" panose="02000506050000020004" pitchFamily="2" charset="77"/>
              </a:defRPr>
            </a:lvl1pPr>
            <a:lvl2pPr algn="ctr">
              <a:buFontTx/>
              <a:buNone/>
              <a:defRPr sz="1400" b="0" i="0">
                <a:solidFill>
                  <a:schemeClr val="bg1"/>
                </a:solidFill>
                <a:latin typeface="AmplitudeTF" panose="02000506050000020004" pitchFamily="2" charset="77"/>
              </a:defRPr>
            </a:lvl2pPr>
            <a:lvl3pPr algn="ctr">
              <a:buFontTx/>
              <a:buNone/>
              <a:defRPr sz="1400" b="0" i="0">
                <a:solidFill>
                  <a:schemeClr val="bg1"/>
                </a:solidFill>
                <a:latin typeface="AmplitudeTF" panose="02000506050000020004" pitchFamily="2" charset="77"/>
              </a:defRPr>
            </a:lvl3pPr>
            <a:lvl4pPr algn="ctr">
              <a:buFontTx/>
              <a:buNone/>
              <a:defRPr sz="1400" b="0" i="0">
                <a:solidFill>
                  <a:schemeClr val="bg1"/>
                </a:solidFill>
                <a:latin typeface="AmplitudeTF" panose="02000506050000020004" pitchFamily="2" charset="77"/>
              </a:defRPr>
            </a:lvl4pPr>
            <a:lvl5pPr algn="ctr">
              <a:buFontTx/>
              <a:buNone/>
              <a:defRPr sz="1400" b="0" i="0">
                <a:solidFill>
                  <a:schemeClr val="bg1"/>
                </a:solidFill>
                <a:latin typeface="AmplitudeTF" panose="02000506050000020004" pitchFamily="2" charset="77"/>
              </a:defRPr>
            </a:lvl5pPr>
          </a:lstStyle>
          <a:p>
            <a:pPr lvl="0"/>
            <a:r>
              <a:rPr lang="en-US" dirty="0"/>
              <a:t>CLICK TO EDIT MASTER TEXT STYLES</a:t>
            </a:r>
          </a:p>
        </p:txBody>
      </p:sp>
      <p:sp>
        <p:nvSpPr>
          <p:cNvPr id="23" name="Text Placeholder 26">
            <a:extLst>
              <a:ext uri="{FF2B5EF4-FFF2-40B4-BE49-F238E27FC236}">
                <a16:creationId xmlns:a16="http://schemas.microsoft.com/office/drawing/2014/main" id="{DD23272B-B09A-2745-A1C5-FB06BF123B1E}"/>
              </a:ext>
            </a:extLst>
          </p:cNvPr>
          <p:cNvSpPr>
            <a:spLocks noGrp="1"/>
          </p:cNvSpPr>
          <p:nvPr>
            <p:ph type="body" sz="quarter" idx="27"/>
          </p:nvPr>
        </p:nvSpPr>
        <p:spPr>
          <a:xfrm>
            <a:off x="1203157" y="2853621"/>
            <a:ext cx="2890051" cy="3387342"/>
          </a:xfrm>
        </p:spPr>
        <p:txBody>
          <a:bodyPr anchor="t" anchorCtr="0">
            <a:noAutofit/>
          </a:bodyPr>
          <a:lstStyle>
            <a:lvl1pPr marL="17463" indent="-17463">
              <a:lnSpc>
                <a:spcPct val="110000"/>
              </a:lnSpc>
              <a:spcBef>
                <a:spcPts val="0"/>
              </a:spcBef>
              <a:spcAft>
                <a:spcPts val="1000"/>
              </a:spcAft>
              <a:buFontTx/>
              <a:buNone/>
              <a:tabLst/>
              <a:defRPr sz="1500">
                <a:solidFill>
                  <a:srgbClr val="555654"/>
                </a:solidFill>
                <a:latin typeface="Amplitude-Medium" panose="02000606040000020004" pitchFamily="2" charset="0"/>
                <a:cs typeface="Amplitude-Medium" panose="02000606040000020004" pitchFamily="2" charset="0"/>
              </a:defRPr>
            </a:lvl1pPr>
            <a:lvl2pPr marL="12700"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marL="347663" marR="0" indent="-111125"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sz="1300" b="0" i="0">
                <a:solidFill>
                  <a:srgbClr val="555654"/>
                </a:solidFill>
                <a:latin typeface="AmplitudeTF" panose="02000506050000020004" pitchFamily="2" charset="77"/>
                <a:cs typeface="Amplitude-Medium" panose="02000606040000020004" pitchFamily="2" charset="0"/>
              </a:defRPr>
            </a:lvl3pPr>
            <a:lvl4pPr>
              <a:defRPr sz="1000">
                <a:solidFill>
                  <a:srgbClr val="555654"/>
                </a:solidFill>
                <a:latin typeface="Amplitude-Medium" panose="02000606040000020004" pitchFamily="2" charset="0"/>
                <a:cs typeface="Amplitude-Medium" panose="02000606040000020004" pitchFamily="2" charset="0"/>
              </a:defRPr>
            </a:lvl4pPr>
            <a:lvl5pPr>
              <a:defRPr sz="1000">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4164231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Lg Photo_Ev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D8E0D0-D559-3948-8AA1-72B94A2125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2137" y="1388284"/>
            <a:ext cx="9361078" cy="4968914"/>
          </a:xfrm>
          <a:prstGeom prst="rect">
            <a:avLst/>
          </a:prstGeom>
        </p:spPr>
      </p:pic>
      <p:pic>
        <p:nvPicPr>
          <p:cNvPr id="21" name="Picture 20">
            <a:extLst>
              <a:ext uri="{FF2B5EF4-FFF2-40B4-BE49-F238E27FC236}">
                <a16:creationId xmlns:a16="http://schemas.microsoft.com/office/drawing/2014/main" id="{C195EA05-879B-4A02-9668-18B6EDA3FB0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688" b="26746"/>
          <a:stretch/>
        </p:blipFill>
        <p:spPr>
          <a:xfrm>
            <a:off x="2547601" y="1345471"/>
            <a:ext cx="9061283" cy="4664693"/>
          </a:xfrm>
          <a:prstGeom prst="rect">
            <a:avLst/>
          </a:prstGeom>
        </p:spPr>
      </p:pic>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25" name="Rectangle 24">
            <a:extLst>
              <a:ext uri="{FF2B5EF4-FFF2-40B4-BE49-F238E27FC236}">
                <a16:creationId xmlns:a16="http://schemas.microsoft.com/office/drawing/2014/main" id="{5AA4EE61-3FF2-D14B-ABA0-0963C1F86FE7}"/>
              </a:ext>
            </a:extLst>
          </p:cNvPr>
          <p:cNvSpPr/>
          <p:nvPr userDrawn="1"/>
        </p:nvSpPr>
        <p:spPr>
          <a:xfrm>
            <a:off x="657445" y="2259866"/>
            <a:ext cx="2430312" cy="1371230"/>
          </a:xfrm>
          <a:prstGeom prst="rect">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4C331D4-3BC2-F64C-ACB9-2C6ACDFCD81E}"/>
              </a:ext>
            </a:extLst>
          </p:cNvPr>
          <p:cNvSpPr>
            <a:spLocks noGrp="1"/>
          </p:cNvSpPr>
          <p:nvPr>
            <p:ph type="body" sz="quarter" idx="14"/>
          </p:nvPr>
        </p:nvSpPr>
        <p:spPr>
          <a:xfrm>
            <a:off x="657225" y="2259867"/>
            <a:ext cx="2430463" cy="1371229"/>
          </a:xfrm>
        </p:spPr>
        <p:txBody>
          <a:bodyPr anchor="ctr" anchorCtr="1">
            <a:noAutofit/>
          </a:bodyPr>
          <a:lstStyle>
            <a:lvl1pPr marL="12700" indent="-12700" algn="ctr">
              <a:lnSpc>
                <a:spcPct val="120000"/>
              </a:lnSpc>
              <a:spcBef>
                <a:spcPts val="0"/>
              </a:spcBef>
              <a:buFontTx/>
              <a:buNone/>
              <a:tabLst/>
              <a:defRPr sz="1800" b="0" i="0">
                <a:solidFill>
                  <a:schemeClr val="bg1"/>
                </a:solidFill>
                <a:latin typeface="Amplitude-Medium" panose="02000606040000020004" pitchFamily="2" charset="0"/>
                <a:cs typeface="Amplitude-Medium" panose="02000606040000020004" pitchFamily="2" charset="0"/>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1C5C65DC-6AA4-D74A-829C-7FDCAD16DA21}"/>
              </a:ext>
            </a:extLst>
          </p:cNvPr>
          <p:cNvSpPr>
            <a:spLocks noGrp="1"/>
          </p:cNvSpPr>
          <p:nvPr>
            <p:ph type="body" sz="quarter" idx="16" hasCustomPrompt="1"/>
          </p:nvPr>
        </p:nvSpPr>
        <p:spPr>
          <a:xfrm>
            <a:off x="583083" y="902754"/>
            <a:ext cx="1516063" cy="728663"/>
          </a:xfrm>
        </p:spPr>
        <p:txBody>
          <a:bodyPr/>
          <a:lstStyle>
            <a:lvl1pPr marL="11113" indent="-11113" algn="l">
              <a:lnSpc>
                <a:spcPct val="100000"/>
              </a:lnSpc>
              <a:spcBef>
                <a:spcPts val="0"/>
              </a:spcBef>
              <a:buFontTx/>
              <a:buNone/>
              <a:tabLst/>
              <a:defRPr sz="800" b="0" i="0">
                <a:solidFill>
                  <a:srgbClr val="555654"/>
                </a:solidFill>
                <a:latin typeface="Amplitude-Medium" panose="02000606040000020004" pitchFamily="2" charset="0"/>
                <a:cs typeface="Amplitude-Medium" panose="02000606040000020004" pitchFamily="2" charset="0"/>
              </a:defRPr>
            </a:lvl1pPr>
            <a:lvl2pPr>
              <a:buFontTx/>
              <a:buNone/>
              <a:defRPr sz="800"/>
            </a:lvl2pPr>
            <a:lvl3pPr>
              <a:buFontTx/>
              <a:buNone/>
              <a:defRPr sz="800"/>
            </a:lvl3pPr>
            <a:lvl4pPr>
              <a:buFontTx/>
              <a:buNone/>
              <a:defRPr sz="800"/>
            </a:lvl4pPr>
            <a:lvl5pPr>
              <a:buFontTx/>
              <a:buNone/>
              <a:defRPr sz="800"/>
            </a:lvl5pPr>
          </a:lstStyle>
          <a:p>
            <a:pPr lvl="0"/>
            <a:r>
              <a:rPr lang="en-US" dirty="0"/>
              <a:t>CLICK TO EDIT MASTER TEXT STYLES</a:t>
            </a:r>
          </a:p>
        </p:txBody>
      </p:sp>
      <p:sp>
        <p:nvSpPr>
          <p:cNvPr id="26" name="Rectangle 25">
            <a:extLst>
              <a:ext uri="{FF2B5EF4-FFF2-40B4-BE49-F238E27FC236}">
                <a16:creationId xmlns:a16="http://schemas.microsoft.com/office/drawing/2014/main" id="{D1B85438-2978-E94B-8ECC-3A0817FB344F}"/>
              </a:ext>
            </a:extLst>
          </p:cNvPr>
          <p:cNvSpPr/>
          <p:nvPr userDrawn="1"/>
        </p:nvSpPr>
        <p:spPr>
          <a:xfrm>
            <a:off x="657445" y="4128422"/>
            <a:ext cx="2430312" cy="1371230"/>
          </a:xfrm>
          <a:prstGeom prst="rect">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D9A8F837-FC72-4949-AD2D-D84BE69B02F0}"/>
              </a:ext>
            </a:extLst>
          </p:cNvPr>
          <p:cNvSpPr>
            <a:spLocks noGrp="1"/>
          </p:cNvSpPr>
          <p:nvPr>
            <p:ph type="body" sz="quarter" idx="17"/>
          </p:nvPr>
        </p:nvSpPr>
        <p:spPr>
          <a:xfrm>
            <a:off x="657225" y="4314622"/>
            <a:ext cx="2430463" cy="240885"/>
          </a:xfrm>
        </p:spPr>
        <p:txBody>
          <a:bodyPr anchor="t" anchorCtr="0">
            <a:noAutofit/>
          </a:bodyPr>
          <a:lstStyle>
            <a:lvl1pPr marL="12700" indent="-12700" algn="ctr">
              <a:buFontTx/>
              <a:buNone/>
              <a:tabLst/>
              <a:defRPr sz="1400" b="0" i="0">
                <a:solidFill>
                  <a:schemeClr val="bg1"/>
                </a:solidFill>
                <a:latin typeface="Amplitude-Medium" panose="02000606040000020004" pitchFamily="2" charset="0"/>
                <a:cs typeface="Amplitude-Medium" panose="02000606040000020004" pitchFamily="2" charset="0"/>
              </a:defRPr>
            </a:lvl1pPr>
            <a:lvl2pPr marL="12700" indent="0" algn="ctr">
              <a:buFontTx/>
              <a:buNone/>
              <a:tabLst/>
              <a:defRPr sz="1000" b="0" i="0">
                <a:solidFill>
                  <a:schemeClr val="bg1"/>
                </a:solidFill>
                <a:latin typeface="AmplitudeTF" panose="02000506050000020004" pitchFamily="2" charset="77"/>
              </a:defRPr>
            </a:lvl2pPr>
            <a:lvl3pPr algn="ctr">
              <a:buFontTx/>
              <a:buNone/>
              <a:defRPr sz="1000" b="0" i="0">
                <a:latin typeface="AmplitudeTF" panose="02000506050000020004" pitchFamily="2" charset="77"/>
              </a:defRPr>
            </a:lvl3pPr>
            <a:lvl4pPr algn="ctr">
              <a:buFontTx/>
              <a:buNone/>
              <a:defRPr sz="1000" b="0" i="0">
                <a:latin typeface="AmplitudeTF" panose="02000506050000020004" pitchFamily="2" charset="77"/>
              </a:defRPr>
            </a:lvl4pPr>
            <a:lvl5pPr algn="ctr">
              <a:buFontTx/>
              <a:buNone/>
              <a:defRPr sz="1000" b="0" i="0">
                <a:latin typeface="AmplitudeTF" panose="02000506050000020004" pitchFamily="2" charset="77"/>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ED961FF0-459E-0147-B6F6-0865496CF025}"/>
              </a:ext>
            </a:extLst>
          </p:cNvPr>
          <p:cNvSpPr>
            <a:spLocks noGrp="1"/>
          </p:cNvSpPr>
          <p:nvPr>
            <p:ph type="body" sz="quarter" idx="18"/>
          </p:nvPr>
        </p:nvSpPr>
        <p:spPr>
          <a:xfrm>
            <a:off x="657225" y="4611083"/>
            <a:ext cx="2430463" cy="839972"/>
          </a:xfrm>
        </p:spPr>
        <p:txBody>
          <a:bodyPr anchor="t" anchorCtr="0">
            <a:noAutofit/>
          </a:bodyPr>
          <a:lstStyle>
            <a:lvl1pPr marL="15875" indent="-15875" algn="ctr">
              <a:lnSpc>
                <a:spcPct val="120000"/>
              </a:lnSpc>
              <a:spcBef>
                <a:spcPts val="800"/>
              </a:spcBef>
              <a:buFontTx/>
              <a:buNone/>
              <a:tabLst/>
              <a:defRPr sz="1100" b="0" i="0">
                <a:solidFill>
                  <a:schemeClr val="bg1"/>
                </a:solidFill>
                <a:latin typeface="AmplitudeTF" panose="02000506050000020004" pitchFamily="2" charset="77"/>
                <a:cs typeface="Amplitude-Light" panose="02000606040000020004" pitchFamily="2" charset="0"/>
              </a:defRPr>
            </a:lvl1pPr>
            <a:lvl2pPr marL="15875" indent="-15875" algn="ctr">
              <a:buFontTx/>
              <a:buNone/>
              <a:tabLst/>
              <a:defRPr sz="900" b="0" i="0">
                <a:solidFill>
                  <a:schemeClr val="bg1"/>
                </a:solidFill>
                <a:latin typeface="AmplitudeTF" panose="02000506050000020004" pitchFamily="2" charset="77"/>
              </a:defRPr>
            </a:lvl2pPr>
            <a:lvl3pPr marL="15875" indent="-15875" algn="ctr">
              <a:buFontTx/>
              <a:buNone/>
              <a:tabLst/>
              <a:defRPr sz="1000" b="0" i="0">
                <a:solidFill>
                  <a:schemeClr val="bg1"/>
                </a:solidFill>
                <a:latin typeface="AmplitudeTF" panose="02000506050000020004" pitchFamily="2" charset="77"/>
              </a:defRPr>
            </a:lvl3pPr>
            <a:lvl4pPr marL="15875" indent="-15875" algn="ctr">
              <a:buFontTx/>
              <a:buNone/>
              <a:tabLst/>
              <a:defRPr sz="1000" b="0" i="0">
                <a:solidFill>
                  <a:schemeClr val="bg1"/>
                </a:solidFill>
                <a:latin typeface="AmplitudeTF" panose="02000506050000020004" pitchFamily="2" charset="77"/>
              </a:defRPr>
            </a:lvl4pPr>
            <a:lvl5pPr marL="15875" indent="-15875" algn="ctr">
              <a:buFontTx/>
              <a:buNone/>
              <a:tabLst/>
              <a:defRPr sz="1000" b="0" i="0">
                <a:solidFill>
                  <a:schemeClr val="bg1"/>
                </a:solidFill>
                <a:latin typeface="AmplitudeTF" panose="02000506050000020004" pitchFamily="2" charset="77"/>
              </a:defRPr>
            </a:lvl5pPr>
          </a:lstStyle>
          <a:p>
            <a:pPr lvl="0"/>
            <a:r>
              <a:rPr lang="en-US" dirty="0"/>
              <a:t>Click to edit Master text styles</a:t>
            </a:r>
          </a:p>
        </p:txBody>
      </p:sp>
      <p:sp>
        <p:nvSpPr>
          <p:cNvPr id="15" name="Slide Number Placeholder 5">
            <a:extLst>
              <a:ext uri="{FF2B5EF4-FFF2-40B4-BE49-F238E27FC236}">
                <a16:creationId xmlns:a16="http://schemas.microsoft.com/office/drawing/2014/main" id="{309055FC-BEDA-1848-BF6C-042C94CB0698}"/>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pic>
        <p:nvPicPr>
          <p:cNvPr id="22" name="Picture 21">
            <a:extLst>
              <a:ext uri="{FF2B5EF4-FFF2-40B4-BE49-F238E27FC236}">
                <a16:creationId xmlns:a16="http://schemas.microsoft.com/office/drawing/2014/main" id="{65EF26E2-C826-4951-AF83-80AEC7FB5B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00742" y="1573500"/>
            <a:ext cx="4730039" cy="2270419"/>
          </a:xfrm>
          <a:prstGeom prst="rect">
            <a:avLst/>
          </a:prstGeom>
        </p:spPr>
      </p:pic>
    </p:spTree>
    <p:extLst>
      <p:ext uri="{BB962C8B-B14F-4D97-AF65-F5344CB8AC3E}">
        <p14:creationId xmlns:p14="http://schemas.microsoft.com/office/powerpoint/2010/main" val="13805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1 LG Photo_3 SM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6DAA70-2949-BD43-8597-1750634BFE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380566"/>
            <a:ext cx="8068235" cy="4589928"/>
          </a:xfrm>
          <a:prstGeom prst="rect">
            <a:avLst/>
          </a:prstGeom>
        </p:spPr>
      </p:pic>
      <p:pic>
        <p:nvPicPr>
          <p:cNvPr id="16" name="Picture 15">
            <a:extLst>
              <a:ext uri="{FF2B5EF4-FFF2-40B4-BE49-F238E27FC236}">
                <a16:creationId xmlns:a16="http://schemas.microsoft.com/office/drawing/2014/main" id="{994604CD-B051-C64A-875B-4BE72240E7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8871" y="1899037"/>
            <a:ext cx="5524775" cy="3748728"/>
          </a:xfrm>
          <a:prstGeom prst="rect">
            <a:avLst/>
          </a:prstGeom>
        </p:spPr>
      </p:pic>
      <p:pic>
        <p:nvPicPr>
          <p:cNvPr id="23" name="Picture 22">
            <a:extLst>
              <a:ext uri="{FF2B5EF4-FFF2-40B4-BE49-F238E27FC236}">
                <a16:creationId xmlns:a16="http://schemas.microsoft.com/office/drawing/2014/main" id="{CD807EA0-F4B5-7648-ACF0-0BB3050149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23929" y="601682"/>
            <a:ext cx="1768292" cy="1812817"/>
          </a:xfrm>
          <a:prstGeom prst="rect">
            <a:avLst/>
          </a:prstGeom>
        </p:spPr>
      </p:pic>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24" name="Rectangle 23">
            <a:extLst>
              <a:ext uri="{FF2B5EF4-FFF2-40B4-BE49-F238E27FC236}">
                <a16:creationId xmlns:a16="http://schemas.microsoft.com/office/drawing/2014/main" id="{1D721DC4-5776-ED44-9D17-FAD61F4E22D3}"/>
              </a:ext>
            </a:extLst>
          </p:cNvPr>
          <p:cNvSpPr/>
          <p:nvPr userDrawn="1"/>
        </p:nvSpPr>
        <p:spPr>
          <a:xfrm>
            <a:off x="10085884" y="596948"/>
            <a:ext cx="1654030" cy="165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7">
            <a:extLst>
              <a:ext uri="{FF2B5EF4-FFF2-40B4-BE49-F238E27FC236}">
                <a16:creationId xmlns:a16="http://schemas.microsoft.com/office/drawing/2014/main" id="{05C298AC-F1C7-E941-A468-E74249C38E2A}"/>
              </a:ext>
            </a:extLst>
          </p:cNvPr>
          <p:cNvSpPr>
            <a:spLocks noGrp="1"/>
          </p:cNvSpPr>
          <p:nvPr>
            <p:ph type="pic" sz="quarter" idx="15"/>
          </p:nvPr>
        </p:nvSpPr>
        <p:spPr>
          <a:xfrm>
            <a:off x="10085884" y="595914"/>
            <a:ext cx="1655064" cy="1655064"/>
          </a:xfrm>
          <a:solidFill>
            <a:schemeClr val="bg1">
              <a:lumMod val="85000"/>
            </a:schemeClr>
          </a:solidFill>
        </p:spPr>
        <p:txBody>
          <a:bodyPr anchor="ctr" anchorCtr="0"/>
          <a:lstStyle>
            <a:lvl1pPr algn="ctr">
              <a:buFontTx/>
              <a:buNone/>
              <a:defRPr sz="1100"/>
            </a:lvl1pPr>
          </a:lstStyle>
          <a:p>
            <a:endParaRPr lang="en-US" dirty="0"/>
          </a:p>
        </p:txBody>
      </p:sp>
      <p:pic>
        <p:nvPicPr>
          <p:cNvPr id="33" name="Picture 32">
            <a:extLst>
              <a:ext uri="{FF2B5EF4-FFF2-40B4-BE49-F238E27FC236}">
                <a16:creationId xmlns:a16="http://schemas.microsoft.com/office/drawing/2014/main" id="{D53CD1A8-7251-1146-B05C-2246C730B8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23929" y="2597173"/>
            <a:ext cx="1768292" cy="1812817"/>
          </a:xfrm>
          <a:prstGeom prst="rect">
            <a:avLst/>
          </a:prstGeom>
        </p:spPr>
      </p:pic>
      <p:sp>
        <p:nvSpPr>
          <p:cNvPr id="34" name="Rectangle 33">
            <a:extLst>
              <a:ext uri="{FF2B5EF4-FFF2-40B4-BE49-F238E27FC236}">
                <a16:creationId xmlns:a16="http://schemas.microsoft.com/office/drawing/2014/main" id="{F6191C2C-246A-9B4E-9647-661B706A3D45}"/>
              </a:ext>
            </a:extLst>
          </p:cNvPr>
          <p:cNvSpPr/>
          <p:nvPr userDrawn="1"/>
        </p:nvSpPr>
        <p:spPr>
          <a:xfrm>
            <a:off x="10085884" y="2592439"/>
            <a:ext cx="1654030" cy="165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17">
            <a:extLst>
              <a:ext uri="{FF2B5EF4-FFF2-40B4-BE49-F238E27FC236}">
                <a16:creationId xmlns:a16="http://schemas.microsoft.com/office/drawing/2014/main" id="{E3187725-8A6A-154F-9BFE-B42E29C27554}"/>
              </a:ext>
            </a:extLst>
          </p:cNvPr>
          <p:cNvSpPr>
            <a:spLocks noGrp="1" noChangeAspect="1"/>
          </p:cNvSpPr>
          <p:nvPr>
            <p:ph type="pic" sz="quarter" idx="16"/>
          </p:nvPr>
        </p:nvSpPr>
        <p:spPr>
          <a:xfrm>
            <a:off x="10085884" y="2591405"/>
            <a:ext cx="1655064" cy="1655064"/>
          </a:xfrm>
          <a:solidFill>
            <a:schemeClr val="bg1">
              <a:lumMod val="85000"/>
            </a:schemeClr>
          </a:solidFill>
        </p:spPr>
        <p:txBody>
          <a:bodyPr anchor="ctr" anchorCtr="0"/>
          <a:lstStyle>
            <a:lvl1pPr algn="ctr">
              <a:buFontTx/>
              <a:buNone/>
              <a:defRPr sz="1100"/>
            </a:lvl1pPr>
          </a:lstStyle>
          <a:p>
            <a:endParaRPr lang="en-US" dirty="0"/>
          </a:p>
        </p:txBody>
      </p:sp>
      <p:pic>
        <p:nvPicPr>
          <p:cNvPr id="36" name="Picture 35">
            <a:extLst>
              <a:ext uri="{FF2B5EF4-FFF2-40B4-BE49-F238E27FC236}">
                <a16:creationId xmlns:a16="http://schemas.microsoft.com/office/drawing/2014/main" id="{A5B86718-5970-9046-9D6B-C270755373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64538" y="2984034"/>
            <a:ext cx="1768292" cy="1812817"/>
          </a:xfrm>
          <a:prstGeom prst="rect">
            <a:avLst/>
          </a:prstGeom>
        </p:spPr>
      </p:pic>
      <p:sp>
        <p:nvSpPr>
          <p:cNvPr id="37" name="Rectangle 36">
            <a:extLst>
              <a:ext uri="{FF2B5EF4-FFF2-40B4-BE49-F238E27FC236}">
                <a16:creationId xmlns:a16="http://schemas.microsoft.com/office/drawing/2014/main" id="{408F9EEC-69C0-F945-8D2F-C5DAC7C704DC}"/>
              </a:ext>
            </a:extLst>
          </p:cNvPr>
          <p:cNvSpPr/>
          <p:nvPr userDrawn="1"/>
        </p:nvSpPr>
        <p:spPr>
          <a:xfrm>
            <a:off x="7926492" y="2979300"/>
            <a:ext cx="1654030" cy="1654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17">
            <a:extLst>
              <a:ext uri="{FF2B5EF4-FFF2-40B4-BE49-F238E27FC236}">
                <a16:creationId xmlns:a16="http://schemas.microsoft.com/office/drawing/2014/main" id="{BBB3A77C-A456-1C4A-BE2E-272FCD1568C0}"/>
              </a:ext>
            </a:extLst>
          </p:cNvPr>
          <p:cNvSpPr>
            <a:spLocks noGrp="1"/>
          </p:cNvSpPr>
          <p:nvPr>
            <p:ph type="pic" sz="quarter" idx="17"/>
          </p:nvPr>
        </p:nvSpPr>
        <p:spPr>
          <a:xfrm>
            <a:off x="7919768" y="2979300"/>
            <a:ext cx="1655064" cy="1655064"/>
          </a:xfrm>
          <a:solidFill>
            <a:schemeClr val="bg1">
              <a:lumMod val="85000"/>
            </a:schemeClr>
          </a:solidFill>
        </p:spPr>
        <p:txBody>
          <a:bodyPr anchor="ctr" anchorCtr="0"/>
          <a:lstStyle>
            <a:lvl1pPr algn="ctr">
              <a:buFontTx/>
              <a:buNone/>
              <a:defRPr sz="1100"/>
            </a:lvl1pPr>
          </a:lstStyle>
          <a:p>
            <a:endParaRPr lang="en-US" dirty="0"/>
          </a:p>
        </p:txBody>
      </p:sp>
      <p:sp>
        <p:nvSpPr>
          <p:cNvPr id="39" name="Content Placeholder 2">
            <a:extLst>
              <a:ext uri="{FF2B5EF4-FFF2-40B4-BE49-F238E27FC236}">
                <a16:creationId xmlns:a16="http://schemas.microsoft.com/office/drawing/2014/main" id="{A48AC1D2-729C-6042-92BE-1F37F003F995}"/>
              </a:ext>
            </a:extLst>
          </p:cNvPr>
          <p:cNvSpPr>
            <a:spLocks noGrp="1"/>
          </p:cNvSpPr>
          <p:nvPr>
            <p:ph idx="18" hasCustomPrompt="1"/>
          </p:nvPr>
        </p:nvSpPr>
        <p:spPr>
          <a:xfrm>
            <a:off x="8427018" y="5048280"/>
            <a:ext cx="3265203" cy="1304985"/>
          </a:xfrm>
        </p:spPr>
        <p:txBody>
          <a:bodyPr/>
          <a:lstStyle>
            <a:lvl1pPr marL="9525" indent="-9525">
              <a:lnSpc>
                <a:spcPct val="110000"/>
              </a:lnSpc>
              <a:buFontTx/>
              <a:buNone/>
              <a:tabLst/>
              <a:defRPr sz="1300" b="0" i="0">
                <a:solidFill>
                  <a:srgbClr val="555654"/>
                </a:solidFill>
                <a:latin typeface="AmplitudeTF" panose="02000506050000020004" pitchFamily="2" charset="77"/>
                <a:cs typeface="Amplitude-Light" panose="02000606040000020004" pitchFamily="2" charset="0"/>
              </a:defRPr>
            </a:lvl1pPr>
            <a:lvl2pPr marL="0">
              <a:buFontTx/>
              <a:buNone/>
              <a:defRPr sz="1000" b="0" i="0">
                <a:solidFill>
                  <a:srgbClr val="555654"/>
                </a:solidFill>
                <a:latin typeface="AmplitudeTF" panose="02000506050000020004" pitchFamily="2" charset="77"/>
              </a:defRPr>
            </a:lvl2pPr>
            <a:lvl3pPr marL="349250" indent="-120650">
              <a:lnSpc>
                <a:spcPct val="120000"/>
              </a:lnSpc>
              <a:tabLst/>
              <a:defRPr sz="950" b="0" i="0">
                <a:solidFill>
                  <a:srgbClr val="555654"/>
                </a:solidFill>
                <a:latin typeface="AmplitudeTF" panose="02000506050000020004" pitchFamily="2" charset="77"/>
              </a:defRPr>
            </a:lvl3pPr>
            <a:lvl4pPr marL="579438" indent="-120650">
              <a:lnSpc>
                <a:spcPct val="120000"/>
              </a:lnSpc>
              <a:spcAft>
                <a:spcPts val="1200"/>
              </a:spcAft>
              <a:buFont typeface="System Font Regular"/>
              <a:buChar char="-"/>
              <a:tabLst/>
              <a:defRPr sz="950" b="0" i="0">
                <a:solidFill>
                  <a:srgbClr val="555654"/>
                </a:solidFill>
                <a:latin typeface="AmplitudeTF" panose="02000506050000020004" pitchFamily="2" charset="77"/>
              </a:defRPr>
            </a:lvl4pPr>
            <a:lvl5pPr>
              <a:defRPr sz="1000" b="0" i="0">
                <a:solidFill>
                  <a:srgbClr val="555654"/>
                </a:solidFill>
                <a:latin typeface="AmplitudeTF" panose="02000506050000020004" pitchFamily="2" charset="77"/>
              </a:defRPr>
            </a:lvl5pPr>
          </a:lstStyle>
          <a:p>
            <a:pPr lvl="0"/>
            <a:r>
              <a:rPr lang="en-US" dirty="0"/>
              <a:t>Second level</a:t>
            </a:r>
          </a:p>
        </p:txBody>
      </p:sp>
      <p:sp>
        <p:nvSpPr>
          <p:cNvPr id="14" name="Picture Placeholder 13">
            <a:extLst>
              <a:ext uri="{FF2B5EF4-FFF2-40B4-BE49-F238E27FC236}">
                <a16:creationId xmlns:a16="http://schemas.microsoft.com/office/drawing/2014/main" id="{09CDF803-FB59-6F48-9EDB-1A50ECAD4E73}"/>
              </a:ext>
            </a:extLst>
          </p:cNvPr>
          <p:cNvSpPr>
            <a:spLocks noGrp="1"/>
          </p:cNvSpPr>
          <p:nvPr>
            <p:ph type="pic" sz="quarter" idx="13"/>
          </p:nvPr>
        </p:nvSpPr>
        <p:spPr>
          <a:xfrm>
            <a:off x="1455887" y="1896301"/>
            <a:ext cx="5154613" cy="3459163"/>
          </a:xfrm>
          <a:solidFill>
            <a:schemeClr val="bg1">
              <a:lumMod val="85000"/>
            </a:schemeClr>
          </a:solidFill>
        </p:spPr>
        <p:txBody>
          <a:bodyPr anchor="ctr" anchorCtr="0"/>
          <a:lstStyle>
            <a:lvl1pPr algn="ctr">
              <a:buFontTx/>
              <a:buNone/>
              <a:defRPr sz="1100"/>
            </a:lvl1pPr>
          </a:lstStyle>
          <a:p>
            <a:endParaRPr lang="en-US" dirty="0"/>
          </a:p>
        </p:txBody>
      </p:sp>
      <p:sp>
        <p:nvSpPr>
          <p:cNvPr id="45" name="Text Placeholder 44">
            <a:extLst>
              <a:ext uri="{FF2B5EF4-FFF2-40B4-BE49-F238E27FC236}">
                <a16:creationId xmlns:a16="http://schemas.microsoft.com/office/drawing/2014/main" id="{35844222-97C9-CD4E-9899-E4D6D580FD7A}"/>
              </a:ext>
            </a:extLst>
          </p:cNvPr>
          <p:cNvSpPr>
            <a:spLocks noGrp="1"/>
          </p:cNvSpPr>
          <p:nvPr>
            <p:ph type="body" sz="quarter" idx="19"/>
          </p:nvPr>
        </p:nvSpPr>
        <p:spPr>
          <a:xfrm>
            <a:off x="7395321" y="1684338"/>
            <a:ext cx="2185202" cy="730250"/>
          </a:xfrm>
        </p:spPr>
        <p:txBody>
          <a:bodyPr anchor="ctr" anchorCtr="0"/>
          <a:lstStyle>
            <a:lvl1pPr marL="12700" indent="-12700" algn="ctr">
              <a:lnSpc>
                <a:spcPts val="1880"/>
              </a:lnSpc>
              <a:buFontTx/>
              <a:buNone/>
              <a:tabLst/>
              <a:defRPr sz="1600" b="0" i="0">
                <a:solidFill>
                  <a:schemeClr val="bg1"/>
                </a:solidFill>
                <a:latin typeface="Amplitude-Medium" panose="02000606040000020004" pitchFamily="2" charset="0"/>
                <a:cs typeface="Amplitude-Medium" panose="02000606040000020004" pitchFamily="2"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4E6044FD-16D9-A04B-9B01-3CC9444E4F8D}"/>
              </a:ext>
            </a:extLst>
          </p:cNvPr>
          <p:cNvSpPr>
            <a:spLocks noGrp="1"/>
          </p:cNvSpPr>
          <p:nvPr>
            <p:ph type="title"/>
          </p:nvPr>
        </p:nvSpPr>
        <p:spPr>
          <a:xfrm>
            <a:off x="690087" y="4337403"/>
            <a:ext cx="7378147" cy="1633093"/>
          </a:xfrm>
        </p:spPr>
        <p:txBody>
          <a:bodyPr anchor="t" anchorCtr="0">
            <a:noAutofit/>
          </a:bodyPr>
          <a:lstStyle>
            <a:lvl1pPr>
              <a:defRPr sz="6600">
                <a:solidFill>
                  <a:schemeClr val="bg1"/>
                </a:solidFill>
                <a:latin typeface="Light up the World" pitchFamily="2" charset="0"/>
              </a:defRPr>
            </a:lvl1pPr>
          </a:lstStyle>
          <a:p>
            <a:r>
              <a:rPr lang="en-US" dirty="0"/>
              <a:t>Click to edit Master title style</a:t>
            </a:r>
          </a:p>
        </p:txBody>
      </p:sp>
      <p:sp>
        <p:nvSpPr>
          <p:cNvPr id="20" name="Slide Number Placeholder 5">
            <a:extLst>
              <a:ext uri="{FF2B5EF4-FFF2-40B4-BE49-F238E27FC236}">
                <a16:creationId xmlns:a16="http://schemas.microsoft.com/office/drawing/2014/main" id="{CDA227A8-524D-F343-8B3B-4995064B1B5F}"/>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Tree>
    <p:extLst>
      <p:ext uri="{BB962C8B-B14F-4D97-AF65-F5344CB8AC3E}">
        <p14:creationId xmlns:p14="http://schemas.microsoft.com/office/powerpoint/2010/main" val="56122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13C4E0-3C06-0842-8DF3-C60E07BC86AE}"/>
              </a:ext>
            </a:extLst>
          </p:cNvPr>
          <p:cNvSpPr/>
          <p:nvPr userDrawn="1"/>
        </p:nvSpPr>
        <p:spPr>
          <a:xfrm>
            <a:off x="0" y="0"/>
            <a:ext cx="12192000"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FB36EB22-6672-BF49-A268-2D2E55D4F1FA}"/>
              </a:ext>
            </a:extLst>
          </p:cNvPr>
          <p:cNvSpPr>
            <a:spLocks noGrp="1"/>
          </p:cNvSpPr>
          <p:nvPr>
            <p:ph type="ctrTitle"/>
          </p:nvPr>
        </p:nvSpPr>
        <p:spPr>
          <a:xfrm>
            <a:off x="2108491" y="2019813"/>
            <a:ext cx="7867443" cy="2814817"/>
          </a:xfrm>
        </p:spPr>
        <p:txBody>
          <a:bodyPr anchor="ctr" anchorCtr="0">
            <a:noAutofit/>
          </a:bodyPr>
          <a:lstStyle>
            <a:lvl1pPr algn="ctr">
              <a:lnSpc>
                <a:spcPts val="10000"/>
              </a:lnSpc>
              <a:defRPr sz="9200" b="0" i="0" spc="100" baseline="0">
                <a:solidFill>
                  <a:schemeClr val="bg1"/>
                </a:solidFill>
                <a:latin typeface="Light up the World"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EAB9F862-09AD-974A-8F34-B3267678FE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624" b="15425"/>
          <a:stretch/>
        </p:blipFill>
        <p:spPr>
          <a:xfrm>
            <a:off x="7351123" y="1057837"/>
            <a:ext cx="4840877" cy="5800164"/>
          </a:xfrm>
          <a:prstGeom prst="rect">
            <a:avLst/>
          </a:prstGeom>
        </p:spPr>
      </p:pic>
      <p:pic>
        <p:nvPicPr>
          <p:cNvPr id="8" name="Picture 7">
            <a:extLst>
              <a:ext uri="{FF2B5EF4-FFF2-40B4-BE49-F238E27FC236}">
                <a16:creationId xmlns:a16="http://schemas.microsoft.com/office/drawing/2014/main" id="{65FC086A-1B05-2A48-B75E-031959618F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151" y="319482"/>
            <a:ext cx="1911095" cy="126270"/>
          </a:xfrm>
          <a:prstGeom prst="rect">
            <a:avLst/>
          </a:prstGeom>
        </p:spPr>
      </p:pic>
    </p:spTree>
    <p:extLst>
      <p:ext uri="{BB962C8B-B14F-4D97-AF65-F5344CB8AC3E}">
        <p14:creationId xmlns:p14="http://schemas.microsoft.com/office/powerpoint/2010/main" val="3545263277"/>
      </p:ext>
    </p:extLst>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Intr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3415A3-6C0C-6940-94DC-E9F7DA5B8A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70555" y="1057837"/>
            <a:ext cx="4221445" cy="5800164"/>
          </a:xfrm>
          <a:prstGeom prst="rect">
            <a:avLst/>
          </a:prstGeom>
        </p:spPr>
      </p:pic>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Slide Number Placeholder 5">
            <a:extLst>
              <a:ext uri="{FF2B5EF4-FFF2-40B4-BE49-F238E27FC236}">
                <a16:creationId xmlns:a16="http://schemas.microsoft.com/office/drawing/2014/main" id="{CAC61675-60D0-F64D-B358-C92FCE3FA403}"/>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
        <p:nvSpPr>
          <p:cNvPr id="9" name="Title 1">
            <a:extLst>
              <a:ext uri="{FF2B5EF4-FFF2-40B4-BE49-F238E27FC236}">
                <a16:creationId xmlns:a16="http://schemas.microsoft.com/office/drawing/2014/main" id="{C3865B57-0EFE-3347-90FE-D550C64CA6DC}"/>
              </a:ext>
            </a:extLst>
          </p:cNvPr>
          <p:cNvSpPr>
            <a:spLocks noGrp="1"/>
          </p:cNvSpPr>
          <p:nvPr>
            <p:ph type="title" hasCustomPrompt="1"/>
          </p:nvPr>
        </p:nvSpPr>
        <p:spPr>
          <a:xfrm>
            <a:off x="2946629" y="1951172"/>
            <a:ext cx="6252235" cy="1510990"/>
          </a:xfrm>
        </p:spPr>
        <p:txBody>
          <a:bodyPr anchor="t" anchorCtr="0">
            <a:noAutofit/>
          </a:bodyPr>
          <a:lstStyle>
            <a:lvl1pPr algn="l">
              <a:lnSpc>
                <a:spcPts val="4600"/>
              </a:lnSpc>
              <a:defRPr lang="en-US" sz="4200" b="0" i="0" kern="1200" dirty="0">
                <a:solidFill>
                  <a:srgbClr val="00477B"/>
                </a:solidFill>
                <a:latin typeface="Amplitude-Medium" panose="02000606040000020004" pitchFamily="2" charset="0"/>
                <a:ea typeface="+mn-ea"/>
                <a:cs typeface="Amplitude-Medium" panose="02000606040000020004" pitchFamily="2" charset="0"/>
              </a:defRPr>
            </a:lvl1pPr>
          </a:lstStyle>
          <a:p>
            <a:pPr marL="14288" lvl="0" indent="-14288" algn="l" defTabSz="914400" rtl="0" eaLnBrk="1" latinLnBrk="0" hangingPunct="1">
              <a:lnSpc>
                <a:spcPct val="90000"/>
              </a:lnSpc>
              <a:spcBef>
                <a:spcPts val="1000"/>
              </a:spcBef>
              <a:spcAft>
                <a:spcPts val="1600"/>
              </a:spcAft>
              <a:buFontTx/>
              <a:buNone/>
              <a:tabLst/>
            </a:pPr>
            <a:r>
              <a:rPr lang="en-US" dirty="0"/>
              <a:t>Click to edit Master text styles</a:t>
            </a:r>
          </a:p>
        </p:txBody>
      </p:sp>
      <p:sp>
        <p:nvSpPr>
          <p:cNvPr id="10" name="Text Placeholder 16">
            <a:extLst>
              <a:ext uri="{FF2B5EF4-FFF2-40B4-BE49-F238E27FC236}">
                <a16:creationId xmlns:a16="http://schemas.microsoft.com/office/drawing/2014/main" id="{9CA5250C-AC04-E944-9524-C735AB3DE272}"/>
              </a:ext>
            </a:extLst>
          </p:cNvPr>
          <p:cNvSpPr>
            <a:spLocks noGrp="1"/>
          </p:cNvSpPr>
          <p:nvPr>
            <p:ph type="body" sz="quarter" idx="21"/>
          </p:nvPr>
        </p:nvSpPr>
        <p:spPr>
          <a:xfrm>
            <a:off x="2988612" y="3506406"/>
            <a:ext cx="6210252" cy="2257158"/>
          </a:xfrm>
        </p:spPr>
        <p:txBody>
          <a:bodyPr/>
          <a:lstStyle>
            <a:lvl1pPr marL="0"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1pPr>
            <a:lvl2pPr marL="0" indent="0">
              <a:lnSpc>
                <a:spcPct val="120000"/>
              </a:lnSpc>
              <a:spcBef>
                <a:spcPts val="0"/>
              </a:spcBef>
              <a:spcAft>
                <a:spcPts val="600"/>
              </a:spcAft>
              <a:buFontTx/>
              <a:buNone/>
              <a:tabLst/>
              <a:defRPr sz="1000" b="0" i="0">
                <a:solidFill>
                  <a:srgbClr val="555654"/>
                </a:solidFill>
                <a:latin typeface="AmplitudeTF" panose="02000506050000020004" pitchFamily="2" charset="77"/>
              </a:defRPr>
            </a:lvl2pPr>
            <a:lvl3pPr marL="393700" indent="-114300">
              <a:lnSpc>
                <a:spcPct val="120000"/>
              </a:lnSpc>
              <a:spcBef>
                <a:spcPts val="0"/>
              </a:spcBef>
              <a:spcAft>
                <a:spcPts val="600"/>
              </a:spcAft>
              <a:tabLst/>
              <a:defRPr sz="1000" b="0" i="0">
                <a:solidFill>
                  <a:srgbClr val="555654"/>
                </a:solidFill>
                <a:latin typeface="AmplitudeTF" panose="02000506050000020004" pitchFamily="2" charset="77"/>
              </a:defRPr>
            </a:lvl3pPr>
            <a:lvl4pPr marL="736600" indent="-114300">
              <a:lnSpc>
                <a:spcPct val="120000"/>
              </a:lnSpc>
              <a:spcBef>
                <a:spcPts val="0"/>
              </a:spcBef>
              <a:spcAft>
                <a:spcPts val="600"/>
              </a:spcAft>
              <a:buFont typeface="System Font Regular"/>
              <a:buChar char="-"/>
              <a:tabLst/>
              <a:defRPr sz="1000" b="0" i="0">
                <a:solidFill>
                  <a:srgbClr val="555654"/>
                </a:solidFill>
                <a:latin typeface="AmplitudeTF" panose="02000506050000020004" pitchFamily="2" charset="77"/>
              </a:defRPr>
            </a:lvl4pPr>
            <a:lvl5pPr marL="1028700" indent="-114300">
              <a:lnSpc>
                <a:spcPct val="120000"/>
              </a:lnSpc>
              <a:spcBef>
                <a:spcPts val="0"/>
              </a:spcBef>
              <a:spcAft>
                <a:spcPts val="600"/>
              </a:spcAft>
              <a:tabLst/>
              <a:defRPr sz="1000" b="0" i="0">
                <a:solidFill>
                  <a:srgbClr val="555654"/>
                </a:solidFill>
                <a:latin typeface="AmplitudeTF" panose="02000506050000020004" pitchFamily="2" charset="77"/>
              </a:defRPr>
            </a:lvl5pPr>
          </a:lstStyle>
          <a:p>
            <a:pPr lvl="0"/>
            <a:r>
              <a:rPr lang="en-US" dirty="0"/>
              <a:t>Click to edit Master text styles</a:t>
            </a:r>
          </a:p>
        </p:txBody>
      </p:sp>
      <p:sp>
        <p:nvSpPr>
          <p:cNvPr id="12" name="Text Placeholder 7">
            <a:extLst>
              <a:ext uri="{FF2B5EF4-FFF2-40B4-BE49-F238E27FC236}">
                <a16:creationId xmlns:a16="http://schemas.microsoft.com/office/drawing/2014/main" id="{0725ACFD-6718-374C-BD70-FB9E65C6224E}"/>
              </a:ext>
            </a:extLst>
          </p:cNvPr>
          <p:cNvSpPr>
            <a:spLocks noGrp="1"/>
          </p:cNvSpPr>
          <p:nvPr>
            <p:ph type="body" sz="quarter" idx="22"/>
          </p:nvPr>
        </p:nvSpPr>
        <p:spPr>
          <a:xfrm>
            <a:off x="2988613" y="1554480"/>
            <a:ext cx="6210252" cy="375889"/>
          </a:xfrm>
        </p:spPr>
        <p:txBody>
          <a:bodyPr/>
          <a:lstStyle>
            <a:lvl1pPr>
              <a:buFontTx/>
              <a:buNone/>
              <a:defRPr sz="1800" b="0" i="0">
                <a:solidFill>
                  <a:srgbClr val="2670A9"/>
                </a:solidFill>
                <a:latin typeface="AmplitudeTF" panose="02000506050000020004" pitchFamily="2" charset="77"/>
              </a:defRPr>
            </a:lvl1pPr>
            <a:lvl2pPr>
              <a:defRPr b="0" i="0">
                <a:solidFill>
                  <a:srgbClr val="2670A9"/>
                </a:solidFill>
                <a:latin typeface="AmplitudeTF" panose="02000506050000020004" pitchFamily="2" charset="77"/>
              </a:defRPr>
            </a:lvl2pPr>
            <a:lvl3pPr>
              <a:defRPr b="0" i="0">
                <a:solidFill>
                  <a:srgbClr val="2670A9"/>
                </a:solidFill>
                <a:latin typeface="AmplitudeTF" panose="02000506050000020004" pitchFamily="2" charset="77"/>
              </a:defRPr>
            </a:lvl3pPr>
            <a:lvl4pPr>
              <a:defRPr b="0" i="0">
                <a:solidFill>
                  <a:srgbClr val="2670A9"/>
                </a:solidFill>
                <a:latin typeface="AmplitudeTF" panose="02000506050000020004" pitchFamily="2" charset="77"/>
              </a:defRPr>
            </a:lvl4pPr>
            <a:lvl5pPr>
              <a:defRPr b="0" i="0">
                <a:solidFill>
                  <a:srgbClr val="2670A9"/>
                </a:solidFill>
                <a:latin typeface="AmplitudeTF" panose="02000506050000020004" pitchFamily="2" charset="77"/>
              </a:defRPr>
            </a:lvl5pPr>
          </a:lstStyle>
          <a:p>
            <a:pPr lvl="0"/>
            <a:r>
              <a:rPr lang="en-US" dirty="0"/>
              <a:t>Click to edit Master text styles</a:t>
            </a:r>
          </a:p>
        </p:txBody>
      </p:sp>
    </p:spTree>
    <p:extLst>
      <p:ext uri="{BB962C8B-B14F-4D97-AF65-F5344CB8AC3E}">
        <p14:creationId xmlns:p14="http://schemas.microsoft.com/office/powerpoint/2010/main" val="189575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2 columns_Intr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DF20DD-CD42-4949-97C6-A7A99DB571DB}"/>
              </a:ext>
            </a:extLst>
          </p:cNvPr>
          <p:cNvSpPr>
            <a:spLocks noGrp="1"/>
          </p:cNvSpPr>
          <p:nvPr>
            <p:ph type="title" hasCustomPrompt="1"/>
          </p:nvPr>
        </p:nvSpPr>
        <p:spPr>
          <a:xfrm>
            <a:off x="658368" y="2452334"/>
            <a:ext cx="4844133" cy="1510990"/>
          </a:xfrm>
        </p:spPr>
        <p:txBody>
          <a:bodyPr anchor="t" anchorCtr="0">
            <a:noAutofit/>
          </a:bodyPr>
          <a:lstStyle>
            <a:lvl1pPr algn="l">
              <a:lnSpc>
                <a:spcPts val="4600"/>
              </a:lnSpc>
              <a:defRPr lang="en-US" sz="4200" b="0" i="0" kern="1200" dirty="0">
                <a:solidFill>
                  <a:srgbClr val="00477B"/>
                </a:solidFill>
                <a:latin typeface="Amplitude-Medium" panose="02000606040000020004" pitchFamily="2" charset="0"/>
                <a:ea typeface="+mn-ea"/>
                <a:cs typeface="Amplitude-Medium" panose="02000606040000020004" pitchFamily="2" charset="0"/>
              </a:defRPr>
            </a:lvl1pPr>
          </a:lstStyle>
          <a:p>
            <a:pPr marL="14288" lvl="0" indent="-14288" algn="l" defTabSz="914400" rtl="0" eaLnBrk="1" latinLnBrk="0" hangingPunct="1">
              <a:lnSpc>
                <a:spcPct val="90000"/>
              </a:lnSpc>
              <a:spcBef>
                <a:spcPts val="1000"/>
              </a:spcBef>
              <a:spcAft>
                <a:spcPts val="1600"/>
              </a:spcAft>
              <a:buFontTx/>
              <a:buNone/>
              <a:tabLst/>
            </a:pPr>
            <a:r>
              <a:rPr lang="en-US" dirty="0"/>
              <a:t>Click to edit Master text styles</a:t>
            </a:r>
          </a:p>
        </p:txBody>
      </p:sp>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Slide Number Placeholder 5">
            <a:extLst>
              <a:ext uri="{FF2B5EF4-FFF2-40B4-BE49-F238E27FC236}">
                <a16:creationId xmlns:a16="http://schemas.microsoft.com/office/drawing/2014/main" id="{CAC61675-60D0-F64D-B358-C92FCE3FA403}"/>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
        <p:nvSpPr>
          <p:cNvPr id="17" name="Text Placeholder 16">
            <a:extLst>
              <a:ext uri="{FF2B5EF4-FFF2-40B4-BE49-F238E27FC236}">
                <a16:creationId xmlns:a16="http://schemas.microsoft.com/office/drawing/2014/main" id="{42F48184-BC3F-3A46-843E-CC13B60BCA15}"/>
              </a:ext>
            </a:extLst>
          </p:cNvPr>
          <p:cNvSpPr>
            <a:spLocks noGrp="1"/>
          </p:cNvSpPr>
          <p:nvPr>
            <p:ph type="body" sz="quarter" idx="20"/>
          </p:nvPr>
        </p:nvSpPr>
        <p:spPr>
          <a:xfrm>
            <a:off x="6744794" y="967657"/>
            <a:ext cx="4618913" cy="5313874"/>
          </a:xfrm>
        </p:spPr>
        <p:txBody>
          <a:bodyPr/>
          <a:lstStyle>
            <a:lvl1pPr marL="0" indent="0">
              <a:lnSpc>
                <a:spcPct val="120000"/>
              </a:lnSpc>
              <a:spcBef>
                <a:spcPts val="1000"/>
              </a:spcBef>
              <a:spcAft>
                <a:spcPts val="800"/>
              </a:spcAft>
              <a:buFontTx/>
              <a:buNone/>
              <a:tabLst/>
              <a:defRPr sz="1500">
                <a:solidFill>
                  <a:srgbClr val="00477B"/>
                </a:solidFill>
                <a:latin typeface="Amplitude-Medium" panose="02000606040000020004" pitchFamily="2" charset="0"/>
                <a:cs typeface="Amplitude-Medium" panose="02000606040000020004" pitchFamily="2" charset="0"/>
              </a:defRPr>
            </a:lvl1pPr>
            <a:lvl2pPr marL="0"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93700" indent="-114300">
              <a:lnSpc>
                <a:spcPct val="120000"/>
              </a:lnSpc>
              <a:spcBef>
                <a:spcPts val="0"/>
              </a:spcBef>
              <a:spcAft>
                <a:spcPts val="600"/>
              </a:spcAft>
              <a:tabLst/>
              <a:defRPr sz="1800" b="0" i="0">
                <a:solidFill>
                  <a:srgbClr val="555654"/>
                </a:solidFill>
                <a:latin typeface="AmplitudeTF" panose="02000506050000020004" pitchFamily="2" charset="77"/>
              </a:defRPr>
            </a:lvl3pPr>
            <a:lvl4pPr marL="736600" indent="-114300">
              <a:lnSpc>
                <a:spcPct val="120000"/>
              </a:lnSpc>
              <a:spcBef>
                <a:spcPts val="0"/>
              </a:spcBef>
              <a:spcAft>
                <a:spcPts val="600"/>
              </a:spcAft>
              <a:buFont typeface="System Font Regular"/>
              <a:buChar char="-"/>
              <a:tabLst/>
              <a:defRPr sz="1800" b="0" i="0">
                <a:solidFill>
                  <a:srgbClr val="555654"/>
                </a:solidFill>
                <a:latin typeface="AmplitudeTF" panose="02000506050000020004" pitchFamily="2" charset="77"/>
              </a:defRPr>
            </a:lvl4pPr>
            <a:lvl5pPr marL="1028700" indent="-114300">
              <a:lnSpc>
                <a:spcPct val="120000"/>
              </a:lnSpc>
              <a:spcBef>
                <a:spcPts val="0"/>
              </a:spcBef>
              <a:spcAft>
                <a:spcPts val="600"/>
              </a:spcAft>
              <a:tabLst/>
              <a:defRPr sz="18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p:txBody>
      </p:sp>
      <p:sp>
        <p:nvSpPr>
          <p:cNvPr id="24" name="Text Placeholder 16">
            <a:extLst>
              <a:ext uri="{FF2B5EF4-FFF2-40B4-BE49-F238E27FC236}">
                <a16:creationId xmlns:a16="http://schemas.microsoft.com/office/drawing/2014/main" id="{89C4252A-8B1B-E04C-9793-9EE9A27EF7FC}"/>
              </a:ext>
            </a:extLst>
          </p:cNvPr>
          <p:cNvSpPr>
            <a:spLocks noGrp="1"/>
          </p:cNvSpPr>
          <p:nvPr>
            <p:ph type="body" sz="quarter" idx="21"/>
          </p:nvPr>
        </p:nvSpPr>
        <p:spPr>
          <a:xfrm>
            <a:off x="685800" y="4024372"/>
            <a:ext cx="4618906" cy="2257158"/>
          </a:xfrm>
        </p:spPr>
        <p:txBody>
          <a:bodyPr/>
          <a:lstStyle>
            <a:lvl1pPr marL="0"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1pPr>
            <a:lvl2pPr marL="0" indent="0">
              <a:lnSpc>
                <a:spcPct val="120000"/>
              </a:lnSpc>
              <a:spcBef>
                <a:spcPts val="0"/>
              </a:spcBef>
              <a:spcAft>
                <a:spcPts val="600"/>
              </a:spcAft>
              <a:buFontTx/>
              <a:buNone/>
              <a:tabLst/>
              <a:defRPr sz="1000" b="0" i="0">
                <a:solidFill>
                  <a:srgbClr val="555654"/>
                </a:solidFill>
                <a:latin typeface="AmplitudeTF" panose="02000506050000020004" pitchFamily="2" charset="77"/>
              </a:defRPr>
            </a:lvl2pPr>
            <a:lvl3pPr marL="393700" indent="-114300">
              <a:lnSpc>
                <a:spcPct val="120000"/>
              </a:lnSpc>
              <a:spcBef>
                <a:spcPts val="0"/>
              </a:spcBef>
              <a:spcAft>
                <a:spcPts val="600"/>
              </a:spcAft>
              <a:tabLst/>
              <a:defRPr sz="1000" b="0" i="0">
                <a:solidFill>
                  <a:srgbClr val="555654"/>
                </a:solidFill>
                <a:latin typeface="AmplitudeTF" panose="02000506050000020004" pitchFamily="2" charset="77"/>
              </a:defRPr>
            </a:lvl3pPr>
            <a:lvl4pPr marL="736600" indent="-114300">
              <a:lnSpc>
                <a:spcPct val="120000"/>
              </a:lnSpc>
              <a:spcBef>
                <a:spcPts val="0"/>
              </a:spcBef>
              <a:spcAft>
                <a:spcPts val="600"/>
              </a:spcAft>
              <a:buFont typeface="System Font Regular"/>
              <a:buChar char="-"/>
              <a:tabLst/>
              <a:defRPr sz="1000" b="0" i="0">
                <a:solidFill>
                  <a:srgbClr val="555654"/>
                </a:solidFill>
                <a:latin typeface="AmplitudeTF" panose="02000506050000020004" pitchFamily="2" charset="77"/>
              </a:defRPr>
            </a:lvl4pPr>
            <a:lvl5pPr marL="1028700" indent="-114300">
              <a:lnSpc>
                <a:spcPct val="120000"/>
              </a:lnSpc>
              <a:spcBef>
                <a:spcPts val="0"/>
              </a:spcBef>
              <a:spcAft>
                <a:spcPts val="600"/>
              </a:spcAft>
              <a:tabLst/>
              <a:defRPr sz="1000" b="0" i="0">
                <a:solidFill>
                  <a:srgbClr val="555654"/>
                </a:solidFill>
                <a:latin typeface="AmplitudeTF" panose="02000506050000020004" pitchFamily="2" charset="77"/>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99C0AB27-53C0-2D40-AE0D-DD783B377D3C}"/>
              </a:ext>
            </a:extLst>
          </p:cNvPr>
          <p:cNvCxnSpPr>
            <a:cxnSpLocks/>
          </p:cNvCxnSpPr>
          <p:nvPr userDrawn="1"/>
        </p:nvCxnSpPr>
        <p:spPr>
          <a:xfrm>
            <a:off x="6056244" y="967657"/>
            <a:ext cx="0" cy="5313873"/>
          </a:xfrm>
          <a:prstGeom prst="line">
            <a:avLst/>
          </a:prstGeom>
          <a:ln>
            <a:solidFill>
              <a:srgbClr val="555654"/>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199B5442-15FC-9D42-9CB8-CF71F8E992AA}"/>
              </a:ext>
            </a:extLst>
          </p:cNvPr>
          <p:cNvSpPr>
            <a:spLocks noGrp="1"/>
          </p:cNvSpPr>
          <p:nvPr>
            <p:ph type="body" sz="quarter" idx="22"/>
          </p:nvPr>
        </p:nvSpPr>
        <p:spPr>
          <a:xfrm>
            <a:off x="685800" y="2038556"/>
            <a:ext cx="4844134" cy="412750"/>
          </a:xfrm>
        </p:spPr>
        <p:txBody>
          <a:bodyPr/>
          <a:lstStyle>
            <a:lvl1pPr>
              <a:buFontTx/>
              <a:buNone/>
              <a:defRPr sz="1800" b="0" i="0">
                <a:solidFill>
                  <a:srgbClr val="2670A9"/>
                </a:solidFill>
                <a:latin typeface="AmplitudeTF" panose="02000506050000020004" pitchFamily="2" charset="77"/>
              </a:defRPr>
            </a:lvl1pPr>
            <a:lvl2pPr>
              <a:defRPr b="0" i="0">
                <a:solidFill>
                  <a:srgbClr val="2670A9"/>
                </a:solidFill>
                <a:latin typeface="AmplitudeTF" panose="02000506050000020004" pitchFamily="2" charset="77"/>
              </a:defRPr>
            </a:lvl2pPr>
            <a:lvl3pPr>
              <a:defRPr b="0" i="0">
                <a:solidFill>
                  <a:srgbClr val="2670A9"/>
                </a:solidFill>
                <a:latin typeface="AmplitudeTF" panose="02000506050000020004" pitchFamily="2" charset="77"/>
              </a:defRPr>
            </a:lvl3pPr>
            <a:lvl4pPr>
              <a:defRPr b="0" i="0">
                <a:solidFill>
                  <a:srgbClr val="2670A9"/>
                </a:solidFill>
                <a:latin typeface="AmplitudeTF" panose="02000506050000020004" pitchFamily="2" charset="77"/>
              </a:defRPr>
            </a:lvl4pPr>
            <a:lvl5pPr>
              <a:defRPr b="0" i="0">
                <a:solidFill>
                  <a:srgbClr val="2670A9"/>
                </a:solidFill>
                <a:latin typeface="AmplitudeTF" panose="02000506050000020004" pitchFamily="2" charset="77"/>
              </a:defRPr>
            </a:lvl5pPr>
          </a:lstStyle>
          <a:p>
            <a:pPr lvl="0"/>
            <a:r>
              <a:rPr lang="en-US" dirty="0"/>
              <a:t>Click to edit Master text styles</a:t>
            </a:r>
          </a:p>
        </p:txBody>
      </p:sp>
    </p:spTree>
    <p:extLst>
      <p:ext uri="{BB962C8B-B14F-4D97-AF65-F5344CB8AC3E}">
        <p14:creationId xmlns:p14="http://schemas.microsoft.com/office/powerpoint/2010/main" val="3249574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_Photo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B236B9-65D3-3B47-9703-FFF2A4FCB53F}"/>
              </a:ext>
            </a:extLst>
          </p:cNvPr>
          <p:cNvSpPr/>
          <p:nvPr userDrawn="1"/>
        </p:nvSpPr>
        <p:spPr>
          <a:xfrm>
            <a:off x="0" y="0"/>
            <a:ext cx="12192000"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0AFC38-D8E7-BA49-9B8E-DA619826AE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2073" y="0"/>
            <a:ext cx="3542424" cy="3581210"/>
          </a:xfrm>
          <a:prstGeom prst="rect">
            <a:avLst/>
          </a:prstGeom>
        </p:spPr>
      </p:pic>
      <p:pic>
        <p:nvPicPr>
          <p:cNvPr id="13" name="Picture 12">
            <a:extLst>
              <a:ext uri="{FF2B5EF4-FFF2-40B4-BE49-F238E27FC236}">
                <a16:creationId xmlns:a16="http://schemas.microsoft.com/office/drawing/2014/main" id="{BA955532-9CFA-514A-8494-7872DB3570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96960" y="5105400"/>
            <a:ext cx="4711700" cy="1752600"/>
          </a:xfrm>
          <a:prstGeom prst="rect">
            <a:avLst/>
          </a:prstGeom>
        </p:spPr>
      </p:pic>
      <p:sp>
        <p:nvSpPr>
          <p:cNvPr id="19" name="Picture Placeholder 18">
            <a:extLst>
              <a:ext uri="{FF2B5EF4-FFF2-40B4-BE49-F238E27FC236}">
                <a16:creationId xmlns:a16="http://schemas.microsoft.com/office/drawing/2014/main" id="{0B568442-AC71-294D-9063-8F3367FB58BB}"/>
              </a:ext>
            </a:extLst>
          </p:cNvPr>
          <p:cNvSpPr>
            <a:spLocks noGrp="1"/>
          </p:cNvSpPr>
          <p:nvPr>
            <p:ph type="pic" sz="quarter" idx="15"/>
          </p:nvPr>
        </p:nvSpPr>
        <p:spPr>
          <a:xfrm>
            <a:off x="6038850" y="774701"/>
            <a:ext cx="1187450" cy="1195388"/>
          </a:xfrm>
          <a:solidFill>
            <a:schemeClr val="bg1">
              <a:lumMod val="85000"/>
            </a:schemeClr>
          </a:solidFill>
        </p:spPr>
        <p:txBody>
          <a:bodyPr anchor="ctr" anchorCtr="0"/>
          <a:lstStyle>
            <a:lvl1pPr marL="12700" indent="-12700" algn="ctr">
              <a:buFontTx/>
              <a:buNone/>
              <a:tabLst/>
              <a:defRPr sz="1100">
                <a:solidFill>
                  <a:schemeClr val="tx1"/>
                </a:solidFill>
              </a:defRPr>
            </a:lvl1pPr>
          </a:lstStyle>
          <a:p>
            <a:endParaRPr lang="en-US" dirty="0"/>
          </a:p>
        </p:txBody>
      </p:sp>
      <p:sp>
        <p:nvSpPr>
          <p:cNvPr id="21" name="Picture Placeholder 18">
            <a:extLst>
              <a:ext uri="{FF2B5EF4-FFF2-40B4-BE49-F238E27FC236}">
                <a16:creationId xmlns:a16="http://schemas.microsoft.com/office/drawing/2014/main" id="{8DDC83A9-BB0D-284F-B4D9-2942DE526229}"/>
              </a:ext>
            </a:extLst>
          </p:cNvPr>
          <p:cNvSpPr>
            <a:spLocks noGrp="1"/>
          </p:cNvSpPr>
          <p:nvPr>
            <p:ph type="pic" sz="quarter" idx="16"/>
          </p:nvPr>
        </p:nvSpPr>
        <p:spPr>
          <a:xfrm>
            <a:off x="10579975" y="2440700"/>
            <a:ext cx="1370725" cy="1382000"/>
          </a:xfrm>
          <a:solidFill>
            <a:schemeClr val="bg1">
              <a:lumMod val="85000"/>
            </a:schemeClr>
          </a:solidFill>
        </p:spPr>
        <p:txBody>
          <a:bodyPr anchor="ctr" anchorCtr="0"/>
          <a:lstStyle>
            <a:lvl1pPr marL="12700" indent="-12700" algn="ctr">
              <a:buFontTx/>
              <a:buNone/>
              <a:tabLst/>
              <a:defRPr sz="1100">
                <a:solidFill>
                  <a:schemeClr val="tx1"/>
                </a:solidFill>
              </a:defRPr>
            </a:lvl1pPr>
          </a:lstStyle>
          <a:p>
            <a:endParaRPr lang="en-US" dirty="0"/>
          </a:p>
        </p:txBody>
      </p:sp>
      <p:sp>
        <p:nvSpPr>
          <p:cNvPr id="17" name="Picture Placeholder 16">
            <a:extLst>
              <a:ext uri="{FF2B5EF4-FFF2-40B4-BE49-F238E27FC236}">
                <a16:creationId xmlns:a16="http://schemas.microsoft.com/office/drawing/2014/main" id="{43D368A0-EF38-4847-BFF5-2BEFE91E9737}"/>
              </a:ext>
            </a:extLst>
          </p:cNvPr>
          <p:cNvSpPr>
            <a:spLocks noGrp="1"/>
          </p:cNvSpPr>
          <p:nvPr>
            <p:ph type="pic" sz="quarter" idx="14"/>
          </p:nvPr>
        </p:nvSpPr>
        <p:spPr>
          <a:xfrm>
            <a:off x="7504113" y="1419225"/>
            <a:ext cx="2947987" cy="3862388"/>
          </a:xfrm>
          <a:solidFill>
            <a:schemeClr val="bg1">
              <a:lumMod val="85000"/>
            </a:schemeClr>
          </a:solidFill>
        </p:spPr>
        <p:txBody>
          <a:bodyPr anchor="ctr" anchorCtr="0"/>
          <a:lstStyle>
            <a:lvl1pPr marL="12700" indent="-12700" algn="ctr">
              <a:buFontTx/>
              <a:buNone/>
              <a:tabLst/>
              <a:defRPr sz="1100"/>
            </a:lvl1pPr>
          </a:lstStyle>
          <a:p>
            <a:endParaRPr lang="en-US" dirty="0"/>
          </a:p>
        </p:txBody>
      </p:sp>
      <p:sp>
        <p:nvSpPr>
          <p:cNvPr id="3" name="Subtitle 2">
            <a:extLst>
              <a:ext uri="{FF2B5EF4-FFF2-40B4-BE49-F238E27FC236}">
                <a16:creationId xmlns:a16="http://schemas.microsoft.com/office/drawing/2014/main" id="{08E15156-179B-C646-BEB6-57BB73DAB77F}"/>
              </a:ext>
            </a:extLst>
          </p:cNvPr>
          <p:cNvSpPr>
            <a:spLocks noGrp="1"/>
          </p:cNvSpPr>
          <p:nvPr>
            <p:ph type="subTitle" idx="1"/>
          </p:nvPr>
        </p:nvSpPr>
        <p:spPr>
          <a:xfrm>
            <a:off x="482093" y="5248656"/>
            <a:ext cx="7010907" cy="348919"/>
          </a:xfrm>
        </p:spPr>
        <p:txBody>
          <a:bodyPr/>
          <a:lstStyle>
            <a:lvl1pPr marL="0" indent="0" algn="l">
              <a:buNone/>
              <a:defRPr sz="1700" b="0" i="0">
                <a:solidFill>
                  <a:schemeClr val="bg1"/>
                </a:solidFill>
                <a:latin typeface="Amplitude-Medium" panose="02000606040000020004" pitchFamily="2" charset="0"/>
                <a:cs typeface="Amplitude-Medium" panose="02000606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6" name="Content Placeholder 2">
            <a:extLst>
              <a:ext uri="{FF2B5EF4-FFF2-40B4-BE49-F238E27FC236}">
                <a16:creationId xmlns:a16="http://schemas.microsoft.com/office/drawing/2014/main" id="{BBB7EE06-F918-B644-AEF1-CC300AA5DE1D}"/>
              </a:ext>
            </a:extLst>
          </p:cNvPr>
          <p:cNvSpPr>
            <a:spLocks noGrp="1"/>
          </p:cNvSpPr>
          <p:nvPr>
            <p:ph idx="13" hasCustomPrompt="1"/>
          </p:nvPr>
        </p:nvSpPr>
        <p:spPr>
          <a:xfrm>
            <a:off x="482093" y="5541264"/>
            <a:ext cx="7010907" cy="840495"/>
          </a:xfrm>
        </p:spPr>
        <p:txBody>
          <a:bodyPr/>
          <a:lstStyle>
            <a:lvl1pPr marL="11113" indent="-11113">
              <a:buNone/>
              <a:tabLst/>
              <a:defRPr sz="1500" b="0" i="0" baseline="0">
                <a:solidFill>
                  <a:schemeClr val="bg1"/>
                </a:solidFill>
                <a:latin typeface="AmplitudeTF" panose="02000506050000020004" pitchFamily="2" charset="77"/>
              </a:defRPr>
            </a:lvl1pPr>
          </a:lstStyle>
          <a:p>
            <a:pPr lvl="0"/>
            <a:r>
              <a:rPr lang="en-US" dirty="0"/>
              <a:t>Click to add Master additional copy style</a:t>
            </a:r>
          </a:p>
        </p:txBody>
      </p:sp>
      <p:sp>
        <p:nvSpPr>
          <p:cNvPr id="5" name="Text Placeholder 4">
            <a:extLst>
              <a:ext uri="{FF2B5EF4-FFF2-40B4-BE49-F238E27FC236}">
                <a16:creationId xmlns:a16="http://schemas.microsoft.com/office/drawing/2014/main" id="{66F4A019-9C7C-644E-B1C0-3DB4897B298E}"/>
              </a:ext>
            </a:extLst>
          </p:cNvPr>
          <p:cNvSpPr>
            <a:spLocks noGrp="1"/>
          </p:cNvSpPr>
          <p:nvPr>
            <p:ph type="body" sz="quarter" idx="17"/>
          </p:nvPr>
        </p:nvSpPr>
        <p:spPr>
          <a:xfrm>
            <a:off x="6074229" y="1774373"/>
            <a:ext cx="1186543" cy="261256"/>
          </a:xfrm>
        </p:spPr>
        <p:txBody>
          <a:bodyPr lIns="0">
            <a:noAutofit/>
          </a:bodyPr>
          <a:lstStyle>
            <a:lvl1pPr marL="11113" indent="-11113" algn="l">
              <a:buFontTx/>
              <a:buNone/>
              <a:tabLst/>
              <a:defRPr sz="700" b="1" i="0">
                <a:solidFill>
                  <a:schemeClr val="bg1"/>
                </a:solidFill>
                <a:latin typeface="AmplitudeTF" panose="02000506050000020004" pitchFamily="2" charset="77"/>
                <a:cs typeface="Amplitude-Medium" panose="02000606040000020004" pitchFamily="2" charset="0"/>
              </a:defRPr>
            </a:lvl1pPr>
            <a:lvl2pPr>
              <a:buFontTx/>
              <a:buNone/>
              <a:defRPr sz="700"/>
            </a:lvl2pPr>
            <a:lvl3pPr>
              <a:buFontTx/>
              <a:buNone/>
              <a:defRPr sz="700"/>
            </a:lvl3pPr>
            <a:lvl4pPr>
              <a:buFontTx/>
              <a:buNone/>
              <a:defRPr sz="700"/>
            </a:lvl4pPr>
            <a:lvl5pPr>
              <a:buFontTx/>
              <a:buNone/>
              <a:defRPr sz="700"/>
            </a:lvl5pPr>
          </a:lstStyle>
          <a:p>
            <a:pPr lvl="0"/>
            <a:r>
              <a:rPr lang="en-US" dirty="0"/>
              <a:t>Click to edit Master text styles</a:t>
            </a:r>
          </a:p>
        </p:txBody>
      </p:sp>
      <p:sp>
        <p:nvSpPr>
          <p:cNvPr id="16" name="Text Placeholder 4">
            <a:extLst>
              <a:ext uri="{FF2B5EF4-FFF2-40B4-BE49-F238E27FC236}">
                <a16:creationId xmlns:a16="http://schemas.microsoft.com/office/drawing/2014/main" id="{987D9D11-D265-FC46-BCEE-55AC6A1210E6}"/>
              </a:ext>
            </a:extLst>
          </p:cNvPr>
          <p:cNvSpPr>
            <a:spLocks noGrp="1"/>
          </p:cNvSpPr>
          <p:nvPr>
            <p:ph type="body" sz="quarter" idx="18"/>
          </p:nvPr>
        </p:nvSpPr>
        <p:spPr>
          <a:xfrm>
            <a:off x="7576456" y="5083632"/>
            <a:ext cx="1587864" cy="261256"/>
          </a:xfrm>
        </p:spPr>
        <p:txBody>
          <a:bodyPr lIns="0">
            <a:noAutofit/>
          </a:bodyPr>
          <a:lstStyle>
            <a:lvl1pPr marL="11113" indent="-11113" algn="l">
              <a:buFontTx/>
              <a:buNone/>
              <a:tabLst/>
              <a:defRPr sz="700" b="1" i="0">
                <a:solidFill>
                  <a:schemeClr val="bg1"/>
                </a:solidFill>
                <a:latin typeface="AmplitudeTF" panose="02000506050000020004" pitchFamily="2" charset="77"/>
                <a:cs typeface="Amplitude-Medium" panose="02000606040000020004" pitchFamily="2" charset="0"/>
              </a:defRPr>
            </a:lvl1pPr>
            <a:lvl2pPr>
              <a:buFontTx/>
              <a:buNone/>
              <a:defRPr sz="700"/>
            </a:lvl2pPr>
            <a:lvl3pPr>
              <a:buFontTx/>
              <a:buNone/>
              <a:defRPr sz="700"/>
            </a:lvl3pPr>
            <a:lvl4pPr>
              <a:buFontTx/>
              <a:buNone/>
              <a:defRPr sz="700"/>
            </a:lvl4pPr>
            <a:lvl5pPr>
              <a:buFontTx/>
              <a:buNone/>
              <a:defRPr sz="700"/>
            </a:lvl5pPr>
          </a:lstStyle>
          <a:p>
            <a:pPr lvl="0"/>
            <a:r>
              <a:rPr lang="en-US" dirty="0"/>
              <a:t>Click to edit Master text styles</a:t>
            </a:r>
          </a:p>
        </p:txBody>
      </p:sp>
      <p:sp>
        <p:nvSpPr>
          <p:cNvPr id="18" name="Text Placeholder 4">
            <a:extLst>
              <a:ext uri="{FF2B5EF4-FFF2-40B4-BE49-F238E27FC236}">
                <a16:creationId xmlns:a16="http://schemas.microsoft.com/office/drawing/2014/main" id="{FAAF9852-23A4-2D45-B5D1-77EF571CBE0B}"/>
              </a:ext>
            </a:extLst>
          </p:cNvPr>
          <p:cNvSpPr>
            <a:spLocks noGrp="1"/>
          </p:cNvSpPr>
          <p:nvPr>
            <p:ph type="body" sz="quarter" idx="19"/>
          </p:nvPr>
        </p:nvSpPr>
        <p:spPr>
          <a:xfrm>
            <a:off x="10624458" y="3622370"/>
            <a:ext cx="1310039" cy="315876"/>
          </a:xfrm>
        </p:spPr>
        <p:txBody>
          <a:bodyPr lIns="0">
            <a:noAutofit/>
          </a:bodyPr>
          <a:lstStyle>
            <a:lvl1pPr marL="11113" indent="-11113" algn="l">
              <a:buFontTx/>
              <a:buNone/>
              <a:tabLst/>
              <a:defRPr sz="700" b="1" i="0">
                <a:solidFill>
                  <a:schemeClr val="bg1"/>
                </a:solidFill>
                <a:latin typeface="AmplitudeTF" panose="02000506050000020004" pitchFamily="2" charset="77"/>
                <a:cs typeface="Amplitude-Medium" panose="02000606040000020004" pitchFamily="2" charset="0"/>
              </a:defRPr>
            </a:lvl1pPr>
            <a:lvl2pPr>
              <a:buFontTx/>
              <a:buNone/>
              <a:defRPr sz="700"/>
            </a:lvl2pPr>
            <a:lvl3pPr>
              <a:buFontTx/>
              <a:buNone/>
              <a:defRPr sz="700"/>
            </a:lvl3pPr>
            <a:lvl4pPr>
              <a:buFontTx/>
              <a:buNone/>
              <a:defRPr sz="700"/>
            </a:lvl4pPr>
            <a:lvl5pPr>
              <a:buFontTx/>
              <a:buNone/>
              <a:defRPr sz="700"/>
            </a:lvl5pPr>
          </a:lstStyle>
          <a:p>
            <a:pPr lvl="0"/>
            <a:r>
              <a:rPr lang="en-US" dirty="0"/>
              <a:t>Click to edit Master text styles</a:t>
            </a:r>
          </a:p>
        </p:txBody>
      </p:sp>
      <p:pic>
        <p:nvPicPr>
          <p:cNvPr id="15" name="Picture 14">
            <a:extLst>
              <a:ext uri="{FF2B5EF4-FFF2-40B4-BE49-F238E27FC236}">
                <a16:creationId xmlns:a16="http://schemas.microsoft.com/office/drawing/2014/main" id="{2091917C-023F-6A45-94B9-AD3A1020DF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0570" y="1360290"/>
            <a:ext cx="3017520" cy="199372"/>
          </a:xfrm>
          <a:prstGeom prst="rect">
            <a:avLst/>
          </a:prstGeom>
        </p:spPr>
      </p:pic>
      <p:sp>
        <p:nvSpPr>
          <p:cNvPr id="22" name="Picture Placeholder 15">
            <a:extLst>
              <a:ext uri="{FF2B5EF4-FFF2-40B4-BE49-F238E27FC236}">
                <a16:creationId xmlns:a16="http://schemas.microsoft.com/office/drawing/2014/main" id="{A89228FB-FDBE-4E7F-8312-8F11EED0F756}"/>
              </a:ext>
            </a:extLst>
          </p:cNvPr>
          <p:cNvSpPr>
            <a:spLocks noGrp="1"/>
          </p:cNvSpPr>
          <p:nvPr>
            <p:ph type="pic" sz="quarter" idx="20"/>
          </p:nvPr>
        </p:nvSpPr>
        <p:spPr>
          <a:xfrm>
            <a:off x="479370" y="2057397"/>
            <a:ext cx="7008184" cy="3063683"/>
          </a:xfrm>
          <a:solidFill>
            <a:schemeClr val="bg1">
              <a:lumMod val="85000"/>
            </a:schemeClr>
          </a:solidFill>
        </p:spPr>
        <p:txBody>
          <a:bodyPr anchor="ctr" anchorCtr="0"/>
          <a:lstStyle>
            <a:lvl1pPr algn="ctr">
              <a:buNone/>
              <a:defRPr sz="1100">
                <a:solidFill>
                  <a:schemeClr val="tx1"/>
                </a:solidFill>
              </a:defRPr>
            </a:lvl1pPr>
          </a:lstStyle>
          <a:p>
            <a:endParaRPr lang="en-US" dirty="0"/>
          </a:p>
        </p:txBody>
      </p:sp>
      <p:sp>
        <p:nvSpPr>
          <p:cNvPr id="23" name="Rectangle 22">
            <a:extLst>
              <a:ext uri="{FF2B5EF4-FFF2-40B4-BE49-F238E27FC236}">
                <a16:creationId xmlns:a16="http://schemas.microsoft.com/office/drawing/2014/main" id="{E5F236F9-56A3-47CB-8D8E-DC158883FCCA}"/>
              </a:ext>
            </a:extLst>
          </p:cNvPr>
          <p:cNvSpPr/>
          <p:nvPr userDrawn="1"/>
        </p:nvSpPr>
        <p:spPr>
          <a:xfrm>
            <a:off x="525216" y="6569209"/>
            <a:ext cx="4090746" cy="215444"/>
          </a:xfrm>
          <a:prstGeom prst="rect">
            <a:avLst/>
          </a:prstGeom>
        </p:spPr>
        <p:txBody>
          <a:bodyPr wrap="square">
            <a:spAutoFit/>
          </a:bodyPr>
          <a:lstStyle/>
          <a:p>
            <a:pPr algn="l"/>
            <a:r>
              <a:rPr lang="en-US" sz="800" dirty="0">
                <a:solidFill>
                  <a:srgbClr val="6C6E6E"/>
                </a:solidFill>
                <a:latin typeface="Amplitude Light" panose="02000606040000020004" pitchFamily="50" charset="0"/>
              </a:rPr>
              <a:t>©2021 JPMorgan Chase &amp; Co. All rights reserved. J.P. Morgan is an equal opportunities employer.</a:t>
            </a:r>
          </a:p>
        </p:txBody>
      </p:sp>
    </p:spTree>
    <p:extLst>
      <p:ext uri="{BB962C8B-B14F-4D97-AF65-F5344CB8AC3E}">
        <p14:creationId xmlns:p14="http://schemas.microsoft.com/office/powerpoint/2010/main" val="2863862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_Photos_3 colum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96847D-9BD5-DF45-ABD1-A7592A9189BF}"/>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pic>
        <p:nvPicPr>
          <p:cNvPr id="11" name="Picture 10">
            <a:extLst>
              <a:ext uri="{FF2B5EF4-FFF2-40B4-BE49-F238E27FC236}">
                <a16:creationId xmlns:a16="http://schemas.microsoft.com/office/drawing/2014/main" id="{87E391F6-A88D-E24F-B1E2-7A1CC351C7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9" name="Picture Placeholder 8">
            <a:extLst>
              <a:ext uri="{FF2B5EF4-FFF2-40B4-BE49-F238E27FC236}">
                <a16:creationId xmlns:a16="http://schemas.microsoft.com/office/drawing/2014/main" id="{CDE8FBD3-2C83-F04C-8FD5-99EE621625BF}"/>
              </a:ext>
            </a:extLst>
          </p:cNvPr>
          <p:cNvSpPr>
            <a:spLocks noGrp="1"/>
          </p:cNvSpPr>
          <p:nvPr>
            <p:ph type="pic" sz="quarter" idx="17"/>
          </p:nvPr>
        </p:nvSpPr>
        <p:spPr>
          <a:xfrm>
            <a:off x="150233" y="1644163"/>
            <a:ext cx="1858787" cy="1784839"/>
          </a:xfrm>
          <a:noFill/>
        </p:spPr>
        <p:txBody>
          <a:bodyPr anchor="ctr" anchorCtr="0"/>
          <a:lstStyle>
            <a:lvl1pPr marL="11113" indent="-11113" algn="ctr">
              <a:buFontTx/>
              <a:buNone/>
              <a:tabLst/>
              <a:defRPr sz="900">
                <a:solidFill>
                  <a:schemeClr val="tx1"/>
                </a:solidFill>
              </a:defRPr>
            </a:lvl1pPr>
          </a:lstStyle>
          <a:p>
            <a:endParaRPr lang="en-US" dirty="0"/>
          </a:p>
        </p:txBody>
      </p:sp>
      <p:sp>
        <p:nvSpPr>
          <p:cNvPr id="21" name="Picture Placeholder 8">
            <a:extLst>
              <a:ext uri="{FF2B5EF4-FFF2-40B4-BE49-F238E27FC236}">
                <a16:creationId xmlns:a16="http://schemas.microsoft.com/office/drawing/2014/main" id="{49624B3C-9493-ED43-9A6E-1E2A632828DC}"/>
              </a:ext>
            </a:extLst>
          </p:cNvPr>
          <p:cNvSpPr>
            <a:spLocks noGrp="1"/>
          </p:cNvSpPr>
          <p:nvPr>
            <p:ph type="pic" sz="quarter" idx="27"/>
          </p:nvPr>
        </p:nvSpPr>
        <p:spPr>
          <a:xfrm>
            <a:off x="2154036" y="1652790"/>
            <a:ext cx="1858786" cy="1784838"/>
          </a:xfrm>
          <a:noFill/>
        </p:spPr>
        <p:txBody>
          <a:bodyPr anchor="ctr" anchorCtr="0"/>
          <a:lstStyle>
            <a:lvl1pPr marL="11113" indent="-11113" algn="ctr">
              <a:buFontTx/>
              <a:buNone/>
              <a:tabLst/>
              <a:defRPr sz="900">
                <a:solidFill>
                  <a:schemeClr val="tx1"/>
                </a:solidFill>
              </a:defRPr>
            </a:lvl1pPr>
          </a:lstStyle>
          <a:p>
            <a:endParaRPr lang="en-US" dirty="0"/>
          </a:p>
        </p:txBody>
      </p:sp>
      <p:sp>
        <p:nvSpPr>
          <p:cNvPr id="22" name="Picture Placeholder 8">
            <a:extLst>
              <a:ext uri="{FF2B5EF4-FFF2-40B4-BE49-F238E27FC236}">
                <a16:creationId xmlns:a16="http://schemas.microsoft.com/office/drawing/2014/main" id="{2DFE2484-FCC3-9C44-BB53-16DCE23C8F7E}"/>
              </a:ext>
            </a:extLst>
          </p:cNvPr>
          <p:cNvSpPr>
            <a:spLocks noGrp="1"/>
          </p:cNvSpPr>
          <p:nvPr>
            <p:ph type="pic" sz="quarter" idx="28"/>
          </p:nvPr>
        </p:nvSpPr>
        <p:spPr>
          <a:xfrm>
            <a:off x="10203745" y="1641292"/>
            <a:ext cx="1858787" cy="1784839"/>
          </a:xfrm>
          <a:noFill/>
        </p:spPr>
        <p:txBody>
          <a:bodyPr anchor="ctr" anchorCtr="0"/>
          <a:lstStyle>
            <a:lvl1pPr marL="11113" indent="-11113" algn="ctr">
              <a:buFontTx/>
              <a:buNone/>
              <a:tabLst/>
              <a:defRPr sz="900">
                <a:solidFill>
                  <a:schemeClr val="tx1"/>
                </a:solidFill>
              </a:defRPr>
            </a:lvl1pPr>
          </a:lstStyle>
          <a:p>
            <a:endParaRPr lang="en-US" dirty="0"/>
          </a:p>
        </p:txBody>
      </p:sp>
      <p:sp>
        <p:nvSpPr>
          <p:cNvPr id="17" name="Text Placeholder 3">
            <a:extLst>
              <a:ext uri="{FF2B5EF4-FFF2-40B4-BE49-F238E27FC236}">
                <a16:creationId xmlns:a16="http://schemas.microsoft.com/office/drawing/2014/main" id="{6E181FE6-5A83-FF46-B31B-E6CCB35471A3}"/>
              </a:ext>
            </a:extLst>
          </p:cNvPr>
          <p:cNvSpPr>
            <a:spLocks noGrp="1"/>
          </p:cNvSpPr>
          <p:nvPr>
            <p:ph type="body" sz="quarter" idx="30"/>
          </p:nvPr>
        </p:nvSpPr>
        <p:spPr>
          <a:xfrm>
            <a:off x="139889" y="3646417"/>
            <a:ext cx="1869131"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
        <p:nvSpPr>
          <p:cNvPr id="15" name="Text Placeholder 3">
            <a:extLst>
              <a:ext uri="{FF2B5EF4-FFF2-40B4-BE49-F238E27FC236}">
                <a16:creationId xmlns:a16="http://schemas.microsoft.com/office/drawing/2014/main" id="{B8F4551E-4049-9142-9D13-9513F8A5668B}"/>
              </a:ext>
            </a:extLst>
          </p:cNvPr>
          <p:cNvSpPr>
            <a:spLocks noGrp="1"/>
          </p:cNvSpPr>
          <p:nvPr>
            <p:ph type="body" sz="quarter" idx="31"/>
          </p:nvPr>
        </p:nvSpPr>
        <p:spPr>
          <a:xfrm>
            <a:off x="2154036" y="3646417"/>
            <a:ext cx="1858786"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
        <p:nvSpPr>
          <p:cNvPr id="16" name="Text Placeholder 3">
            <a:extLst>
              <a:ext uri="{FF2B5EF4-FFF2-40B4-BE49-F238E27FC236}">
                <a16:creationId xmlns:a16="http://schemas.microsoft.com/office/drawing/2014/main" id="{A5BE41D8-B695-6A46-BB4E-FA2F821B4DD5}"/>
              </a:ext>
            </a:extLst>
          </p:cNvPr>
          <p:cNvSpPr>
            <a:spLocks noGrp="1"/>
          </p:cNvSpPr>
          <p:nvPr>
            <p:ph type="body" sz="quarter" idx="32"/>
          </p:nvPr>
        </p:nvSpPr>
        <p:spPr>
          <a:xfrm>
            <a:off x="4177961" y="3619538"/>
            <a:ext cx="1858786"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
        <p:nvSpPr>
          <p:cNvPr id="13" name="Picture Placeholder 8">
            <a:extLst>
              <a:ext uri="{FF2B5EF4-FFF2-40B4-BE49-F238E27FC236}">
                <a16:creationId xmlns:a16="http://schemas.microsoft.com/office/drawing/2014/main" id="{3B5B4F18-1EAA-4FC2-8FE5-D2A120835981}"/>
              </a:ext>
            </a:extLst>
          </p:cNvPr>
          <p:cNvSpPr>
            <a:spLocks noGrp="1"/>
          </p:cNvSpPr>
          <p:nvPr>
            <p:ph type="pic" sz="quarter" idx="33"/>
          </p:nvPr>
        </p:nvSpPr>
        <p:spPr>
          <a:xfrm>
            <a:off x="4177960" y="1636635"/>
            <a:ext cx="1858786" cy="1784838"/>
          </a:xfrm>
          <a:noFill/>
        </p:spPr>
        <p:txBody>
          <a:bodyPr anchor="ctr" anchorCtr="0"/>
          <a:lstStyle>
            <a:lvl1pPr marL="11113" indent="-11113" algn="ctr">
              <a:buFontTx/>
              <a:buNone/>
              <a:tabLst/>
              <a:defRPr sz="900">
                <a:solidFill>
                  <a:schemeClr val="tx1"/>
                </a:solidFill>
              </a:defRPr>
            </a:lvl1pPr>
          </a:lstStyle>
          <a:p>
            <a:endParaRPr lang="en-US" dirty="0"/>
          </a:p>
        </p:txBody>
      </p:sp>
      <p:sp>
        <p:nvSpPr>
          <p:cNvPr id="14" name="Picture Placeholder 8">
            <a:extLst>
              <a:ext uri="{FF2B5EF4-FFF2-40B4-BE49-F238E27FC236}">
                <a16:creationId xmlns:a16="http://schemas.microsoft.com/office/drawing/2014/main" id="{B1A7DCCE-C8C7-49BA-ADB4-8E14E07A99A3}"/>
              </a:ext>
            </a:extLst>
          </p:cNvPr>
          <p:cNvSpPr>
            <a:spLocks noGrp="1"/>
          </p:cNvSpPr>
          <p:nvPr>
            <p:ph type="pic" sz="quarter" idx="34"/>
          </p:nvPr>
        </p:nvSpPr>
        <p:spPr>
          <a:xfrm>
            <a:off x="6181762" y="1644164"/>
            <a:ext cx="1858787" cy="1784839"/>
          </a:xfrm>
          <a:noFill/>
        </p:spPr>
        <p:txBody>
          <a:bodyPr anchor="ctr" anchorCtr="0"/>
          <a:lstStyle>
            <a:lvl1pPr marL="11113" indent="-11113" algn="ctr">
              <a:buFontTx/>
              <a:buNone/>
              <a:tabLst/>
              <a:defRPr sz="900">
                <a:solidFill>
                  <a:schemeClr val="tx1"/>
                </a:solidFill>
              </a:defRPr>
            </a:lvl1pPr>
          </a:lstStyle>
          <a:p>
            <a:endParaRPr lang="en-US" dirty="0"/>
          </a:p>
        </p:txBody>
      </p:sp>
      <p:sp>
        <p:nvSpPr>
          <p:cNvPr id="18" name="Text Placeholder 3">
            <a:extLst>
              <a:ext uri="{FF2B5EF4-FFF2-40B4-BE49-F238E27FC236}">
                <a16:creationId xmlns:a16="http://schemas.microsoft.com/office/drawing/2014/main" id="{3A118DF6-935A-4395-9962-FF8156EDEE22}"/>
              </a:ext>
            </a:extLst>
          </p:cNvPr>
          <p:cNvSpPr>
            <a:spLocks noGrp="1"/>
          </p:cNvSpPr>
          <p:nvPr>
            <p:ph type="body" sz="quarter" idx="35"/>
          </p:nvPr>
        </p:nvSpPr>
        <p:spPr>
          <a:xfrm>
            <a:off x="6181763" y="3619538"/>
            <a:ext cx="1858786"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
        <p:nvSpPr>
          <p:cNvPr id="19" name="Text Placeholder 3">
            <a:extLst>
              <a:ext uri="{FF2B5EF4-FFF2-40B4-BE49-F238E27FC236}">
                <a16:creationId xmlns:a16="http://schemas.microsoft.com/office/drawing/2014/main" id="{6DFEA1FD-D4E7-4FCF-A1FC-2C5CCD81D7A2}"/>
              </a:ext>
            </a:extLst>
          </p:cNvPr>
          <p:cNvSpPr>
            <a:spLocks noGrp="1"/>
          </p:cNvSpPr>
          <p:nvPr>
            <p:ph type="body" sz="quarter" idx="36"/>
          </p:nvPr>
        </p:nvSpPr>
        <p:spPr>
          <a:xfrm>
            <a:off x="10203745" y="3609137"/>
            <a:ext cx="1858786"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
        <p:nvSpPr>
          <p:cNvPr id="20" name="Picture Placeholder 8">
            <a:extLst>
              <a:ext uri="{FF2B5EF4-FFF2-40B4-BE49-F238E27FC236}">
                <a16:creationId xmlns:a16="http://schemas.microsoft.com/office/drawing/2014/main" id="{D10D72C9-D332-42F3-AF71-7FA426B86E19}"/>
              </a:ext>
            </a:extLst>
          </p:cNvPr>
          <p:cNvSpPr>
            <a:spLocks noGrp="1"/>
          </p:cNvSpPr>
          <p:nvPr>
            <p:ph type="pic" sz="quarter" idx="37"/>
          </p:nvPr>
        </p:nvSpPr>
        <p:spPr>
          <a:xfrm>
            <a:off x="8185564" y="1651693"/>
            <a:ext cx="1858787" cy="1784839"/>
          </a:xfrm>
          <a:noFill/>
        </p:spPr>
        <p:txBody>
          <a:bodyPr anchor="ctr" anchorCtr="0"/>
          <a:lstStyle>
            <a:lvl1pPr marL="11113" indent="-11113" algn="ctr">
              <a:buFontTx/>
              <a:buNone/>
              <a:tabLst/>
              <a:defRPr sz="900">
                <a:solidFill>
                  <a:schemeClr val="tx1"/>
                </a:solidFill>
              </a:defRPr>
            </a:lvl1pPr>
          </a:lstStyle>
          <a:p>
            <a:endParaRPr lang="en-US" dirty="0"/>
          </a:p>
        </p:txBody>
      </p:sp>
      <p:sp>
        <p:nvSpPr>
          <p:cNvPr id="23" name="Text Placeholder 3">
            <a:extLst>
              <a:ext uri="{FF2B5EF4-FFF2-40B4-BE49-F238E27FC236}">
                <a16:creationId xmlns:a16="http://schemas.microsoft.com/office/drawing/2014/main" id="{A478BD09-6716-4E06-AF79-A6AA66E2D306}"/>
              </a:ext>
            </a:extLst>
          </p:cNvPr>
          <p:cNvSpPr>
            <a:spLocks noGrp="1"/>
          </p:cNvSpPr>
          <p:nvPr>
            <p:ph type="body" sz="quarter" idx="38"/>
          </p:nvPr>
        </p:nvSpPr>
        <p:spPr>
          <a:xfrm>
            <a:off x="8185564" y="3619538"/>
            <a:ext cx="1858786"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107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hoto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B236B9-65D3-3B47-9703-FFF2A4FCB53F}"/>
              </a:ext>
            </a:extLst>
          </p:cNvPr>
          <p:cNvSpPr/>
          <p:nvPr userDrawn="1"/>
        </p:nvSpPr>
        <p:spPr>
          <a:xfrm>
            <a:off x="0" y="0"/>
            <a:ext cx="12192000"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0AFC38-D8E7-BA49-9B8E-DA619826AE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2073" y="0"/>
            <a:ext cx="3542424" cy="3581210"/>
          </a:xfrm>
          <a:prstGeom prst="rect">
            <a:avLst/>
          </a:prstGeom>
        </p:spPr>
      </p:pic>
      <p:pic>
        <p:nvPicPr>
          <p:cNvPr id="13" name="Picture 12">
            <a:extLst>
              <a:ext uri="{FF2B5EF4-FFF2-40B4-BE49-F238E27FC236}">
                <a16:creationId xmlns:a16="http://schemas.microsoft.com/office/drawing/2014/main" id="{BA955532-9CFA-514A-8494-7872DB3570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96960" y="5105400"/>
            <a:ext cx="4711700" cy="1752600"/>
          </a:xfrm>
          <a:prstGeom prst="rect">
            <a:avLst/>
          </a:prstGeom>
        </p:spPr>
      </p:pic>
      <p:sp>
        <p:nvSpPr>
          <p:cNvPr id="19" name="Picture Placeholder 18">
            <a:extLst>
              <a:ext uri="{FF2B5EF4-FFF2-40B4-BE49-F238E27FC236}">
                <a16:creationId xmlns:a16="http://schemas.microsoft.com/office/drawing/2014/main" id="{0B568442-AC71-294D-9063-8F3367FB58BB}"/>
              </a:ext>
            </a:extLst>
          </p:cNvPr>
          <p:cNvSpPr>
            <a:spLocks noGrp="1"/>
          </p:cNvSpPr>
          <p:nvPr>
            <p:ph type="pic" sz="quarter" idx="15"/>
          </p:nvPr>
        </p:nvSpPr>
        <p:spPr>
          <a:xfrm>
            <a:off x="6038850" y="774701"/>
            <a:ext cx="1187450" cy="1195388"/>
          </a:xfrm>
          <a:solidFill>
            <a:schemeClr val="bg1">
              <a:lumMod val="85000"/>
            </a:schemeClr>
          </a:solidFill>
        </p:spPr>
        <p:txBody>
          <a:bodyPr anchor="ctr" anchorCtr="0"/>
          <a:lstStyle>
            <a:lvl1pPr marL="12700" indent="-12700" algn="ctr">
              <a:buFontTx/>
              <a:buNone/>
              <a:tabLst/>
              <a:defRPr sz="1100">
                <a:solidFill>
                  <a:schemeClr val="tx1"/>
                </a:solidFill>
              </a:defRPr>
            </a:lvl1pPr>
          </a:lstStyle>
          <a:p>
            <a:endParaRPr lang="en-US" dirty="0"/>
          </a:p>
        </p:txBody>
      </p:sp>
      <p:sp>
        <p:nvSpPr>
          <p:cNvPr id="21" name="Picture Placeholder 18">
            <a:extLst>
              <a:ext uri="{FF2B5EF4-FFF2-40B4-BE49-F238E27FC236}">
                <a16:creationId xmlns:a16="http://schemas.microsoft.com/office/drawing/2014/main" id="{8DDC83A9-BB0D-284F-B4D9-2942DE526229}"/>
              </a:ext>
            </a:extLst>
          </p:cNvPr>
          <p:cNvSpPr>
            <a:spLocks noGrp="1"/>
          </p:cNvSpPr>
          <p:nvPr>
            <p:ph type="pic" sz="quarter" idx="16"/>
          </p:nvPr>
        </p:nvSpPr>
        <p:spPr>
          <a:xfrm>
            <a:off x="10579975" y="2440700"/>
            <a:ext cx="1370725" cy="1382000"/>
          </a:xfrm>
          <a:solidFill>
            <a:schemeClr val="bg1">
              <a:lumMod val="85000"/>
            </a:schemeClr>
          </a:solidFill>
        </p:spPr>
        <p:txBody>
          <a:bodyPr anchor="ctr" anchorCtr="0"/>
          <a:lstStyle>
            <a:lvl1pPr marL="12700" indent="-12700" algn="ctr">
              <a:buFontTx/>
              <a:buNone/>
              <a:tabLst/>
              <a:defRPr sz="1100">
                <a:solidFill>
                  <a:schemeClr val="tx1"/>
                </a:solidFill>
              </a:defRPr>
            </a:lvl1pPr>
          </a:lstStyle>
          <a:p>
            <a:endParaRPr lang="en-US" dirty="0"/>
          </a:p>
        </p:txBody>
      </p:sp>
      <p:sp>
        <p:nvSpPr>
          <p:cNvPr id="17" name="Picture Placeholder 16">
            <a:extLst>
              <a:ext uri="{FF2B5EF4-FFF2-40B4-BE49-F238E27FC236}">
                <a16:creationId xmlns:a16="http://schemas.microsoft.com/office/drawing/2014/main" id="{43D368A0-EF38-4847-BFF5-2BEFE91E9737}"/>
              </a:ext>
            </a:extLst>
          </p:cNvPr>
          <p:cNvSpPr>
            <a:spLocks noGrp="1"/>
          </p:cNvSpPr>
          <p:nvPr>
            <p:ph type="pic" sz="quarter" idx="14"/>
          </p:nvPr>
        </p:nvSpPr>
        <p:spPr>
          <a:xfrm>
            <a:off x="7504113" y="1419225"/>
            <a:ext cx="2947987" cy="3862388"/>
          </a:xfrm>
          <a:solidFill>
            <a:schemeClr val="bg1">
              <a:lumMod val="85000"/>
            </a:schemeClr>
          </a:solidFill>
        </p:spPr>
        <p:txBody>
          <a:bodyPr anchor="ctr" anchorCtr="0"/>
          <a:lstStyle>
            <a:lvl1pPr marL="12700" indent="-12700" algn="ctr">
              <a:buFontTx/>
              <a:buNone/>
              <a:tabLst/>
              <a:defRPr sz="1100"/>
            </a:lvl1pPr>
          </a:lstStyle>
          <a:p>
            <a:endParaRPr lang="en-US" dirty="0"/>
          </a:p>
        </p:txBody>
      </p:sp>
      <p:sp>
        <p:nvSpPr>
          <p:cNvPr id="2" name="Title 1">
            <a:extLst>
              <a:ext uri="{FF2B5EF4-FFF2-40B4-BE49-F238E27FC236}">
                <a16:creationId xmlns:a16="http://schemas.microsoft.com/office/drawing/2014/main" id="{4C6BE1A6-EB96-A046-9965-876849F5E60F}"/>
              </a:ext>
            </a:extLst>
          </p:cNvPr>
          <p:cNvSpPr>
            <a:spLocks noGrp="1"/>
          </p:cNvSpPr>
          <p:nvPr>
            <p:ph type="ctrTitle"/>
          </p:nvPr>
        </p:nvSpPr>
        <p:spPr>
          <a:xfrm>
            <a:off x="449029" y="2061972"/>
            <a:ext cx="7043971" cy="3250673"/>
          </a:xfrm>
        </p:spPr>
        <p:txBody>
          <a:bodyPr anchor="t" anchorCtr="0"/>
          <a:lstStyle>
            <a:lvl1pPr algn="l">
              <a:lnSpc>
                <a:spcPts val="9800"/>
              </a:lnSpc>
              <a:defRPr sz="8800" spc="100" baseline="0">
                <a:solidFill>
                  <a:schemeClr val="bg1"/>
                </a:solidFill>
                <a:latin typeface="Light up the Wor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8E15156-179B-C646-BEB6-57BB73DAB77F}"/>
              </a:ext>
            </a:extLst>
          </p:cNvPr>
          <p:cNvSpPr>
            <a:spLocks noGrp="1"/>
          </p:cNvSpPr>
          <p:nvPr>
            <p:ph type="subTitle" idx="1"/>
          </p:nvPr>
        </p:nvSpPr>
        <p:spPr>
          <a:xfrm>
            <a:off x="482093" y="5248656"/>
            <a:ext cx="7010907" cy="348919"/>
          </a:xfrm>
        </p:spPr>
        <p:txBody>
          <a:bodyPr/>
          <a:lstStyle>
            <a:lvl1pPr marL="0" indent="0" algn="l">
              <a:buNone/>
              <a:defRPr sz="1700" b="0" i="0">
                <a:solidFill>
                  <a:schemeClr val="bg1"/>
                </a:solidFill>
                <a:latin typeface="Amplitude-Medium" panose="02000606040000020004" pitchFamily="2" charset="0"/>
                <a:cs typeface="Amplitude-Medium" panose="02000606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6" name="Content Placeholder 2">
            <a:extLst>
              <a:ext uri="{FF2B5EF4-FFF2-40B4-BE49-F238E27FC236}">
                <a16:creationId xmlns:a16="http://schemas.microsoft.com/office/drawing/2014/main" id="{BBB7EE06-F918-B644-AEF1-CC300AA5DE1D}"/>
              </a:ext>
            </a:extLst>
          </p:cNvPr>
          <p:cNvSpPr>
            <a:spLocks noGrp="1"/>
          </p:cNvSpPr>
          <p:nvPr>
            <p:ph idx="13" hasCustomPrompt="1"/>
          </p:nvPr>
        </p:nvSpPr>
        <p:spPr>
          <a:xfrm>
            <a:off x="482093" y="5541264"/>
            <a:ext cx="7010907" cy="840495"/>
          </a:xfrm>
        </p:spPr>
        <p:txBody>
          <a:bodyPr/>
          <a:lstStyle>
            <a:lvl1pPr marL="11113" indent="-11113">
              <a:buNone/>
              <a:tabLst/>
              <a:defRPr sz="1500" b="0" i="0" baseline="0">
                <a:solidFill>
                  <a:schemeClr val="bg1"/>
                </a:solidFill>
                <a:latin typeface="AmplitudeTF" panose="02000506050000020004" pitchFamily="2" charset="77"/>
              </a:defRPr>
            </a:lvl1pPr>
          </a:lstStyle>
          <a:p>
            <a:pPr lvl="0"/>
            <a:r>
              <a:rPr lang="en-US" dirty="0"/>
              <a:t>Click to add Master additional copy style</a:t>
            </a:r>
          </a:p>
        </p:txBody>
      </p:sp>
      <p:sp>
        <p:nvSpPr>
          <p:cNvPr id="5" name="Text Placeholder 4">
            <a:extLst>
              <a:ext uri="{FF2B5EF4-FFF2-40B4-BE49-F238E27FC236}">
                <a16:creationId xmlns:a16="http://schemas.microsoft.com/office/drawing/2014/main" id="{66F4A019-9C7C-644E-B1C0-3DB4897B298E}"/>
              </a:ext>
            </a:extLst>
          </p:cNvPr>
          <p:cNvSpPr>
            <a:spLocks noGrp="1"/>
          </p:cNvSpPr>
          <p:nvPr>
            <p:ph type="body" sz="quarter" idx="17"/>
          </p:nvPr>
        </p:nvSpPr>
        <p:spPr>
          <a:xfrm>
            <a:off x="6074229" y="1774373"/>
            <a:ext cx="1186543" cy="261256"/>
          </a:xfrm>
        </p:spPr>
        <p:txBody>
          <a:bodyPr lIns="0">
            <a:noAutofit/>
          </a:bodyPr>
          <a:lstStyle>
            <a:lvl1pPr marL="11113" indent="-11113" algn="l">
              <a:buFontTx/>
              <a:buNone/>
              <a:tabLst/>
              <a:defRPr sz="700" b="1" i="0">
                <a:solidFill>
                  <a:schemeClr val="bg1"/>
                </a:solidFill>
                <a:latin typeface="AmplitudeTF" panose="02000506050000020004" pitchFamily="2" charset="77"/>
                <a:cs typeface="Amplitude-Medium" panose="02000606040000020004" pitchFamily="2" charset="0"/>
              </a:defRPr>
            </a:lvl1pPr>
            <a:lvl2pPr>
              <a:buFontTx/>
              <a:buNone/>
              <a:defRPr sz="700"/>
            </a:lvl2pPr>
            <a:lvl3pPr>
              <a:buFontTx/>
              <a:buNone/>
              <a:defRPr sz="700"/>
            </a:lvl3pPr>
            <a:lvl4pPr>
              <a:buFontTx/>
              <a:buNone/>
              <a:defRPr sz="700"/>
            </a:lvl4pPr>
            <a:lvl5pPr>
              <a:buFontTx/>
              <a:buNone/>
              <a:defRPr sz="700"/>
            </a:lvl5pPr>
          </a:lstStyle>
          <a:p>
            <a:pPr lvl="0"/>
            <a:r>
              <a:rPr lang="en-US" dirty="0"/>
              <a:t>Click to edit Master text styles</a:t>
            </a:r>
          </a:p>
        </p:txBody>
      </p:sp>
      <p:sp>
        <p:nvSpPr>
          <p:cNvPr id="16" name="Text Placeholder 4">
            <a:extLst>
              <a:ext uri="{FF2B5EF4-FFF2-40B4-BE49-F238E27FC236}">
                <a16:creationId xmlns:a16="http://schemas.microsoft.com/office/drawing/2014/main" id="{987D9D11-D265-FC46-BCEE-55AC6A1210E6}"/>
              </a:ext>
            </a:extLst>
          </p:cNvPr>
          <p:cNvSpPr>
            <a:spLocks noGrp="1"/>
          </p:cNvSpPr>
          <p:nvPr>
            <p:ph type="body" sz="quarter" idx="18"/>
          </p:nvPr>
        </p:nvSpPr>
        <p:spPr>
          <a:xfrm>
            <a:off x="7576456" y="5083632"/>
            <a:ext cx="1587864" cy="261256"/>
          </a:xfrm>
        </p:spPr>
        <p:txBody>
          <a:bodyPr lIns="0">
            <a:noAutofit/>
          </a:bodyPr>
          <a:lstStyle>
            <a:lvl1pPr marL="11113" indent="-11113" algn="l">
              <a:buFontTx/>
              <a:buNone/>
              <a:tabLst/>
              <a:defRPr sz="700" b="1" i="0">
                <a:solidFill>
                  <a:schemeClr val="bg1"/>
                </a:solidFill>
                <a:latin typeface="AmplitudeTF" panose="02000506050000020004" pitchFamily="2" charset="77"/>
                <a:cs typeface="Amplitude-Medium" panose="02000606040000020004" pitchFamily="2" charset="0"/>
              </a:defRPr>
            </a:lvl1pPr>
            <a:lvl2pPr>
              <a:buFontTx/>
              <a:buNone/>
              <a:defRPr sz="700"/>
            </a:lvl2pPr>
            <a:lvl3pPr>
              <a:buFontTx/>
              <a:buNone/>
              <a:defRPr sz="700"/>
            </a:lvl3pPr>
            <a:lvl4pPr>
              <a:buFontTx/>
              <a:buNone/>
              <a:defRPr sz="700"/>
            </a:lvl4pPr>
            <a:lvl5pPr>
              <a:buFontTx/>
              <a:buNone/>
              <a:defRPr sz="700"/>
            </a:lvl5pPr>
          </a:lstStyle>
          <a:p>
            <a:pPr lvl="0"/>
            <a:r>
              <a:rPr lang="en-US" dirty="0"/>
              <a:t>Click to edit Master text styles</a:t>
            </a:r>
          </a:p>
        </p:txBody>
      </p:sp>
      <p:sp>
        <p:nvSpPr>
          <p:cNvPr id="18" name="Text Placeholder 4">
            <a:extLst>
              <a:ext uri="{FF2B5EF4-FFF2-40B4-BE49-F238E27FC236}">
                <a16:creationId xmlns:a16="http://schemas.microsoft.com/office/drawing/2014/main" id="{FAAF9852-23A4-2D45-B5D1-77EF571CBE0B}"/>
              </a:ext>
            </a:extLst>
          </p:cNvPr>
          <p:cNvSpPr>
            <a:spLocks noGrp="1"/>
          </p:cNvSpPr>
          <p:nvPr>
            <p:ph type="body" sz="quarter" idx="19"/>
          </p:nvPr>
        </p:nvSpPr>
        <p:spPr>
          <a:xfrm>
            <a:off x="10624458" y="3622370"/>
            <a:ext cx="1310039" cy="315876"/>
          </a:xfrm>
        </p:spPr>
        <p:txBody>
          <a:bodyPr lIns="0">
            <a:noAutofit/>
          </a:bodyPr>
          <a:lstStyle>
            <a:lvl1pPr marL="11113" indent="-11113" algn="l">
              <a:buFontTx/>
              <a:buNone/>
              <a:tabLst/>
              <a:defRPr sz="700" b="1" i="0">
                <a:solidFill>
                  <a:schemeClr val="bg1"/>
                </a:solidFill>
                <a:latin typeface="AmplitudeTF" panose="02000506050000020004" pitchFamily="2" charset="77"/>
                <a:cs typeface="Amplitude-Medium" panose="02000606040000020004" pitchFamily="2" charset="0"/>
              </a:defRPr>
            </a:lvl1pPr>
            <a:lvl2pPr>
              <a:buFontTx/>
              <a:buNone/>
              <a:defRPr sz="700"/>
            </a:lvl2pPr>
            <a:lvl3pPr>
              <a:buFontTx/>
              <a:buNone/>
              <a:defRPr sz="700"/>
            </a:lvl3pPr>
            <a:lvl4pPr>
              <a:buFontTx/>
              <a:buNone/>
              <a:defRPr sz="700"/>
            </a:lvl4pPr>
            <a:lvl5pPr>
              <a:buFontTx/>
              <a:buNone/>
              <a:defRPr sz="700"/>
            </a:lvl5pPr>
          </a:lstStyle>
          <a:p>
            <a:pPr lvl="0"/>
            <a:r>
              <a:rPr lang="en-US" dirty="0"/>
              <a:t>Click to edit Master text styles</a:t>
            </a:r>
          </a:p>
        </p:txBody>
      </p:sp>
      <p:pic>
        <p:nvPicPr>
          <p:cNvPr id="15" name="Picture 14">
            <a:extLst>
              <a:ext uri="{FF2B5EF4-FFF2-40B4-BE49-F238E27FC236}">
                <a16:creationId xmlns:a16="http://schemas.microsoft.com/office/drawing/2014/main" id="{2091917C-023F-6A45-94B9-AD3A1020DFD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0570" y="1360290"/>
            <a:ext cx="3017520" cy="199372"/>
          </a:xfrm>
          <a:prstGeom prst="rect">
            <a:avLst/>
          </a:prstGeom>
        </p:spPr>
      </p:pic>
    </p:spTree>
    <p:extLst>
      <p:ext uri="{BB962C8B-B14F-4D97-AF65-F5344CB8AC3E}">
        <p14:creationId xmlns:p14="http://schemas.microsoft.com/office/powerpoint/2010/main" val="2683195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_Photo_Icon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EC0BD7E-3DFB-EB40-8158-FD0FBC10228F}"/>
              </a:ext>
            </a:extLst>
          </p:cNvPr>
          <p:cNvSpPr/>
          <p:nvPr userDrawn="1"/>
        </p:nvSpPr>
        <p:spPr>
          <a:xfrm>
            <a:off x="7736060" y="0"/>
            <a:ext cx="4455939"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1432F97-B9CD-0D48-8844-50E520214E3C}"/>
              </a:ext>
            </a:extLst>
          </p:cNvPr>
          <p:cNvSpPr/>
          <p:nvPr userDrawn="1"/>
        </p:nvSpPr>
        <p:spPr>
          <a:xfrm>
            <a:off x="744027" y="1893100"/>
            <a:ext cx="992007" cy="992007"/>
          </a:xfrm>
          <a:prstGeom prst="ellipse">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68F20A0-58BB-A048-BBEC-AFF0906A1AC0}"/>
              </a:ext>
            </a:extLst>
          </p:cNvPr>
          <p:cNvSpPr/>
          <p:nvPr userDrawn="1"/>
        </p:nvSpPr>
        <p:spPr>
          <a:xfrm>
            <a:off x="744027" y="3436979"/>
            <a:ext cx="992007" cy="992007"/>
          </a:xfrm>
          <a:prstGeom prst="ellipse">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9945F18-AF20-C945-BC18-697B7CCD16D9}"/>
              </a:ext>
            </a:extLst>
          </p:cNvPr>
          <p:cNvSpPr/>
          <p:nvPr userDrawn="1"/>
        </p:nvSpPr>
        <p:spPr>
          <a:xfrm>
            <a:off x="744027" y="4980857"/>
            <a:ext cx="992007" cy="992007"/>
          </a:xfrm>
          <a:prstGeom prst="ellipse">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6">
            <a:extLst>
              <a:ext uri="{FF2B5EF4-FFF2-40B4-BE49-F238E27FC236}">
                <a16:creationId xmlns:a16="http://schemas.microsoft.com/office/drawing/2014/main" id="{3B40177F-70E3-C747-B9AE-49F4EDA3E838}"/>
              </a:ext>
            </a:extLst>
          </p:cNvPr>
          <p:cNvSpPr>
            <a:spLocks noGrp="1"/>
          </p:cNvSpPr>
          <p:nvPr>
            <p:ph type="body" sz="quarter" idx="23"/>
          </p:nvPr>
        </p:nvSpPr>
        <p:spPr>
          <a:xfrm>
            <a:off x="1909589" y="5015406"/>
            <a:ext cx="5092700" cy="1301366"/>
          </a:xfrm>
        </p:spPr>
        <p:txBody>
          <a:bodyPr>
            <a:noAutofit/>
          </a:bodyPr>
          <a:lstStyle>
            <a:lvl1pPr marL="11113" indent="-11113">
              <a:lnSpc>
                <a:spcPct val="120000"/>
              </a:lnSpc>
              <a:spcBef>
                <a:spcPts val="0"/>
              </a:spcBef>
              <a:spcAft>
                <a:spcPts val="800"/>
              </a:spcAft>
              <a:buFontTx/>
              <a:buNone/>
              <a:tabLst/>
              <a:defRPr sz="1500" b="0" i="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1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27" name="Picture Placeholder 8">
            <a:extLst>
              <a:ext uri="{FF2B5EF4-FFF2-40B4-BE49-F238E27FC236}">
                <a16:creationId xmlns:a16="http://schemas.microsoft.com/office/drawing/2014/main" id="{6A5E1346-7099-EB43-84E3-E9BD3B026C6B}"/>
              </a:ext>
            </a:extLst>
          </p:cNvPr>
          <p:cNvSpPr>
            <a:spLocks noGrp="1" noChangeAspect="1"/>
          </p:cNvSpPr>
          <p:nvPr>
            <p:ph type="pic" sz="quarter" idx="18"/>
          </p:nvPr>
        </p:nvSpPr>
        <p:spPr>
          <a:xfrm>
            <a:off x="905950" y="2063880"/>
            <a:ext cx="666601" cy="640080"/>
          </a:xfrm>
        </p:spPr>
        <p:txBody>
          <a:bodyPr/>
          <a:lstStyle>
            <a:lvl1pPr marL="9525" indent="-9525" algn="ctr">
              <a:buFontTx/>
              <a:buNone/>
              <a:tabLst/>
              <a:defRPr sz="900">
                <a:solidFill>
                  <a:schemeClr val="bg1"/>
                </a:solidFill>
              </a:defRPr>
            </a:lvl1pPr>
          </a:lstStyle>
          <a:p>
            <a:endParaRPr lang="en-US" dirty="0"/>
          </a:p>
        </p:txBody>
      </p:sp>
      <p:pic>
        <p:nvPicPr>
          <p:cNvPr id="15" name="Picture 14">
            <a:extLst>
              <a:ext uri="{FF2B5EF4-FFF2-40B4-BE49-F238E27FC236}">
                <a16:creationId xmlns:a16="http://schemas.microsoft.com/office/drawing/2014/main" id="{D1A48CDA-7FF1-0244-A98A-CFE98FD0A991}"/>
              </a:ext>
            </a:extLst>
          </p:cNvPr>
          <p:cNvPicPr>
            <a:picLocks noChangeAspect="1"/>
          </p:cNvPicPr>
          <p:nvPr userDrawn="1"/>
        </p:nvPicPr>
        <p:blipFill>
          <a:blip r:embed="rId2"/>
          <a:stretch>
            <a:fillRect/>
          </a:stretch>
        </p:blipFill>
        <p:spPr>
          <a:xfrm>
            <a:off x="10109200" y="4394200"/>
            <a:ext cx="2082800" cy="2463800"/>
          </a:xfrm>
          <a:prstGeom prst="rect">
            <a:avLst/>
          </a:prstGeom>
        </p:spPr>
      </p:pic>
      <p:sp>
        <p:nvSpPr>
          <p:cNvPr id="2" name="Title 1">
            <a:extLst>
              <a:ext uri="{FF2B5EF4-FFF2-40B4-BE49-F238E27FC236}">
                <a16:creationId xmlns:a16="http://schemas.microsoft.com/office/drawing/2014/main" id="{4B9768EC-7B9A-CA4C-80EE-8073A9C0E937}"/>
              </a:ext>
            </a:extLst>
          </p:cNvPr>
          <p:cNvSpPr>
            <a:spLocks noGrp="1"/>
          </p:cNvSpPr>
          <p:nvPr>
            <p:ph type="title"/>
          </p:nvPr>
        </p:nvSpPr>
        <p:spPr>
          <a:xfrm>
            <a:off x="658368" y="1124712"/>
            <a:ext cx="6834370" cy="743522"/>
          </a:xfrm>
        </p:spPr>
        <p:txBody>
          <a:bodyPr anchor="t" anchorCtr="0"/>
          <a:lstStyle>
            <a:lvl1pPr>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196847D-9BD5-DF45-ABD1-A7592A9189BF}"/>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pic>
        <p:nvPicPr>
          <p:cNvPr id="11" name="Picture 10">
            <a:extLst>
              <a:ext uri="{FF2B5EF4-FFF2-40B4-BE49-F238E27FC236}">
                <a16:creationId xmlns:a16="http://schemas.microsoft.com/office/drawing/2014/main" id="{87E391F6-A88D-E24F-B1E2-7A1CC351C7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Picture Placeholder 15">
            <a:extLst>
              <a:ext uri="{FF2B5EF4-FFF2-40B4-BE49-F238E27FC236}">
                <a16:creationId xmlns:a16="http://schemas.microsoft.com/office/drawing/2014/main" id="{E58C28F8-9172-A749-8AC1-6F2D060A97C6}"/>
              </a:ext>
            </a:extLst>
          </p:cNvPr>
          <p:cNvSpPr>
            <a:spLocks noGrp="1"/>
          </p:cNvSpPr>
          <p:nvPr>
            <p:ph type="pic" sz="quarter" idx="13"/>
          </p:nvPr>
        </p:nvSpPr>
        <p:spPr>
          <a:xfrm>
            <a:off x="8253598" y="807522"/>
            <a:ext cx="3433186" cy="2442988"/>
          </a:xfrm>
          <a:solidFill>
            <a:schemeClr val="bg1">
              <a:lumMod val="85000"/>
            </a:schemeClr>
          </a:solidFill>
        </p:spPr>
        <p:txBody>
          <a:bodyPr anchor="ctr" anchorCtr="0"/>
          <a:lstStyle>
            <a:lvl1pPr algn="ctr">
              <a:buNone/>
              <a:defRPr sz="1100">
                <a:solidFill>
                  <a:schemeClr val="tx1"/>
                </a:solidFill>
              </a:defRPr>
            </a:lvl1pPr>
          </a:lstStyle>
          <a:p>
            <a:endParaRPr lang="en-US" dirty="0"/>
          </a:p>
        </p:txBody>
      </p:sp>
      <p:sp>
        <p:nvSpPr>
          <p:cNvPr id="26" name="Text Placeholder 25">
            <a:extLst>
              <a:ext uri="{FF2B5EF4-FFF2-40B4-BE49-F238E27FC236}">
                <a16:creationId xmlns:a16="http://schemas.microsoft.com/office/drawing/2014/main" id="{0D9058AB-DDD9-C84E-956C-475720197B7D}"/>
              </a:ext>
            </a:extLst>
          </p:cNvPr>
          <p:cNvSpPr>
            <a:spLocks noGrp="1"/>
          </p:cNvSpPr>
          <p:nvPr>
            <p:ph type="body" sz="quarter" idx="16"/>
          </p:nvPr>
        </p:nvSpPr>
        <p:spPr>
          <a:xfrm>
            <a:off x="8254293" y="4307873"/>
            <a:ext cx="3288523" cy="1595437"/>
          </a:xfrm>
        </p:spPr>
        <p:txBody>
          <a:bodyPr/>
          <a:lstStyle>
            <a:lvl1pPr marL="15875" indent="-15875">
              <a:lnSpc>
                <a:spcPts val="2000"/>
              </a:lnSpc>
              <a:spcBef>
                <a:spcPts val="0"/>
              </a:spcBef>
              <a:buFontTx/>
              <a:buNone/>
              <a:tabLst/>
              <a:defRPr sz="1300" b="0" i="0">
                <a:solidFill>
                  <a:schemeClr val="bg1"/>
                </a:solidFill>
                <a:latin typeface="AmplitudeTF" panose="02000506050000020004" pitchFamily="2" charset="77"/>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3CD6C9B4-31CA-4A4D-AC13-789CF2F14F1A}"/>
              </a:ext>
            </a:extLst>
          </p:cNvPr>
          <p:cNvSpPr>
            <a:spLocks noGrp="1"/>
          </p:cNvSpPr>
          <p:nvPr>
            <p:ph type="body" sz="quarter" idx="17"/>
          </p:nvPr>
        </p:nvSpPr>
        <p:spPr>
          <a:xfrm>
            <a:off x="1909589" y="1927648"/>
            <a:ext cx="5092700" cy="1301366"/>
          </a:xfrm>
        </p:spPr>
        <p:txBody>
          <a:bodyPr>
            <a:noAutofit/>
          </a:bodyPr>
          <a:lstStyle>
            <a:lvl1pPr marL="11113" indent="-11113">
              <a:lnSpc>
                <a:spcPct val="120000"/>
              </a:lnSpc>
              <a:spcBef>
                <a:spcPts val="0"/>
              </a:spcBef>
              <a:spcAft>
                <a:spcPts val="1000"/>
              </a:spcAft>
              <a:buFontTx/>
              <a:buNone/>
              <a:tabLst/>
              <a:defRPr sz="1500" b="0" i="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2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35" name="Picture Placeholder 8">
            <a:extLst>
              <a:ext uri="{FF2B5EF4-FFF2-40B4-BE49-F238E27FC236}">
                <a16:creationId xmlns:a16="http://schemas.microsoft.com/office/drawing/2014/main" id="{BF175550-E0AF-A344-A94A-AD523337CC58}"/>
              </a:ext>
            </a:extLst>
          </p:cNvPr>
          <p:cNvSpPr>
            <a:spLocks noGrp="1" noChangeAspect="1"/>
          </p:cNvSpPr>
          <p:nvPr>
            <p:ph type="pic" sz="quarter" idx="19"/>
          </p:nvPr>
        </p:nvSpPr>
        <p:spPr>
          <a:xfrm>
            <a:off x="905950" y="3610220"/>
            <a:ext cx="666600" cy="640080"/>
          </a:xfrm>
        </p:spPr>
        <p:txBody>
          <a:bodyPr/>
          <a:lstStyle>
            <a:lvl1pPr marL="9525" indent="-9525" algn="ctr">
              <a:buFontTx/>
              <a:buNone/>
              <a:tabLst/>
              <a:defRPr sz="900">
                <a:solidFill>
                  <a:schemeClr val="bg1"/>
                </a:solidFill>
              </a:defRPr>
            </a:lvl1pPr>
          </a:lstStyle>
          <a:p>
            <a:endParaRPr lang="en-US" dirty="0"/>
          </a:p>
        </p:txBody>
      </p:sp>
      <p:sp>
        <p:nvSpPr>
          <p:cNvPr id="37" name="Picture Placeholder 8">
            <a:extLst>
              <a:ext uri="{FF2B5EF4-FFF2-40B4-BE49-F238E27FC236}">
                <a16:creationId xmlns:a16="http://schemas.microsoft.com/office/drawing/2014/main" id="{24A3E5F1-6DBE-2843-B895-C636EA0E88AB}"/>
              </a:ext>
            </a:extLst>
          </p:cNvPr>
          <p:cNvSpPr>
            <a:spLocks noGrp="1" noChangeAspect="1"/>
          </p:cNvSpPr>
          <p:nvPr>
            <p:ph type="pic" sz="quarter" idx="21"/>
          </p:nvPr>
        </p:nvSpPr>
        <p:spPr>
          <a:xfrm>
            <a:off x="905950" y="5160965"/>
            <a:ext cx="666600" cy="640080"/>
          </a:xfrm>
        </p:spPr>
        <p:txBody>
          <a:bodyPr/>
          <a:lstStyle>
            <a:lvl1pPr marL="9525" indent="-9525" algn="ctr">
              <a:buFontTx/>
              <a:buNone/>
              <a:tabLst/>
              <a:defRPr sz="900">
                <a:solidFill>
                  <a:schemeClr val="bg1"/>
                </a:solidFill>
              </a:defRPr>
            </a:lvl1pPr>
          </a:lstStyle>
          <a:p>
            <a:endParaRPr lang="en-US" dirty="0"/>
          </a:p>
        </p:txBody>
      </p:sp>
      <p:sp>
        <p:nvSpPr>
          <p:cNvPr id="19" name="Text Placeholder 6">
            <a:extLst>
              <a:ext uri="{FF2B5EF4-FFF2-40B4-BE49-F238E27FC236}">
                <a16:creationId xmlns:a16="http://schemas.microsoft.com/office/drawing/2014/main" id="{0BEA4700-8554-C44E-92AE-83797543DE27}"/>
              </a:ext>
            </a:extLst>
          </p:cNvPr>
          <p:cNvSpPr>
            <a:spLocks noGrp="1"/>
          </p:cNvSpPr>
          <p:nvPr>
            <p:ph type="body" sz="quarter" idx="24"/>
          </p:nvPr>
        </p:nvSpPr>
        <p:spPr>
          <a:xfrm>
            <a:off x="1909589" y="3504657"/>
            <a:ext cx="5092700" cy="1301366"/>
          </a:xfrm>
        </p:spPr>
        <p:txBody>
          <a:bodyPr>
            <a:noAutofit/>
          </a:bodyPr>
          <a:lstStyle>
            <a:lvl1pPr marL="11113" indent="-11113">
              <a:lnSpc>
                <a:spcPct val="120000"/>
              </a:lnSpc>
              <a:spcBef>
                <a:spcPts val="0"/>
              </a:spcBef>
              <a:spcAft>
                <a:spcPts val="800"/>
              </a:spcAft>
              <a:buFontTx/>
              <a:buNone/>
              <a:tabLst/>
              <a:defRPr sz="1500" b="0" i="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1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24" name="Picture Placeholder 8">
            <a:extLst>
              <a:ext uri="{FF2B5EF4-FFF2-40B4-BE49-F238E27FC236}">
                <a16:creationId xmlns:a16="http://schemas.microsoft.com/office/drawing/2014/main" id="{EBD4DB21-4F73-4BB0-99A3-7C70E11488FD}"/>
              </a:ext>
            </a:extLst>
          </p:cNvPr>
          <p:cNvSpPr>
            <a:spLocks noGrp="1" noChangeAspect="1"/>
          </p:cNvSpPr>
          <p:nvPr>
            <p:ph type="pic" sz="quarter" idx="25"/>
          </p:nvPr>
        </p:nvSpPr>
        <p:spPr>
          <a:xfrm>
            <a:off x="8253598" y="3467381"/>
            <a:ext cx="3433186" cy="716430"/>
          </a:xfrm>
        </p:spPr>
        <p:txBody>
          <a:bodyPr/>
          <a:lstStyle>
            <a:lvl1pPr marL="9525" indent="-9525" algn="ctr">
              <a:buFontTx/>
              <a:buNone/>
              <a:tabLst/>
              <a:defRPr sz="900">
                <a:solidFill>
                  <a:schemeClr val="bg1"/>
                </a:solidFill>
              </a:defRPr>
            </a:lvl1pPr>
          </a:lstStyle>
          <a:p>
            <a:endParaRPr lang="en-US" dirty="0"/>
          </a:p>
        </p:txBody>
      </p:sp>
    </p:spTree>
    <p:extLst>
      <p:ext uri="{BB962C8B-B14F-4D97-AF65-F5344CB8AC3E}">
        <p14:creationId xmlns:p14="http://schemas.microsoft.com/office/powerpoint/2010/main" val="174462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Two Lin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272E0-B258-6741-B06C-C2F0FC96FFEC}"/>
              </a:ext>
            </a:extLst>
          </p:cNvPr>
          <p:cNvSpPr/>
          <p:nvPr userDrawn="1"/>
        </p:nvSpPr>
        <p:spPr>
          <a:xfrm>
            <a:off x="0" y="0"/>
            <a:ext cx="12192000"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B43E684-7E04-3440-BFCB-A3226255D6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35800" y="0"/>
            <a:ext cx="5156200" cy="6858000"/>
          </a:xfrm>
          <a:prstGeom prst="rect">
            <a:avLst/>
          </a:prstGeom>
        </p:spPr>
      </p:pic>
      <p:sp>
        <p:nvSpPr>
          <p:cNvPr id="2" name="Title 1">
            <a:extLst>
              <a:ext uri="{FF2B5EF4-FFF2-40B4-BE49-F238E27FC236}">
                <a16:creationId xmlns:a16="http://schemas.microsoft.com/office/drawing/2014/main" id="{4C6BE1A6-EB96-A046-9965-876849F5E60F}"/>
              </a:ext>
            </a:extLst>
          </p:cNvPr>
          <p:cNvSpPr>
            <a:spLocks noGrp="1"/>
          </p:cNvSpPr>
          <p:nvPr>
            <p:ph type="ctrTitle"/>
          </p:nvPr>
        </p:nvSpPr>
        <p:spPr>
          <a:xfrm>
            <a:off x="474788" y="2066544"/>
            <a:ext cx="8647442" cy="3017144"/>
          </a:xfrm>
        </p:spPr>
        <p:txBody>
          <a:bodyPr anchor="t" anchorCtr="0">
            <a:noAutofit/>
          </a:bodyPr>
          <a:lstStyle>
            <a:lvl1pPr algn="l">
              <a:lnSpc>
                <a:spcPts val="9800"/>
              </a:lnSpc>
              <a:defRPr sz="8800" spc="100" baseline="0">
                <a:solidFill>
                  <a:schemeClr val="bg1"/>
                </a:solidFill>
                <a:latin typeface="Light up the Wor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8E15156-179B-C646-BEB6-57BB73DAB77F}"/>
              </a:ext>
            </a:extLst>
          </p:cNvPr>
          <p:cNvSpPr>
            <a:spLocks noGrp="1"/>
          </p:cNvSpPr>
          <p:nvPr>
            <p:ph type="subTitle" idx="1"/>
          </p:nvPr>
        </p:nvSpPr>
        <p:spPr>
          <a:xfrm>
            <a:off x="482093" y="5246705"/>
            <a:ext cx="7010907" cy="348919"/>
          </a:xfrm>
        </p:spPr>
        <p:txBody>
          <a:bodyPr/>
          <a:lstStyle>
            <a:lvl1pPr marL="0" indent="0" algn="l">
              <a:buNone/>
              <a:defRPr sz="1700" b="0" i="0">
                <a:solidFill>
                  <a:schemeClr val="bg1"/>
                </a:solidFill>
                <a:latin typeface="Amplitude-Medium" panose="02000606040000020004" pitchFamily="2" charset="0"/>
                <a:cs typeface="Amplitude-Medium" panose="02000606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F917008-149F-DA4B-B5FB-8214D87405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570" y="1360290"/>
            <a:ext cx="3017520" cy="199372"/>
          </a:xfrm>
          <a:prstGeom prst="rect">
            <a:avLst/>
          </a:prstGeom>
        </p:spPr>
      </p:pic>
      <p:sp>
        <p:nvSpPr>
          <p:cNvPr id="26" name="Content Placeholder 2">
            <a:extLst>
              <a:ext uri="{FF2B5EF4-FFF2-40B4-BE49-F238E27FC236}">
                <a16:creationId xmlns:a16="http://schemas.microsoft.com/office/drawing/2014/main" id="{BBB7EE06-F918-B644-AEF1-CC300AA5DE1D}"/>
              </a:ext>
            </a:extLst>
          </p:cNvPr>
          <p:cNvSpPr>
            <a:spLocks noGrp="1"/>
          </p:cNvSpPr>
          <p:nvPr>
            <p:ph idx="13" hasCustomPrompt="1"/>
          </p:nvPr>
        </p:nvSpPr>
        <p:spPr>
          <a:xfrm>
            <a:off x="482093" y="5542936"/>
            <a:ext cx="7010907" cy="840495"/>
          </a:xfrm>
        </p:spPr>
        <p:txBody>
          <a:bodyPr/>
          <a:lstStyle>
            <a:lvl1pPr marL="12700" indent="-12700">
              <a:buNone/>
              <a:tabLst/>
              <a:defRPr sz="1500" b="0" i="0" baseline="0">
                <a:solidFill>
                  <a:schemeClr val="bg1"/>
                </a:solidFill>
                <a:latin typeface="AmplitudeTF" panose="02000506050000020004" pitchFamily="2" charset="77"/>
              </a:defRPr>
            </a:lvl1pPr>
          </a:lstStyle>
          <a:p>
            <a:pPr lvl="0"/>
            <a:r>
              <a:rPr lang="en-US" dirty="0"/>
              <a:t>Click to add Master additional copy style</a:t>
            </a:r>
          </a:p>
        </p:txBody>
      </p:sp>
    </p:spTree>
    <p:extLst>
      <p:ext uri="{BB962C8B-B14F-4D97-AF65-F5344CB8AC3E}">
        <p14:creationId xmlns:p14="http://schemas.microsoft.com/office/powerpoint/2010/main" val="402568634"/>
      </p:ext>
    </p:extLst>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gram Locations/Da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68EC-7B9A-CA4C-80EE-8073A9C0E937}"/>
              </a:ext>
            </a:extLst>
          </p:cNvPr>
          <p:cNvSpPr>
            <a:spLocks noGrp="1"/>
          </p:cNvSpPr>
          <p:nvPr>
            <p:ph type="title"/>
          </p:nvPr>
        </p:nvSpPr>
        <p:spPr>
          <a:xfrm>
            <a:off x="658368" y="1124712"/>
            <a:ext cx="6834370" cy="743522"/>
          </a:xfrm>
        </p:spPr>
        <p:txBody>
          <a:bodyPr anchor="t" anchorCtr="0"/>
          <a:lstStyle>
            <a:lvl1pPr>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196847D-9BD5-DF45-ABD1-A7592A9189BF}"/>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pic>
        <p:nvPicPr>
          <p:cNvPr id="11" name="Picture 10">
            <a:extLst>
              <a:ext uri="{FF2B5EF4-FFF2-40B4-BE49-F238E27FC236}">
                <a16:creationId xmlns:a16="http://schemas.microsoft.com/office/drawing/2014/main" id="{87E391F6-A88D-E24F-B1E2-7A1CC351C7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7" name="Text Placeholder 6">
            <a:extLst>
              <a:ext uri="{FF2B5EF4-FFF2-40B4-BE49-F238E27FC236}">
                <a16:creationId xmlns:a16="http://schemas.microsoft.com/office/drawing/2014/main" id="{3CD6C9B4-31CA-4A4D-AC13-789CF2F14F1A}"/>
              </a:ext>
            </a:extLst>
          </p:cNvPr>
          <p:cNvSpPr>
            <a:spLocks noGrp="1"/>
          </p:cNvSpPr>
          <p:nvPr>
            <p:ph type="body" sz="quarter" idx="17" hasCustomPrompt="1"/>
          </p:nvPr>
        </p:nvSpPr>
        <p:spPr>
          <a:xfrm>
            <a:off x="1725560" y="2033822"/>
            <a:ext cx="3796009" cy="3998269"/>
          </a:xfrm>
        </p:spPr>
        <p:txBody>
          <a:bodyPr>
            <a:noAutofit/>
          </a:bodyPr>
          <a:lstStyle>
            <a:lvl1pPr marL="11113" indent="0">
              <a:lnSpc>
                <a:spcPct val="110000"/>
              </a:lnSpc>
              <a:spcBef>
                <a:spcPts val="1800"/>
              </a:spcBef>
              <a:spcAft>
                <a:spcPts val="0"/>
              </a:spcAft>
              <a:buFontTx/>
              <a:buNone/>
              <a:tabLst/>
              <a:defRPr sz="1500" b="0" i="0" baseline="0">
                <a:solidFill>
                  <a:srgbClr val="555654"/>
                </a:solidFill>
                <a:latin typeface="AmplitudeTF" panose="02000506050000020004" pitchFamily="2" charset="77"/>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2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	</a:t>
            </a:r>
          </a:p>
          <a:p>
            <a:pPr lvl="1"/>
            <a:r>
              <a:rPr lang="en-US" dirty="0"/>
              <a:t>Second level</a:t>
            </a:r>
          </a:p>
        </p:txBody>
      </p:sp>
      <p:sp>
        <p:nvSpPr>
          <p:cNvPr id="24" name="Text Placeholder 6">
            <a:extLst>
              <a:ext uri="{FF2B5EF4-FFF2-40B4-BE49-F238E27FC236}">
                <a16:creationId xmlns:a16="http://schemas.microsoft.com/office/drawing/2014/main" id="{9956727B-A627-1743-B8D1-0E3C118EA798}"/>
              </a:ext>
            </a:extLst>
          </p:cNvPr>
          <p:cNvSpPr>
            <a:spLocks noGrp="1"/>
          </p:cNvSpPr>
          <p:nvPr>
            <p:ph type="body" sz="quarter" idx="18" hasCustomPrompt="1"/>
          </p:nvPr>
        </p:nvSpPr>
        <p:spPr>
          <a:xfrm>
            <a:off x="5840360" y="2033822"/>
            <a:ext cx="3092625" cy="3998269"/>
          </a:xfrm>
        </p:spPr>
        <p:txBody>
          <a:bodyPr>
            <a:noAutofit/>
          </a:bodyPr>
          <a:lstStyle>
            <a:lvl1pPr marL="11113" indent="0">
              <a:lnSpc>
                <a:spcPct val="110000"/>
              </a:lnSpc>
              <a:spcBef>
                <a:spcPts val="1800"/>
              </a:spcBef>
              <a:spcAft>
                <a:spcPts val="0"/>
              </a:spcAft>
              <a:buFontTx/>
              <a:buNone/>
              <a:tabLst/>
              <a:defRPr sz="1500" b="0" i="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2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	</a:t>
            </a:r>
          </a:p>
          <a:p>
            <a:pPr lvl="1"/>
            <a:r>
              <a:rPr lang="en-US" dirty="0"/>
              <a:t>Second level</a:t>
            </a:r>
          </a:p>
        </p:txBody>
      </p:sp>
      <p:sp>
        <p:nvSpPr>
          <p:cNvPr id="25" name="Text Placeholder 6">
            <a:extLst>
              <a:ext uri="{FF2B5EF4-FFF2-40B4-BE49-F238E27FC236}">
                <a16:creationId xmlns:a16="http://schemas.microsoft.com/office/drawing/2014/main" id="{F7CC5819-0A84-EA44-8891-CAB705670EAC}"/>
              </a:ext>
            </a:extLst>
          </p:cNvPr>
          <p:cNvSpPr>
            <a:spLocks noGrp="1"/>
          </p:cNvSpPr>
          <p:nvPr>
            <p:ph type="body" sz="quarter" idx="19"/>
          </p:nvPr>
        </p:nvSpPr>
        <p:spPr>
          <a:xfrm>
            <a:off x="9247239" y="2033822"/>
            <a:ext cx="1945001" cy="3998269"/>
          </a:xfrm>
        </p:spPr>
        <p:txBody>
          <a:bodyPr>
            <a:noAutofit/>
          </a:bodyPr>
          <a:lstStyle>
            <a:lvl1pPr marL="11113" indent="0">
              <a:lnSpc>
                <a:spcPct val="110000"/>
              </a:lnSpc>
              <a:spcBef>
                <a:spcPts val="1800"/>
              </a:spcBef>
              <a:spcAft>
                <a:spcPts val="0"/>
              </a:spcAft>
              <a:buFontTx/>
              <a:buNone/>
              <a:tabLst/>
              <a:defRPr sz="1500" b="0" i="0" baseline="0">
                <a:solidFill>
                  <a:srgbClr val="555654"/>
                </a:solidFill>
                <a:latin typeface="AmplitudeTF" panose="02000506050000020004" pitchFamily="2" charset="77"/>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2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2121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Photo_Icon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EC0BD7E-3DFB-EB40-8158-FD0FBC10228F}"/>
              </a:ext>
            </a:extLst>
          </p:cNvPr>
          <p:cNvSpPr/>
          <p:nvPr userDrawn="1"/>
        </p:nvSpPr>
        <p:spPr>
          <a:xfrm>
            <a:off x="7736060" y="0"/>
            <a:ext cx="4455939"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1432F97-B9CD-0D48-8844-50E520214E3C}"/>
              </a:ext>
            </a:extLst>
          </p:cNvPr>
          <p:cNvSpPr/>
          <p:nvPr userDrawn="1"/>
        </p:nvSpPr>
        <p:spPr>
          <a:xfrm>
            <a:off x="744027" y="2100125"/>
            <a:ext cx="992007" cy="992007"/>
          </a:xfrm>
          <a:prstGeom prst="ellipse">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68F20A0-58BB-A048-BBEC-AFF0906A1AC0}"/>
              </a:ext>
            </a:extLst>
          </p:cNvPr>
          <p:cNvSpPr/>
          <p:nvPr userDrawn="1"/>
        </p:nvSpPr>
        <p:spPr>
          <a:xfrm>
            <a:off x="744027" y="3644004"/>
            <a:ext cx="992007" cy="992007"/>
          </a:xfrm>
          <a:prstGeom prst="ellipse">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9945F18-AF20-C945-BC18-697B7CCD16D9}"/>
              </a:ext>
            </a:extLst>
          </p:cNvPr>
          <p:cNvSpPr/>
          <p:nvPr userDrawn="1"/>
        </p:nvSpPr>
        <p:spPr>
          <a:xfrm>
            <a:off x="744027" y="5187882"/>
            <a:ext cx="992007" cy="992007"/>
          </a:xfrm>
          <a:prstGeom prst="ellipse">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6">
            <a:extLst>
              <a:ext uri="{FF2B5EF4-FFF2-40B4-BE49-F238E27FC236}">
                <a16:creationId xmlns:a16="http://schemas.microsoft.com/office/drawing/2014/main" id="{3B40177F-70E3-C747-B9AE-49F4EDA3E838}"/>
              </a:ext>
            </a:extLst>
          </p:cNvPr>
          <p:cNvSpPr>
            <a:spLocks noGrp="1"/>
          </p:cNvSpPr>
          <p:nvPr>
            <p:ph type="body" sz="quarter" idx="23"/>
          </p:nvPr>
        </p:nvSpPr>
        <p:spPr>
          <a:xfrm>
            <a:off x="1909589" y="5222431"/>
            <a:ext cx="5092700" cy="1301366"/>
          </a:xfrm>
        </p:spPr>
        <p:txBody>
          <a:bodyPr>
            <a:noAutofit/>
          </a:bodyPr>
          <a:lstStyle>
            <a:lvl1pPr marL="11113" indent="-11113">
              <a:lnSpc>
                <a:spcPct val="120000"/>
              </a:lnSpc>
              <a:spcBef>
                <a:spcPts val="0"/>
              </a:spcBef>
              <a:spcAft>
                <a:spcPts val="800"/>
              </a:spcAft>
              <a:buFontTx/>
              <a:buNone/>
              <a:tabLst/>
              <a:defRPr sz="1500" b="0" i="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1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27" name="Picture Placeholder 8">
            <a:extLst>
              <a:ext uri="{FF2B5EF4-FFF2-40B4-BE49-F238E27FC236}">
                <a16:creationId xmlns:a16="http://schemas.microsoft.com/office/drawing/2014/main" id="{6A5E1346-7099-EB43-84E3-E9BD3B026C6B}"/>
              </a:ext>
            </a:extLst>
          </p:cNvPr>
          <p:cNvSpPr>
            <a:spLocks noGrp="1" noChangeAspect="1"/>
          </p:cNvSpPr>
          <p:nvPr>
            <p:ph type="pic" sz="quarter" idx="18"/>
          </p:nvPr>
        </p:nvSpPr>
        <p:spPr>
          <a:xfrm>
            <a:off x="905950" y="2303986"/>
            <a:ext cx="666601" cy="640080"/>
          </a:xfrm>
        </p:spPr>
        <p:txBody>
          <a:bodyPr/>
          <a:lstStyle>
            <a:lvl1pPr marL="9525" indent="-9525" algn="ctr">
              <a:buFontTx/>
              <a:buNone/>
              <a:tabLst/>
              <a:defRPr sz="900">
                <a:solidFill>
                  <a:schemeClr val="bg1"/>
                </a:solidFill>
              </a:defRPr>
            </a:lvl1pPr>
          </a:lstStyle>
          <a:p>
            <a:endParaRPr lang="en-US" dirty="0"/>
          </a:p>
        </p:txBody>
      </p:sp>
      <p:pic>
        <p:nvPicPr>
          <p:cNvPr id="15" name="Picture 14">
            <a:extLst>
              <a:ext uri="{FF2B5EF4-FFF2-40B4-BE49-F238E27FC236}">
                <a16:creationId xmlns:a16="http://schemas.microsoft.com/office/drawing/2014/main" id="{D1A48CDA-7FF1-0244-A98A-CFE98FD0A991}"/>
              </a:ext>
            </a:extLst>
          </p:cNvPr>
          <p:cNvPicPr>
            <a:picLocks noChangeAspect="1"/>
          </p:cNvPicPr>
          <p:nvPr userDrawn="1"/>
        </p:nvPicPr>
        <p:blipFill>
          <a:blip r:embed="rId2"/>
          <a:stretch>
            <a:fillRect/>
          </a:stretch>
        </p:blipFill>
        <p:spPr>
          <a:xfrm>
            <a:off x="10109200" y="4394200"/>
            <a:ext cx="2082800" cy="2463800"/>
          </a:xfrm>
          <a:prstGeom prst="rect">
            <a:avLst/>
          </a:prstGeom>
        </p:spPr>
      </p:pic>
      <p:sp>
        <p:nvSpPr>
          <p:cNvPr id="2" name="Title 1">
            <a:extLst>
              <a:ext uri="{FF2B5EF4-FFF2-40B4-BE49-F238E27FC236}">
                <a16:creationId xmlns:a16="http://schemas.microsoft.com/office/drawing/2014/main" id="{4B9768EC-7B9A-CA4C-80EE-8073A9C0E937}"/>
              </a:ext>
            </a:extLst>
          </p:cNvPr>
          <p:cNvSpPr>
            <a:spLocks noGrp="1"/>
          </p:cNvSpPr>
          <p:nvPr>
            <p:ph type="title"/>
          </p:nvPr>
        </p:nvSpPr>
        <p:spPr>
          <a:xfrm>
            <a:off x="658368" y="1124712"/>
            <a:ext cx="6834370" cy="743522"/>
          </a:xfrm>
        </p:spPr>
        <p:txBody>
          <a:bodyPr anchor="t" anchorCtr="0"/>
          <a:lstStyle>
            <a:lvl1pPr>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196847D-9BD5-DF45-ABD1-A7592A9189BF}"/>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pic>
        <p:nvPicPr>
          <p:cNvPr id="11" name="Picture 10">
            <a:extLst>
              <a:ext uri="{FF2B5EF4-FFF2-40B4-BE49-F238E27FC236}">
                <a16:creationId xmlns:a16="http://schemas.microsoft.com/office/drawing/2014/main" id="{87E391F6-A88D-E24F-B1E2-7A1CC351C7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Picture Placeholder 15">
            <a:extLst>
              <a:ext uri="{FF2B5EF4-FFF2-40B4-BE49-F238E27FC236}">
                <a16:creationId xmlns:a16="http://schemas.microsoft.com/office/drawing/2014/main" id="{E58C28F8-9172-A749-8AC1-6F2D060A97C6}"/>
              </a:ext>
            </a:extLst>
          </p:cNvPr>
          <p:cNvSpPr>
            <a:spLocks noGrp="1"/>
          </p:cNvSpPr>
          <p:nvPr>
            <p:ph type="pic" sz="quarter" idx="13"/>
          </p:nvPr>
        </p:nvSpPr>
        <p:spPr>
          <a:xfrm>
            <a:off x="8253598" y="807522"/>
            <a:ext cx="3433186" cy="2442988"/>
          </a:xfrm>
          <a:solidFill>
            <a:schemeClr val="bg1">
              <a:lumMod val="85000"/>
            </a:schemeClr>
          </a:solidFill>
        </p:spPr>
        <p:txBody>
          <a:bodyPr anchor="ctr" anchorCtr="0"/>
          <a:lstStyle>
            <a:lvl1pPr algn="ctr">
              <a:buNone/>
              <a:defRPr sz="1100">
                <a:solidFill>
                  <a:schemeClr val="tx1"/>
                </a:solidFill>
              </a:defRPr>
            </a:lvl1pPr>
          </a:lstStyle>
          <a:p>
            <a:endParaRPr lang="en-US" dirty="0"/>
          </a:p>
        </p:txBody>
      </p:sp>
      <p:sp>
        <p:nvSpPr>
          <p:cNvPr id="18" name="Text Placeholder 17">
            <a:extLst>
              <a:ext uri="{FF2B5EF4-FFF2-40B4-BE49-F238E27FC236}">
                <a16:creationId xmlns:a16="http://schemas.microsoft.com/office/drawing/2014/main" id="{AE339471-A52E-2742-BCBB-AB071A2CA981}"/>
              </a:ext>
            </a:extLst>
          </p:cNvPr>
          <p:cNvSpPr>
            <a:spLocks noGrp="1"/>
          </p:cNvSpPr>
          <p:nvPr>
            <p:ph type="body" sz="quarter" idx="14"/>
          </p:nvPr>
        </p:nvSpPr>
        <p:spPr>
          <a:xfrm>
            <a:off x="8254293" y="3619717"/>
            <a:ext cx="3521075" cy="1107338"/>
          </a:xfrm>
        </p:spPr>
        <p:txBody>
          <a:bodyPr/>
          <a:lstStyle>
            <a:lvl1pPr marL="14288" indent="-14288">
              <a:spcAft>
                <a:spcPts val="1600"/>
              </a:spcAft>
              <a:buFontTx/>
              <a:buNone/>
              <a:tabLst/>
              <a:defRPr sz="3600">
                <a:solidFill>
                  <a:schemeClr val="bg1"/>
                </a:solidFill>
                <a:latin typeface="Light up the World" pitchFamily="2" charset="0"/>
                <a:cs typeface="Amplitude-Medium" panose="02000606040000020004" pitchFamily="2" charset="0"/>
              </a:defRPr>
            </a:lvl1pPr>
            <a:lvl2pPr marL="14288" indent="0">
              <a:buFontTx/>
              <a:buNone/>
              <a:tabLst/>
              <a:defRPr sz="1800" b="0" i="0">
                <a:solidFill>
                  <a:schemeClr val="bg1"/>
                </a:solidFill>
                <a:latin typeface="AmplitudeTF" panose="02000506050000020004" pitchFamily="2" charset="77"/>
                <a:cs typeface="Amplitude-Medium" panose="02000606040000020004" pitchFamily="2" charset="0"/>
              </a:defRPr>
            </a:lvl2pPr>
            <a:lvl3pPr marL="14288" indent="0">
              <a:buFontTx/>
              <a:buNone/>
              <a:tabLst/>
              <a:defRPr sz="1800" b="0" i="0">
                <a:solidFill>
                  <a:schemeClr val="bg1"/>
                </a:solidFill>
                <a:latin typeface="AmplitudeTF" panose="02000506050000020004" pitchFamily="2" charset="77"/>
                <a:cs typeface="Amplitude-Medium" panose="02000606040000020004" pitchFamily="2" charset="0"/>
              </a:defRPr>
            </a:lvl3pPr>
            <a:lvl4pPr marL="14288" indent="0">
              <a:buFontTx/>
              <a:buNone/>
              <a:tabLst/>
              <a:defRPr sz="1800" b="0" i="0">
                <a:solidFill>
                  <a:schemeClr val="bg1"/>
                </a:solidFill>
                <a:latin typeface="AmplitudeTF" panose="02000506050000020004" pitchFamily="2" charset="77"/>
                <a:cs typeface="Amplitude-Medium" panose="02000606040000020004" pitchFamily="2" charset="0"/>
              </a:defRPr>
            </a:lvl4pPr>
            <a:lvl5pPr marL="14288" indent="0">
              <a:buFontTx/>
              <a:buNone/>
              <a:tabLst/>
              <a:defRPr sz="1800" b="0" i="0">
                <a:solidFill>
                  <a:schemeClr val="bg1"/>
                </a:solidFill>
                <a:latin typeface="AmplitudeTF" panose="02000506050000020004" pitchFamily="2" charset="77"/>
                <a:cs typeface="Amplitude-Medium" panose="02000606040000020004" pitchFamily="2" charset="0"/>
              </a:defRPr>
            </a:lvl5pPr>
          </a:lstStyle>
          <a:p>
            <a:pPr lvl="0"/>
            <a:r>
              <a:rPr lang="en-US" dirty="0"/>
              <a:t>Click to edit Master text styles</a:t>
            </a:r>
          </a:p>
        </p:txBody>
      </p:sp>
      <p:sp>
        <p:nvSpPr>
          <p:cNvPr id="26" name="Text Placeholder 25">
            <a:extLst>
              <a:ext uri="{FF2B5EF4-FFF2-40B4-BE49-F238E27FC236}">
                <a16:creationId xmlns:a16="http://schemas.microsoft.com/office/drawing/2014/main" id="{0D9058AB-DDD9-C84E-956C-475720197B7D}"/>
              </a:ext>
            </a:extLst>
          </p:cNvPr>
          <p:cNvSpPr>
            <a:spLocks noGrp="1"/>
          </p:cNvSpPr>
          <p:nvPr>
            <p:ph type="body" sz="quarter" idx="16"/>
          </p:nvPr>
        </p:nvSpPr>
        <p:spPr>
          <a:xfrm>
            <a:off x="8254293" y="4307873"/>
            <a:ext cx="3288523" cy="1595437"/>
          </a:xfrm>
        </p:spPr>
        <p:txBody>
          <a:bodyPr/>
          <a:lstStyle>
            <a:lvl1pPr marL="15875" indent="-15875">
              <a:lnSpc>
                <a:spcPts val="2000"/>
              </a:lnSpc>
              <a:spcBef>
                <a:spcPts val="0"/>
              </a:spcBef>
              <a:buFontTx/>
              <a:buNone/>
              <a:tabLst/>
              <a:defRPr sz="1300" b="0" i="0">
                <a:solidFill>
                  <a:schemeClr val="bg1"/>
                </a:solidFill>
                <a:latin typeface="AmplitudeTF" panose="02000506050000020004" pitchFamily="2" charset="77"/>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3CD6C9B4-31CA-4A4D-AC13-789CF2F14F1A}"/>
              </a:ext>
            </a:extLst>
          </p:cNvPr>
          <p:cNvSpPr>
            <a:spLocks noGrp="1"/>
          </p:cNvSpPr>
          <p:nvPr>
            <p:ph type="body" sz="quarter" idx="17"/>
          </p:nvPr>
        </p:nvSpPr>
        <p:spPr>
          <a:xfrm>
            <a:off x="1909589" y="2134673"/>
            <a:ext cx="5092700" cy="1301366"/>
          </a:xfrm>
        </p:spPr>
        <p:txBody>
          <a:bodyPr>
            <a:noAutofit/>
          </a:bodyPr>
          <a:lstStyle>
            <a:lvl1pPr marL="11113" indent="-11113">
              <a:lnSpc>
                <a:spcPct val="120000"/>
              </a:lnSpc>
              <a:spcBef>
                <a:spcPts val="0"/>
              </a:spcBef>
              <a:spcAft>
                <a:spcPts val="1000"/>
              </a:spcAft>
              <a:buFontTx/>
              <a:buNone/>
              <a:tabLst/>
              <a:defRPr sz="1500" b="0" i="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2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35" name="Picture Placeholder 8">
            <a:extLst>
              <a:ext uri="{FF2B5EF4-FFF2-40B4-BE49-F238E27FC236}">
                <a16:creationId xmlns:a16="http://schemas.microsoft.com/office/drawing/2014/main" id="{BF175550-E0AF-A344-A94A-AD523337CC58}"/>
              </a:ext>
            </a:extLst>
          </p:cNvPr>
          <p:cNvSpPr>
            <a:spLocks noGrp="1" noChangeAspect="1"/>
          </p:cNvSpPr>
          <p:nvPr>
            <p:ph type="pic" sz="quarter" idx="19"/>
          </p:nvPr>
        </p:nvSpPr>
        <p:spPr>
          <a:xfrm>
            <a:off x="905950" y="3843130"/>
            <a:ext cx="666600" cy="640080"/>
          </a:xfrm>
        </p:spPr>
        <p:txBody>
          <a:bodyPr/>
          <a:lstStyle>
            <a:lvl1pPr marL="9525" indent="-9525" algn="ctr">
              <a:buFontTx/>
              <a:buNone/>
              <a:tabLst/>
              <a:defRPr sz="900">
                <a:solidFill>
                  <a:schemeClr val="bg1"/>
                </a:solidFill>
              </a:defRPr>
            </a:lvl1pPr>
          </a:lstStyle>
          <a:p>
            <a:endParaRPr lang="en-US" dirty="0"/>
          </a:p>
        </p:txBody>
      </p:sp>
      <p:sp>
        <p:nvSpPr>
          <p:cNvPr id="37" name="Picture Placeholder 8">
            <a:extLst>
              <a:ext uri="{FF2B5EF4-FFF2-40B4-BE49-F238E27FC236}">
                <a16:creationId xmlns:a16="http://schemas.microsoft.com/office/drawing/2014/main" id="{24A3E5F1-6DBE-2843-B895-C636EA0E88AB}"/>
              </a:ext>
            </a:extLst>
          </p:cNvPr>
          <p:cNvSpPr>
            <a:spLocks noGrp="1" noChangeAspect="1"/>
          </p:cNvSpPr>
          <p:nvPr>
            <p:ph type="pic" sz="quarter" idx="21"/>
          </p:nvPr>
        </p:nvSpPr>
        <p:spPr>
          <a:xfrm>
            <a:off x="905950" y="5367992"/>
            <a:ext cx="666600" cy="640080"/>
          </a:xfrm>
        </p:spPr>
        <p:txBody>
          <a:bodyPr/>
          <a:lstStyle>
            <a:lvl1pPr marL="9525" indent="-9525" algn="ctr">
              <a:buFontTx/>
              <a:buNone/>
              <a:tabLst/>
              <a:defRPr sz="900">
                <a:solidFill>
                  <a:schemeClr val="bg1"/>
                </a:solidFill>
              </a:defRPr>
            </a:lvl1pPr>
          </a:lstStyle>
          <a:p>
            <a:endParaRPr lang="en-US" dirty="0"/>
          </a:p>
        </p:txBody>
      </p:sp>
      <p:sp>
        <p:nvSpPr>
          <p:cNvPr id="19" name="Text Placeholder 6">
            <a:extLst>
              <a:ext uri="{FF2B5EF4-FFF2-40B4-BE49-F238E27FC236}">
                <a16:creationId xmlns:a16="http://schemas.microsoft.com/office/drawing/2014/main" id="{0BEA4700-8554-C44E-92AE-83797543DE27}"/>
              </a:ext>
            </a:extLst>
          </p:cNvPr>
          <p:cNvSpPr>
            <a:spLocks noGrp="1"/>
          </p:cNvSpPr>
          <p:nvPr>
            <p:ph type="body" sz="quarter" idx="24"/>
          </p:nvPr>
        </p:nvSpPr>
        <p:spPr>
          <a:xfrm>
            <a:off x="1909589" y="3711682"/>
            <a:ext cx="5092700" cy="1301366"/>
          </a:xfrm>
        </p:spPr>
        <p:txBody>
          <a:bodyPr>
            <a:noAutofit/>
          </a:bodyPr>
          <a:lstStyle>
            <a:lvl1pPr marL="11113" indent="-11113">
              <a:lnSpc>
                <a:spcPct val="120000"/>
              </a:lnSpc>
              <a:spcBef>
                <a:spcPts val="0"/>
              </a:spcBef>
              <a:spcAft>
                <a:spcPts val="800"/>
              </a:spcAft>
              <a:buFontTx/>
              <a:buNone/>
              <a:tabLst/>
              <a:defRPr sz="1500" b="0" i="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46075" indent="-115888">
              <a:lnSpc>
                <a:spcPct val="110000"/>
              </a:lnSpc>
              <a:spcBef>
                <a:spcPts val="0"/>
              </a:spcBef>
              <a:spcAft>
                <a:spcPts val="600"/>
              </a:spcAft>
              <a:tabLst/>
              <a:defRPr sz="1300" b="0" i="0">
                <a:solidFill>
                  <a:srgbClr val="555654"/>
                </a:solidFill>
                <a:latin typeface="AmplitudeTF" panose="02000506050000020004" pitchFamily="2" charset="77"/>
              </a:defRPr>
            </a:lvl3pPr>
            <a:lvl4pPr marL="692150" indent="-115888">
              <a:lnSpc>
                <a:spcPct val="110000"/>
              </a:lnSpc>
              <a:spcBef>
                <a:spcPts val="0"/>
              </a:spcBef>
              <a:spcAft>
                <a:spcPts val="600"/>
              </a:spcAft>
              <a:buFont typeface="System Font Regular"/>
              <a:buChar char="-"/>
              <a:tabLst/>
              <a:defRPr sz="1400" b="0" i="0">
                <a:solidFill>
                  <a:srgbClr val="555654"/>
                </a:solidFill>
                <a:latin typeface="AmplitudeTF" panose="02000506050000020004" pitchFamily="2" charset="77"/>
              </a:defRPr>
            </a:lvl4pPr>
            <a:lvl5pPr marL="1095375" indent="-114300">
              <a:lnSpc>
                <a:spcPct val="110000"/>
              </a:lnSpc>
              <a:spcBef>
                <a:spcPts val="0"/>
              </a:spcBef>
              <a:spcAft>
                <a:spcPts val="600"/>
              </a:spcAft>
              <a:tabLst/>
              <a:defRPr sz="14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2482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Photo_Split Vert_Gradi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A23D3-E880-4249-82CC-49A55B630B23}"/>
              </a:ext>
            </a:extLst>
          </p:cNvPr>
          <p:cNvSpPr/>
          <p:nvPr userDrawn="1"/>
        </p:nvSpPr>
        <p:spPr>
          <a:xfrm>
            <a:off x="6096000" y="0"/>
            <a:ext cx="6095999" cy="6861556"/>
          </a:xfrm>
          <a:prstGeom prst="rect">
            <a:avLst/>
          </a:prstGeom>
          <a:gradFill>
            <a:gsLst>
              <a:gs pos="33000">
                <a:srgbClr val="075287"/>
              </a:gs>
              <a:gs pos="0">
                <a:srgbClr val="00477B"/>
              </a:gs>
              <a:gs pos="100000">
                <a:srgbClr val="389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Slide Number Placeholder 5">
            <a:extLst>
              <a:ext uri="{FF2B5EF4-FFF2-40B4-BE49-F238E27FC236}">
                <a16:creationId xmlns:a16="http://schemas.microsoft.com/office/drawing/2014/main" id="{CAC61675-60D0-F64D-B358-C92FCE3FA403}"/>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
        <p:nvSpPr>
          <p:cNvPr id="8" name="Text Placeholder 16">
            <a:extLst>
              <a:ext uri="{FF2B5EF4-FFF2-40B4-BE49-F238E27FC236}">
                <a16:creationId xmlns:a16="http://schemas.microsoft.com/office/drawing/2014/main" id="{4E3AD66C-16BE-2A40-9C61-5ABDA0D4EA4F}"/>
              </a:ext>
            </a:extLst>
          </p:cNvPr>
          <p:cNvSpPr>
            <a:spLocks noGrp="1"/>
          </p:cNvSpPr>
          <p:nvPr>
            <p:ph type="body" sz="quarter" idx="21"/>
          </p:nvPr>
        </p:nvSpPr>
        <p:spPr>
          <a:xfrm>
            <a:off x="681246" y="1546508"/>
            <a:ext cx="4642922" cy="4126848"/>
          </a:xfrm>
        </p:spPr>
        <p:txBody>
          <a:bodyPr>
            <a:noAutofit/>
          </a:bodyPr>
          <a:lstStyle>
            <a:lvl1pPr marL="0" indent="0">
              <a:lnSpc>
                <a:spcPct val="120000"/>
              </a:lnSpc>
              <a:spcBef>
                <a:spcPts val="1000"/>
              </a:spcBef>
              <a:spcAft>
                <a:spcPts val="100"/>
              </a:spcAft>
              <a:buFontTx/>
              <a:buNone/>
              <a:tabLst/>
              <a:defRPr lang="en-US" sz="2400" kern="1200" dirty="0">
                <a:solidFill>
                  <a:srgbClr val="00477B"/>
                </a:solidFill>
                <a:latin typeface="Amplitude-Medium" panose="02000606040000020004" pitchFamily="2" charset="0"/>
                <a:ea typeface="+mj-ea"/>
                <a:cs typeface="Amplitude-Medium" panose="02000606040000020004" pitchFamily="2" charset="0"/>
              </a:defRPr>
            </a:lvl1pPr>
            <a:lvl2pPr marL="0" indent="0">
              <a:lnSpc>
                <a:spcPct val="110000"/>
              </a:lnSpc>
              <a:spcBef>
                <a:spcPts val="0"/>
              </a:spcBef>
              <a:spcAft>
                <a:spcPts val="3000"/>
              </a:spcAft>
              <a:buFontTx/>
              <a:buNone/>
              <a:tabLst/>
              <a:defRPr sz="1800" b="0" i="0">
                <a:solidFill>
                  <a:srgbClr val="555654"/>
                </a:solidFill>
                <a:latin typeface="AmplitudeTF" panose="02000506050000020004" pitchFamily="2" charset="77"/>
                <a:cs typeface="Amplitude-Medium" panose="02000606040000020004" pitchFamily="2" charset="0"/>
              </a:defRPr>
            </a:lvl2pPr>
            <a:lvl3pPr marL="174625" indent="-160338">
              <a:lnSpc>
                <a:spcPct val="110000"/>
              </a:lnSpc>
              <a:spcBef>
                <a:spcPts val="0"/>
              </a:spcBef>
              <a:spcAft>
                <a:spcPts val="1000"/>
              </a:spcAft>
              <a:tabLst/>
              <a:defRPr sz="1300" b="0" i="0">
                <a:solidFill>
                  <a:srgbClr val="555654"/>
                </a:solidFill>
                <a:latin typeface="AmplitudeTF" panose="02000506050000020004" pitchFamily="2" charset="77"/>
              </a:defRPr>
            </a:lvl3pPr>
            <a:lvl4pPr marL="736600" indent="-114300">
              <a:lnSpc>
                <a:spcPct val="110000"/>
              </a:lnSpc>
              <a:spcBef>
                <a:spcPts val="0"/>
              </a:spcBef>
              <a:spcAft>
                <a:spcPts val="1000"/>
              </a:spcAft>
              <a:buFont typeface="System Font Regular"/>
              <a:buChar char="-"/>
              <a:tabLst/>
              <a:defRPr sz="1300" b="0" i="0">
                <a:solidFill>
                  <a:srgbClr val="555654"/>
                </a:solidFill>
                <a:latin typeface="AmplitudeTF" panose="02000506050000020004" pitchFamily="2" charset="77"/>
              </a:defRPr>
            </a:lvl4pPr>
            <a:lvl5pPr marL="1028700" indent="-114300">
              <a:lnSpc>
                <a:spcPct val="110000"/>
              </a:lnSpc>
              <a:spcBef>
                <a:spcPts val="0"/>
              </a:spcBef>
              <a:spcAft>
                <a:spcPts val="1000"/>
              </a:spcAft>
              <a:tabLst/>
              <a:defRPr sz="13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2" name="TextBox 1">
            <a:extLst>
              <a:ext uri="{FF2B5EF4-FFF2-40B4-BE49-F238E27FC236}">
                <a16:creationId xmlns:a16="http://schemas.microsoft.com/office/drawing/2014/main" id="{0FE68218-2385-3840-B8AE-C66FDD1D7B1F}"/>
              </a:ext>
            </a:extLst>
          </p:cNvPr>
          <p:cNvSpPr txBox="1"/>
          <p:nvPr userDrawn="1"/>
        </p:nvSpPr>
        <p:spPr>
          <a:xfrm>
            <a:off x="14392656" y="347472"/>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F93ABF9F-E037-DA44-9DBC-78B65D12EE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3191" y="880041"/>
            <a:ext cx="5038213" cy="5244381"/>
          </a:xfrm>
          <a:prstGeom prst="rect">
            <a:avLst/>
          </a:prstGeom>
        </p:spPr>
      </p:pic>
      <p:sp>
        <p:nvSpPr>
          <p:cNvPr id="10" name="Picture Placeholder 9">
            <a:extLst>
              <a:ext uri="{FF2B5EF4-FFF2-40B4-BE49-F238E27FC236}">
                <a16:creationId xmlns:a16="http://schemas.microsoft.com/office/drawing/2014/main" id="{B192D211-6481-314A-A1CB-8D5B2D77F158}"/>
              </a:ext>
            </a:extLst>
          </p:cNvPr>
          <p:cNvSpPr>
            <a:spLocks noGrp="1"/>
          </p:cNvSpPr>
          <p:nvPr>
            <p:ph type="pic" sz="quarter" idx="16"/>
          </p:nvPr>
        </p:nvSpPr>
        <p:spPr>
          <a:xfrm>
            <a:off x="7039811" y="949441"/>
            <a:ext cx="4470943" cy="4723915"/>
          </a:xfrm>
          <a:solidFill>
            <a:schemeClr val="bg1">
              <a:lumMod val="85000"/>
            </a:schemeClr>
          </a:solidFill>
        </p:spPr>
        <p:txBody>
          <a:bodyPr anchor="ctr" anchorCtr="0"/>
          <a:lstStyle>
            <a:lvl1pPr algn="ctr">
              <a:buFontTx/>
              <a:buNone/>
              <a:defRPr sz="1100"/>
            </a:lvl1pPr>
          </a:lstStyle>
          <a:p>
            <a:endParaRPr lang="en-US" dirty="0"/>
          </a:p>
        </p:txBody>
      </p:sp>
    </p:spTree>
    <p:extLst>
      <p:ext uri="{BB962C8B-B14F-4D97-AF65-F5344CB8AC3E}">
        <p14:creationId xmlns:p14="http://schemas.microsoft.com/office/powerpoint/2010/main" val="109188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Photo_Split Ve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Slide Number Placeholder 5">
            <a:extLst>
              <a:ext uri="{FF2B5EF4-FFF2-40B4-BE49-F238E27FC236}">
                <a16:creationId xmlns:a16="http://schemas.microsoft.com/office/drawing/2014/main" id="{CAC61675-60D0-F64D-B358-C92FCE3FA403}"/>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
        <p:nvSpPr>
          <p:cNvPr id="18" name="Title 1">
            <a:extLst>
              <a:ext uri="{FF2B5EF4-FFF2-40B4-BE49-F238E27FC236}">
                <a16:creationId xmlns:a16="http://schemas.microsoft.com/office/drawing/2014/main" id="{796401FB-D067-9244-BA75-18C395B24D2A}"/>
              </a:ext>
            </a:extLst>
          </p:cNvPr>
          <p:cNvSpPr>
            <a:spLocks noGrp="1"/>
          </p:cNvSpPr>
          <p:nvPr>
            <p:ph type="title"/>
          </p:nvPr>
        </p:nvSpPr>
        <p:spPr>
          <a:xfrm>
            <a:off x="658368" y="1124712"/>
            <a:ext cx="5121677" cy="840769"/>
          </a:xfrm>
        </p:spPr>
        <p:txBody>
          <a:bodyPr anchor="t" anchorCtr="0">
            <a:noAutofit/>
          </a:bodyPr>
          <a:lstStyle>
            <a:lvl1pPr>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
        <p:nvSpPr>
          <p:cNvPr id="10" name="Picture Placeholder 9">
            <a:extLst>
              <a:ext uri="{FF2B5EF4-FFF2-40B4-BE49-F238E27FC236}">
                <a16:creationId xmlns:a16="http://schemas.microsoft.com/office/drawing/2014/main" id="{B192D211-6481-314A-A1CB-8D5B2D77F158}"/>
              </a:ext>
            </a:extLst>
          </p:cNvPr>
          <p:cNvSpPr>
            <a:spLocks noGrp="1"/>
          </p:cNvSpPr>
          <p:nvPr>
            <p:ph type="pic" sz="quarter" idx="16"/>
          </p:nvPr>
        </p:nvSpPr>
        <p:spPr>
          <a:xfrm>
            <a:off x="6096000" y="0"/>
            <a:ext cx="6096000" cy="6858000"/>
          </a:xfrm>
          <a:solidFill>
            <a:schemeClr val="bg1">
              <a:lumMod val="85000"/>
            </a:schemeClr>
          </a:solidFill>
        </p:spPr>
        <p:txBody>
          <a:bodyPr anchor="ctr" anchorCtr="0"/>
          <a:lstStyle>
            <a:lvl1pPr algn="ctr">
              <a:buFontTx/>
              <a:buNone/>
              <a:defRPr sz="1100"/>
            </a:lvl1pPr>
          </a:lstStyle>
          <a:p>
            <a:endParaRPr lang="en-US" dirty="0"/>
          </a:p>
        </p:txBody>
      </p:sp>
      <p:sp>
        <p:nvSpPr>
          <p:cNvPr id="8" name="Text Placeholder 16">
            <a:extLst>
              <a:ext uri="{FF2B5EF4-FFF2-40B4-BE49-F238E27FC236}">
                <a16:creationId xmlns:a16="http://schemas.microsoft.com/office/drawing/2014/main" id="{4E3AD66C-16BE-2A40-9C61-5ABDA0D4EA4F}"/>
              </a:ext>
            </a:extLst>
          </p:cNvPr>
          <p:cNvSpPr>
            <a:spLocks noGrp="1"/>
          </p:cNvSpPr>
          <p:nvPr>
            <p:ph type="body" sz="quarter" idx="21"/>
          </p:nvPr>
        </p:nvSpPr>
        <p:spPr>
          <a:xfrm>
            <a:off x="681246" y="2342921"/>
            <a:ext cx="4842224" cy="4126848"/>
          </a:xfrm>
        </p:spPr>
        <p:txBody>
          <a:bodyPr>
            <a:noAutofit/>
          </a:bodyPr>
          <a:lstStyle>
            <a:lvl1pPr marL="0" indent="0">
              <a:lnSpc>
                <a:spcPct val="120000"/>
              </a:lnSpc>
              <a:spcBef>
                <a:spcPts val="1000"/>
              </a:spcBef>
              <a:spcAft>
                <a:spcPts val="1000"/>
              </a:spcAft>
              <a:buFontTx/>
              <a:buNone/>
              <a:tabLst/>
              <a:defRPr sz="1500">
                <a:solidFill>
                  <a:srgbClr val="555654"/>
                </a:solidFill>
                <a:latin typeface="Amplitude-Medium" panose="02000606040000020004" pitchFamily="2" charset="0"/>
                <a:cs typeface="Amplitude-Medium" panose="02000606040000020004" pitchFamily="2" charset="0"/>
              </a:defRPr>
            </a:lvl1pPr>
            <a:lvl2pPr marL="0" indent="0">
              <a:lnSpc>
                <a:spcPct val="110000"/>
              </a:lnSpc>
              <a:spcBef>
                <a:spcPts val="0"/>
              </a:spcBef>
              <a:spcAft>
                <a:spcPts val="1000"/>
              </a:spcAft>
              <a:buFontTx/>
              <a:buNone/>
              <a:tabLst/>
              <a:defRPr sz="1300" b="0" i="0">
                <a:solidFill>
                  <a:srgbClr val="555654"/>
                </a:solidFill>
                <a:latin typeface="AmplitudeTF" panose="02000506050000020004" pitchFamily="2" charset="77"/>
              </a:defRPr>
            </a:lvl2pPr>
            <a:lvl3pPr marL="393700" indent="-114300">
              <a:lnSpc>
                <a:spcPct val="110000"/>
              </a:lnSpc>
              <a:spcBef>
                <a:spcPts val="0"/>
              </a:spcBef>
              <a:spcAft>
                <a:spcPts val="1000"/>
              </a:spcAft>
              <a:tabLst/>
              <a:defRPr sz="1300" b="0" i="0">
                <a:solidFill>
                  <a:srgbClr val="555654"/>
                </a:solidFill>
                <a:latin typeface="AmplitudeTF" panose="02000506050000020004" pitchFamily="2" charset="77"/>
              </a:defRPr>
            </a:lvl3pPr>
            <a:lvl4pPr marL="736600" indent="-114300">
              <a:lnSpc>
                <a:spcPct val="110000"/>
              </a:lnSpc>
              <a:spcBef>
                <a:spcPts val="0"/>
              </a:spcBef>
              <a:spcAft>
                <a:spcPts val="1000"/>
              </a:spcAft>
              <a:buFont typeface="System Font Regular"/>
              <a:buChar char="-"/>
              <a:tabLst/>
              <a:defRPr sz="1300" b="0" i="0">
                <a:solidFill>
                  <a:srgbClr val="555654"/>
                </a:solidFill>
                <a:latin typeface="AmplitudeTF" panose="02000506050000020004" pitchFamily="2" charset="77"/>
              </a:defRPr>
            </a:lvl4pPr>
            <a:lvl5pPr marL="1028700" indent="-114300">
              <a:lnSpc>
                <a:spcPct val="110000"/>
              </a:lnSpc>
              <a:spcBef>
                <a:spcPts val="0"/>
              </a:spcBef>
              <a:spcAft>
                <a:spcPts val="1000"/>
              </a:spcAft>
              <a:tabLst/>
              <a:defRPr sz="1300" b="0" i="0">
                <a:solidFill>
                  <a:srgbClr val="555654"/>
                </a:solidFill>
                <a:latin typeface="AmplitudeTF" panose="02000506050000020004"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08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Photo_Split Horz">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9F2796CC-65C4-0D4C-8626-D2319ECAA65A}"/>
              </a:ext>
            </a:extLst>
          </p:cNvPr>
          <p:cNvSpPr>
            <a:spLocks noGrp="1"/>
          </p:cNvSpPr>
          <p:nvPr>
            <p:ph type="body" sz="quarter" idx="19"/>
          </p:nvPr>
        </p:nvSpPr>
        <p:spPr>
          <a:xfrm>
            <a:off x="6661957" y="2793454"/>
            <a:ext cx="4252786" cy="1456732"/>
          </a:xfrm>
        </p:spPr>
        <p:txBody>
          <a:bodyPr/>
          <a:lstStyle>
            <a:lvl1pPr marL="15875" indent="-15875">
              <a:lnSpc>
                <a:spcPct val="110000"/>
              </a:lnSpc>
              <a:spcBef>
                <a:spcPts val="0"/>
              </a:spcBef>
              <a:spcAft>
                <a:spcPts val="1000"/>
              </a:spcAft>
              <a:buFontTx/>
              <a:buNone/>
              <a:tabLst/>
              <a:defRPr sz="1300" b="0" i="0">
                <a:solidFill>
                  <a:schemeClr val="bg1"/>
                </a:solidFill>
                <a:latin typeface="AmplitudeTF" panose="02000506050000020004" pitchFamily="2" charset="77"/>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B192D211-6481-314A-A1CB-8D5B2D77F158}"/>
              </a:ext>
            </a:extLst>
          </p:cNvPr>
          <p:cNvSpPr>
            <a:spLocks noGrp="1"/>
          </p:cNvSpPr>
          <p:nvPr>
            <p:ph type="pic" sz="quarter" idx="16"/>
          </p:nvPr>
        </p:nvSpPr>
        <p:spPr>
          <a:xfrm>
            <a:off x="1" y="997288"/>
            <a:ext cx="6095998" cy="3335765"/>
          </a:xfrm>
          <a:solidFill>
            <a:schemeClr val="bg1">
              <a:lumMod val="85000"/>
            </a:schemeClr>
          </a:solidFill>
        </p:spPr>
        <p:txBody>
          <a:bodyPr anchor="ctr" anchorCtr="0"/>
          <a:lstStyle>
            <a:lvl1pPr algn="ctr">
              <a:buFontTx/>
              <a:buNone/>
              <a:defRPr sz="1100"/>
            </a:lvl1pPr>
          </a:lstStyle>
          <a:p>
            <a:endParaRPr lang="en-US" dirty="0"/>
          </a:p>
        </p:txBody>
      </p:sp>
      <p:pic>
        <p:nvPicPr>
          <p:cNvPr id="6" name="Picture 5">
            <a:extLst>
              <a:ext uri="{FF2B5EF4-FFF2-40B4-BE49-F238E27FC236}">
                <a16:creationId xmlns:a16="http://schemas.microsoft.com/office/drawing/2014/main" id="{4C50398B-C727-1A4C-A8A9-AEAD1C0D2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16" name="Slide Number Placeholder 5">
            <a:extLst>
              <a:ext uri="{FF2B5EF4-FFF2-40B4-BE49-F238E27FC236}">
                <a16:creationId xmlns:a16="http://schemas.microsoft.com/office/drawing/2014/main" id="{CAC61675-60D0-F64D-B358-C92FCE3FA403}"/>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sp>
        <p:nvSpPr>
          <p:cNvPr id="18" name="Title 1">
            <a:extLst>
              <a:ext uri="{FF2B5EF4-FFF2-40B4-BE49-F238E27FC236}">
                <a16:creationId xmlns:a16="http://schemas.microsoft.com/office/drawing/2014/main" id="{796401FB-D067-9244-BA75-18C395B24D2A}"/>
              </a:ext>
            </a:extLst>
          </p:cNvPr>
          <p:cNvSpPr>
            <a:spLocks noGrp="1"/>
          </p:cNvSpPr>
          <p:nvPr>
            <p:ph type="title"/>
          </p:nvPr>
        </p:nvSpPr>
        <p:spPr>
          <a:xfrm>
            <a:off x="658368" y="4754829"/>
            <a:ext cx="9234011" cy="587293"/>
          </a:xfrm>
        </p:spPr>
        <p:txBody>
          <a:bodyPr anchor="t" anchorCtr="0">
            <a:noAutofit/>
          </a:bodyPr>
          <a:lstStyle>
            <a:lvl1pPr algn="l">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FDB65819-4D34-9F4D-A1F6-55296D9D85A7}"/>
              </a:ext>
            </a:extLst>
          </p:cNvPr>
          <p:cNvSpPr>
            <a:spLocks noGrp="1"/>
          </p:cNvSpPr>
          <p:nvPr>
            <p:ph idx="17" hasCustomPrompt="1"/>
          </p:nvPr>
        </p:nvSpPr>
        <p:spPr>
          <a:xfrm>
            <a:off x="685800" y="5438491"/>
            <a:ext cx="9234011" cy="1315510"/>
          </a:xfrm>
        </p:spPr>
        <p:txBody>
          <a:bodyPr numCol="1" spcCol="182880">
            <a:noAutofit/>
          </a:bodyPr>
          <a:lstStyle>
            <a:lvl1pPr marL="9525" indent="-9525">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Light" panose="02000606040000020004" pitchFamily="2" charset="0"/>
              </a:defRPr>
            </a:lvl1pPr>
            <a:lvl2pPr marL="0">
              <a:buFontTx/>
              <a:buNone/>
              <a:defRPr sz="1000" b="0" i="0">
                <a:solidFill>
                  <a:srgbClr val="555654"/>
                </a:solidFill>
                <a:latin typeface="AmplitudeTF" panose="02000506050000020004" pitchFamily="2" charset="77"/>
              </a:defRPr>
            </a:lvl2pPr>
            <a:lvl3pPr marL="349250" indent="-120650">
              <a:lnSpc>
                <a:spcPct val="120000"/>
              </a:lnSpc>
              <a:tabLst/>
              <a:defRPr sz="950" b="0" i="0">
                <a:solidFill>
                  <a:srgbClr val="555654"/>
                </a:solidFill>
                <a:latin typeface="AmplitudeTF" panose="02000506050000020004" pitchFamily="2" charset="77"/>
                <a:cs typeface="Amplitude-Light" panose="02000606040000020004" pitchFamily="2" charset="0"/>
              </a:defRPr>
            </a:lvl3pPr>
            <a:lvl4pPr marL="579438" indent="-120650">
              <a:lnSpc>
                <a:spcPct val="120000"/>
              </a:lnSpc>
              <a:spcAft>
                <a:spcPts val="1200"/>
              </a:spcAft>
              <a:buFont typeface="System Font Regular"/>
              <a:buChar char="-"/>
              <a:tabLst/>
              <a:defRPr sz="950" b="0" i="0">
                <a:solidFill>
                  <a:srgbClr val="555654"/>
                </a:solidFill>
                <a:latin typeface="AmplitudeTF" panose="02000506050000020004" pitchFamily="2" charset="77"/>
                <a:cs typeface="Amplitude-Light" panose="02000606040000020004" pitchFamily="2" charset="0"/>
              </a:defRPr>
            </a:lvl4pPr>
            <a:lvl5pPr>
              <a:defRPr sz="1000" b="0" i="0">
                <a:solidFill>
                  <a:srgbClr val="555654"/>
                </a:solidFill>
                <a:latin typeface="AmplitudeTF" panose="02000506050000020004" pitchFamily="2" charset="77"/>
              </a:defRPr>
            </a:lvl5pPr>
          </a:lstStyle>
          <a:p>
            <a:pPr lvl="0"/>
            <a:r>
              <a:rPr lang="en-US" dirty="0"/>
              <a:t>Second level</a:t>
            </a:r>
          </a:p>
        </p:txBody>
      </p:sp>
      <p:sp>
        <p:nvSpPr>
          <p:cNvPr id="11" name="Text Placeholder 17">
            <a:extLst>
              <a:ext uri="{FF2B5EF4-FFF2-40B4-BE49-F238E27FC236}">
                <a16:creationId xmlns:a16="http://schemas.microsoft.com/office/drawing/2014/main" id="{54512BB0-B4EA-F34D-BA24-8AF5746C7393}"/>
              </a:ext>
            </a:extLst>
          </p:cNvPr>
          <p:cNvSpPr>
            <a:spLocks noGrp="1"/>
          </p:cNvSpPr>
          <p:nvPr>
            <p:ph type="body" sz="quarter" idx="14"/>
          </p:nvPr>
        </p:nvSpPr>
        <p:spPr>
          <a:xfrm>
            <a:off x="6661957" y="1509898"/>
            <a:ext cx="4113619" cy="1107338"/>
          </a:xfrm>
        </p:spPr>
        <p:txBody>
          <a:bodyPr>
            <a:noAutofit/>
          </a:bodyPr>
          <a:lstStyle>
            <a:lvl1pPr marL="14288" indent="-14288">
              <a:spcAft>
                <a:spcPts val="1600"/>
              </a:spcAft>
              <a:buFontTx/>
              <a:buNone/>
              <a:tabLst/>
              <a:defRPr sz="3600">
                <a:solidFill>
                  <a:schemeClr val="bg1"/>
                </a:solidFill>
                <a:latin typeface="Light up the World" pitchFamily="2" charset="0"/>
                <a:cs typeface="Amplitude-Medium" panose="02000606040000020004" pitchFamily="2" charset="0"/>
              </a:defRPr>
            </a:lvl1pPr>
            <a:lvl2pPr marL="14288" indent="0">
              <a:buFontTx/>
              <a:buNone/>
              <a:tabLst/>
              <a:defRPr sz="1800" b="0" i="0">
                <a:solidFill>
                  <a:schemeClr val="bg1"/>
                </a:solidFill>
                <a:latin typeface="AmplitudeTF" panose="02000506050000020004" pitchFamily="2" charset="77"/>
                <a:cs typeface="Amplitude-Medium" panose="02000606040000020004" pitchFamily="2" charset="0"/>
              </a:defRPr>
            </a:lvl2pPr>
            <a:lvl3pPr marL="14288" indent="0">
              <a:buFontTx/>
              <a:buNone/>
              <a:tabLst/>
              <a:defRPr sz="1800" b="0" i="0">
                <a:solidFill>
                  <a:schemeClr val="bg1"/>
                </a:solidFill>
                <a:latin typeface="AmplitudeTF" panose="02000506050000020004" pitchFamily="2" charset="77"/>
                <a:cs typeface="Amplitude-Medium" panose="02000606040000020004" pitchFamily="2" charset="0"/>
              </a:defRPr>
            </a:lvl3pPr>
            <a:lvl4pPr marL="14288" indent="0">
              <a:buFontTx/>
              <a:buNone/>
              <a:tabLst/>
              <a:defRPr sz="1800" b="0" i="0">
                <a:solidFill>
                  <a:schemeClr val="bg1"/>
                </a:solidFill>
                <a:latin typeface="AmplitudeTF" panose="02000506050000020004" pitchFamily="2" charset="77"/>
                <a:cs typeface="Amplitude-Medium" panose="02000606040000020004" pitchFamily="2" charset="0"/>
              </a:defRPr>
            </a:lvl4pPr>
            <a:lvl5pPr marL="14288" indent="0">
              <a:buFontTx/>
              <a:buNone/>
              <a:tabLst/>
              <a:defRPr sz="1800" b="0" i="0">
                <a:solidFill>
                  <a:schemeClr val="bg1"/>
                </a:solidFill>
                <a:latin typeface="AmplitudeTF" panose="02000506050000020004" pitchFamily="2" charset="77"/>
                <a:cs typeface="Amplitude-Medium" panose="02000606040000020004" pitchFamily="2" charset="0"/>
              </a:defRPr>
            </a:lvl5pPr>
          </a:lstStyle>
          <a:p>
            <a:pPr lvl="0"/>
            <a:r>
              <a:rPr lang="en-US" dirty="0"/>
              <a:t>Click to edit Master text styles</a:t>
            </a:r>
          </a:p>
        </p:txBody>
      </p:sp>
    </p:spTree>
    <p:extLst>
      <p:ext uri="{BB962C8B-B14F-4D97-AF65-F5344CB8AC3E}">
        <p14:creationId xmlns:p14="http://schemas.microsoft.com/office/powerpoint/2010/main" val="203089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hotos_3 colum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96847D-9BD5-DF45-ABD1-A7592A9189BF}"/>
              </a:ext>
            </a:extLst>
          </p:cNvPr>
          <p:cNvSpPr>
            <a:spLocks noGrp="1"/>
          </p:cNvSpPr>
          <p:nvPr>
            <p:ph type="sldNum" sz="quarter" idx="12"/>
          </p:nvPr>
        </p:nvSpPr>
        <p:spPr>
          <a:xfrm>
            <a:off x="176632" y="6478647"/>
            <a:ext cx="504614" cy="379353"/>
          </a:xfrm>
        </p:spPr>
        <p:txBody>
          <a:bodyPr/>
          <a:lstStyle>
            <a:lvl1pPr algn="l">
              <a:defRPr sz="900" b="0" i="0">
                <a:solidFill>
                  <a:srgbClr val="555654"/>
                </a:solidFill>
                <a:latin typeface="AmplitudeTF" panose="02000506050000020004" pitchFamily="2" charset="77"/>
                <a:cs typeface="Amplitude-Medium" panose="02000606040000020004" pitchFamily="2" charset="0"/>
              </a:defRPr>
            </a:lvl1pPr>
          </a:lstStyle>
          <a:p>
            <a:fld id="{97C4A280-C4F3-A04D-9472-41A4ED17DE72}" type="slidenum">
              <a:rPr lang="en-US" smtClean="0"/>
              <a:pPr/>
              <a:t>‹#›</a:t>
            </a:fld>
            <a:endParaRPr lang="en-US" dirty="0">
              <a:latin typeface="AmplitudeTF" panose="02000506050000020004" pitchFamily="2" charset="77"/>
            </a:endParaRPr>
          </a:p>
        </p:txBody>
      </p:sp>
      <p:pic>
        <p:nvPicPr>
          <p:cNvPr id="11" name="Picture 10">
            <a:extLst>
              <a:ext uri="{FF2B5EF4-FFF2-40B4-BE49-F238E27FC236}">
                <a16:creationId xmlns:a16="http://schemas.microsoft.com/office/drawing/2014/main" id="{87E391F6-A88D-E24F-B1E2-7A1CC351C7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060" y="254388"/>
            <a:ext cx="2057400" cy="255578"/>
          </a:xfrm>
          <a:prstGeom prst="rect">
            <a:avLst/>
          </a:prstGeom>
        </p:spPr>
      </p:pic>
      <p:sp>
        <p:nvSpPr>
          <p:cNvPr id="9" name="Picture Placeholder 8">
            <a:extLst>
              <a:ext uri="{FF2B5EF4-FFF2-40B4-BE49-F238E27FC236}">
                <a16:creationId xmlns:a16="http://schemas.microsoft.com/office/drawing/2014/main" id="{CDE8FBD3-2C83-F04C-8FD5-99EE621625BF}"/>
              </a:ext>
            </a:extLst>
          </p:cNvPr>
          <p:cNvSpPr>
            <a:spLocks noGrp="1"/>
          </p:cNvSpPr>
          <p:nvPr>
            <p:ph type="pic" sz="quarter" idx="17"/>
          </p:nvPr>
        </p:nvSpPr>
        <p:spPr>
          <a:xfrm>
            <a:off x="1158568" y="1850606"/>
            <a:ext cx="2932387" cy="2815728"/>
          </a:xfrm>
          <a:solidFill>
            <a:schemeClr val="bg1">
              <a:lumMod val="85000"/>
            </a:schemeClr>
          </a:solidFill>
        </p:spPr>
        <p:txBody>
          <a:bodyPr anchor="ctr" anchorCtr="0"/>
          <a:lstStyle>
            <a:lvl1pPr marL="11113" indent="-11113" algn="ctr">
              <a:buFontTx/>
              <a:buNone/>
              <a:tabLst/>
              <a:defRPr sz="900">
                <a:solidFill>
                  <a:schemeClr val="tx1"/>
                </a:solidFill>
              </a:defRPr>
            </a:lvl1pPr>
          </a:lstStyle>
          <a:p>
            <a:endParaRPr lang="en-US" dirty="0"/>
          </a:p>
        </p:txBody>
      </p:sp>
      <p:sp>
        <p:nvSpPr>
          <p:cNvPr id="21" name="Picture Placeholder 8">
            <a:extLst>
              <a:ext uri="{FF2B5EF4-FFF2-40B4-BE49-F238E27FC236}">
                <a16:creationId xmlns:a16="http://schemas.microsoft.com/office/drawing/2014/main" id="{49624B3C-9493-ED43-9A6E-1E2A632828DC}"/>
              </a:ext>
            </a:extLst>
          </p:cNvPr>
          <p:cNvSpPr>
            <a:spLocks noGrp="1"/>
          </p:cNvSpPr>
          <p:nvPr>
            <p:ph type="pic" sz="quarter" idx="27"/>
          </p:nvPr>
        </p:nvSpPr>
        <p:spPr>
          <a:xfrm>
            <a:off x="4699055" y="1850606"/>
            <a:ext cx="2932387" cy="2815728"/>
          </a:xfrm>
          <a:solidFill>
            <a:schemeClr val="bg1">
              <a:lumMod val="85000"/>
            </a:schemeClr>
          </a:solidFill>
        </p:spPr>
        <p:txBody>
          <a:bodyPr anchor="ctr" anchorCtr="0"/>
          <a:lstStyle>
            <a:lvl1pPr marL="11113" indent="-11113" algn="ctr">
              <a:buFontTx/>
              <a:buNone/>
              <a:tabLst/>
              <a:defRPr sz="900">
                <a:solidFill>
                  <a:schemeClr val="tx1"/>
                </a:solidFill>
              </a:defRPr>
            </a:lvl1pPr>
          </a:lstStyle>
          <a:p>
            <a:endParaRPr lang="en-US" dirty="0"/>
          </a:p>
        </p:txBody>
      </p:sp>
      <p:sp>
        <p:nvSpPr>
          <p:cNvPr id="22" name="Picture Placeholder 8">
            <a:extLst>
              <a:ext uri="{FF2B5EF4-FFF2-40B4-BE49-F238E27FC236}">
                <a16:creationId xmlns:a16="http://schemas.microsoft.com/office/drawing/2014/main" id="{2DFE2484-FCC3-9C44-BB53-16DCE23C8F7E}"/>
              </a:ext>
            </a:extLst>
          </p:cNvPr>
          <p:cNvSpPr>
            <a:spLocks noGrp="1"/>
          </p:cNvSpPr>
          <p:nvPr>
            <p:ph type="pic" sz="quarter" idx="28"/>
          </p:nvPr>
        </p:nvSpPr>
        <p:spPr>
          <a:xfrm>
            <a:off x="8239541" y="1850606"/>
            <a:ext cx="2932387" cy="2815728"/>
          </a:xfrm>
          <a:solidFill>
            <a:schemeClr val="bg1">
              <a:lumMod val="85000"/>
            </a:schemeClr>
          </a:solidFill>
        </p:spPr>
        <p:txBody>
          <a:bodyPr anchor="ctr" anchorCtr="0"/>
          <a:lstStyle>
            <a:lvl1pPr marL="11113" indent="-11113" algn="ctr">
              <a:buFontTx/>
              <a:buNone/>
              <a:tabLst/>
              <a:defRPr sz="900">
                <a:solidFill>
                  <a:schemeClr val="tx1"/>
                </a:solidFill>
              </a:defRPr>
            </a:lvl1pPr>
          </a:lstStyle>
          <a:p>
            <a:endParaRPr lang="en-US" dirty="0"/>
          </a:p>
        </p:txBody>
      </p:sp>
      <p:sp>
        <p:nvSpPr>
          <p:cNvPr id="17" name="Text Placeholder 3">
            <a:extLst>
              <a:ext uri="{FF2B5EF4-FFF2-40B4-BE49-F238E27FC236}">
                <a16:creationId xmlns:a16="http://schemas.microsoft.com/office/drawing/2014/main" id="{6E181FE6-5A83-FF46-B31B-E6CCB35471A3}"/>
              </a:ext>
            </a:extLst>
          </p:cNvPr>
          <p:cNvSpPr>
            <a:spLocks noGrp="1"/>
          </p:cNvSpPr>
          <p:nvPr>
            <p:ph type="body" sz="quarter" idx="30"/>
          </p:nvPr>
        </p:nvSpPr>
        <p:spPr>
          <a:xfrm>
            <a:off x="1158567" y="4854575"/>
            <a:ext cx="2932387"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
        <p:nvSpPr>
          <p:cNvPr id="12" name="Title 1">
            <a:extLst>
              <a:ext uri="{FF2B5EF4-FFF2-40B4-BE49-F238E27FC236}">
                <a16:creationId xmlns:a16="http://schemas.microsoft.com/office/drawing/2014/main" id="{AEB12514-86D4-5D47-9523-CE250EE9B58B}"/>
              </a:ext>
            </a:extLst>
          </p:cNvPr>
          <p:cNvSpPr>
            <a:spLocks noGrp="1"/>
          </p:cNvSpPr>
          <p:nvPr>
            <p:ph type="title"/>
          </p:nvPr>
        </p:nvSpPr>
        <p:spPr>
          <a:xfrm>
            <a:off x="658368" y="1124712"/>
            <a:ext cx="8831054" cy="743522"/>
          </a:xfrm>
        </p:spPr>
        <p:txBody>
          <a:bodyPr anchor="t" anchorCtr="0"/>
          <a:lstStyle>
            <a:lvl1pPr>
              <a:lnSpc>
                <a:spcPct val="110000"/>
              </a:lnSpc>
              <a:defRPr sz="2400">
                <a:solidFill>
                  <a:srgbClr val="00477B"/>
                </a:solidFill>
                <a:latin typeface="Amplitude-Medium" panose="02000606040000020004" pitchFamily="2" charset="0"/>
                <a:cs typeface="Amplitude-Medium" panose="02000606040000020004" pitchFamily="2" charset="0"/>
              </a:defRPr>
            </a:lvl1pPr>
          </a:lstStyle>
          <a:p>
            <a:r>
              <a:rPr lang="en-US" dirty="0"/>
              <a:t>Click to edit Master title style</a:t>
            </a:r>
          </a:p>
        </p:txBody>
      </p:sp>
      <p:sp>
        <p:nvSpPr>
          <p:cNvPr id="15" name="Text Placeholder 3">
            <a:extLst>
              <a:ext uri="{FF2B5EF4-FFF2-40B4-BE49-F238E27FC236}">
                <a16:creationId xmlns:a16="http://schemas.microsoft.com/office/drawing/2014/main" id="{B8F4551E-4049-9142-9D13-9513F8A5668B}"/>
              </a:ext>
            </a:extLst>
          </p:cNvPr>
          <p:cNvSpPr>
            <a:spLocks noGrp="1"/>
          </p:cNvSpPr>
          <p:nvPr>
            <p:ph type="body" sz="quarter" idx="31"/>
          </p:nvPr>
        </p:nvSpPr>
        <p:spPr>
          <a:xfrm>
            <a:off x="4699055" y="4854575"/>
            <a:ext cx="2932387"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
        <p:nvSpPr>
          <p:cNvPr id="16" name="Text Placeholder 3">
            <a:extLst>
              <a:ext uri="{FF2B5EF4-FFF2-40B4-BE49-F238E27FC236}">
                <a16:creationId xmlns:a16="http://schemas.microsoft.com/office/drawing/2014/main" id="{A5BE41D8-B695-6A46-BB4E-FA2F821B4DD5}"/>
              </a:ext>
            </a:extLst>
          </p:cNvPr>
          <p:cNvSpPr>
            <a:spLocks noGrp="1"/>
          </p:cNvSpPr>
          <p:nvPr>
            <p:ph type="body" sz="quarter" idx="32"/>
          </p:nvPr>
        </p:nvSpPr>
        <p:spPr>
          <a:xfrm>
            <a:off x="8239540" y="4854575"/>
            <a:ext cx="2932387" cy="1833563"/>
          </a:xfrm>
        </p:spPr>
        <p:txBody>
          <a:bodyPr lIns="0">
            <a:noAutofit/>
          </a:bodyPr>
          <a:lstStyle>
            <a:lvl1pPr marL="11113" indent="-11113">
              <a:lnSpc>
                <a:spcPct val="120000"/>
              </a:lnSpc>
              <a:spcBef>
                <a:spcPts val="0"/>
              </a:spcBef>
              <a:spcAft>
                <a:spcPts val="1000"/>
              </a:spcAft>
              <a:buFontTx/>
              <a:buNone/>
              <a:tabLst/>
              <a:defRPr sz="1500" baseline="0">
                <a:solidFill>
                  <a:srgbClr val="555654"/>
                </a:solidFill>
                <a:latin typeface="Amplitude-Medium" panose="02000606040000020004" pitchFamily="2" charset="0"/>
                <a:cs typeface="Amplitude-Medium" panose="02000606040000020004" pitchFamily="2" charset="0"/>
              </a:defRPr>
            </a:lvl1pPr>
            <a:lvl2pPr marL="11113" indent="0">
              <a:lnSpc>
                <a:spcPct val="110000"/>
              </a:lnSpc>
              <a:spcBef>
                <a:spcPts val="0"/>
              </a:spcBef>
              <a:spcAft>
                <a:spcPts val="1000"/>
              </a:spcAft>
              <a:buFontTx/>
              <a:buNone/>
              <a:tabLst/>
              <a:defRPr sz="1300" b="0" i="0">
                <a:solidFill>
                  <a:srgbClr val="555654"/>
                </a:solidFill>
                <a:latin typeface="AmplitudeTF" panose="02000506050000020004" pitchFamily="2" charset="77"/>
                <a:cs typeface="Amplitude-Medium" panose="02000606040000020004" pitchFamily="2" charset="0"/>
              </a:defRPr>
            </a:lvl2pPr>
            <a:lvl3pPr>
              <a:defRPr>
                <a:solidFill>
                  <a:srgbClr val="555654"/>
                </a:solidFill>
                <a:latin typeface="Amplitude-Medium" panose="02000606040000020004" pitchFamily="2" charset="0"/>
                <a:cs typeface="Amplitude-Medium" panose="02000606040000020004" pitchFamily="2" charset="0"/>
              </a:defRPr>
            </a:lvl3pPr>
            <a:lvl4pPr>
              <a:defRPr>
                <a:solidFill>
                  <a:srgbClr val="555654"/>
                </a:solidFill>
                <a:latin typeface="Amplitude-Medium" panose="02000606040000020004" pitchFamily="2" charset="0"/>
                <a:cs typeface="Amplitude-Medium" panose="02000606040000020004" pitchFamily="2" charset="0"/>
              </a:defRPr>
            </a:lvl4pPr>
            <a:lvl5pPr>
              <a:defRPr>
                <a:solidFill>
                  <a:srgbClr val="555654"/>
                </a:solidFill>
                <a:latin typeface="Amplitude-Medium" panose="02000606040000020004" pitchFamily="2" charset="0"/>
                <a:cs typeface="Amplitude-Medium" panose="02000606040000020004" pitchFamily="2"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975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9B1FC-0DC2-174E-978E-E839CCA73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6900B6-CD4C-9842-B79A-201CA1D82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73DC292-C41B-1044-B82B-443D7EDEE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AC40D0E-F2D2-954E-B157-A7C01DB54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8DDF39-A598-F445-83FF-65F08C375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4A280-C4F3-A04D-9472-41A4ED17DE72}" type="slidenum">
              <a:rPr lang="en-US" smtClean="0"/>
              <a:t>‹#›</a:t>
            </a:fld>
            <a:endParaRPr lang="en-US"/>
          </a:p>
        </p:txBody>
      </p:sp>
      <p:sp>
        <p:nvSpPr>
          <p:cNvPr id="7" name="Rectangle 6">
            <a:extLst>
              <a:ext uri="{FF2B5EF4-FFF2-40B4-BE49-F238E27FC236}">
                <a16:creationId xmlns:a16="http://schemas.microsoft.com/office/drawing/2014/main" id="{20615EB0-FB29-4E66-AED9-C2C10F02CD4E}"/>
              </a:ext>
            </a:extLst>
          </p:cNvPr>
          <p:cNvSpPr/>
          <p:nvPr userDrawn="1"/>
        </p:nvSpPr>
        <p:spPr>
          <a:xfrm>
            <a:off x="525216" y="6569209"/>
            <a:ext cx="4090746" cy="215444"/>
          </a:xfrm>
          <a:prstGeom prst="rect">
            <a:avLst/>
          </a:prstGeom>
        </p:spPr>
        <p:txBody>
          <a:bodyPr wrap="square">
            <a:spAutoFit/>
          </a:bodyPr>
          <a:lstStyle/>
          <a:p>
            <a:pPr algn="l"/>
            <a:r>
              <a:rPr lang="en-US" sz="800" dirty="0">
                <a:solidFill>
                  <a:srgbClr val="6C6E6E"/>
                </a:solidFill>
                <a:latin typeface="Amplitude Light" panose="02000606040000020004" pitchFamily="50" charset="0"/>
              </a:rPr>
              <a:t>©2021 JPMorgan Chase &amp; Co. All rights reserved. J.P. Morgan is an equal opportunities employer.</a:t>
            </a:r>
          </a:p>
        </p:txBody>
      </p:sp>
    </p:spTree>
    <p:extLst>
      <p:ext uri="{BB962C8B-B14F-4D97-AF65-F5344CB8AC3E}">
        <p14:creationId xmlns:p14="http://schemas.microsoft.com/office/powerpoint/2010/main" val="3936475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7" r:id="rId4"/>
    <p:sldLayoutId id="2147483676" r:id="rId5"/>
    <p:sldLayoutId id="2147483679" r:id="rId6"/>
    <p:sldLayoutId id="2147483689" r:id="rId7"/>
    <p:sldLayoutId id="2147483680" r:id="rId8"/>
    <p:sldLayoutId id="2147483681" r:id="rId9"/>
    <p:sldLayoutId id="2147483682" r:id="rId10"/>
    <p:sldLayoutId id="2147483683" r:id="rId11"/>
    <p:sldLayoutId id="2147483684" r:id="rId12"/>
    <p:sldLayoutId id="2147483678" r:id="rId13"/>
    <p:sldLayoutId id="2147483677" r:id="rId14"/>
    <p:sldLayoutId id="2147483685" r:id="rId15"/>
    <p:sldLayoutId id="2147483688" r:id="rId16"/>
    <p:sldLayoutId id="2147483686" r:id="rId17"/>
    <p:sldLayoutId id="2147483691" r:id="rId18"/>
    <p:sldLayoutId id="2147483693" r:id="rId19"/>
    <p:sldLayoutId id="2147483696"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15.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96D5961-9BCB-492E-80FD-12DA6226716D}"/>
              </a:ext>
            </a:extLst>
          </p:cNvPr>
          <p:cNvPicPr>
            <a:picLocks noGrp="1" noChangeAspect="1"/>
          </p:cNvPicPr>
          <p:nvPr>
            <p:ph type="pic" sz="quarter" idx="15"/>
          </p:nvPr>
        </p:nvPicPr>
        <p:blipFill>
          <a:blip r:embed="rId2"/>
          <a:srcRect l="332" r="332"/>
          <a:stretch>
            <a:fillRect/>
          </a:stretch>
        </p:blipFill>
        <p:spPr/>
      </p:pic>
      <p:pic>
        <p:nvPicPr>
          <p:cNvPr id="16" name="Picture Placeholder 15">
            <a:extLst>
              <a:ext uri="{FF2B5EF4-FFF2-40B4-BE49-F238E27FC236}">
                <a16:creationId xmlns:a16="http://schemas.microsoft.com/office/drawing/2014/main" id="{DB5AAA6D-A28F-4970-B1FE-A3DB07C0554F}"/>
              </a:ext>
            </a:extLst>
          </p:cNvPr>
          <p:cNvPicPr>
            <a:picLocks noGrp="1" noChangeAspect="1"/>
          </p:cNvPicPr>
          <p:nvPr>
            <p:ph type="pic" sz="quarter" idx="14"/>
          </p:nvPr>
        </p:nvPicPr>
        <p:blipFill>
          <a:blip r:embed="rId3"/>
          <a:srcRect l="11837" r="11837"/>
          <a:stretch>
            <a:fillRect/>
          </a:stretch>
        </p:blipFill>
        <p:spPr/>
      </p:pic>
      <p:pic>
        <p:nvPicPr>
          <p:cNvPr id="20" name="Picture Placeholder 19">
            <a:extLst>
              <a:ext uri="{FF2B5EF4-FFF2-40B4-BE49-F238E27FC236}">
                <a16:creationId xmlns:a16="http://schemas.microsoft.com/office/drawing/2014/main" id="{9C4300DC-87B0-49DA-A6E2-92F497A1E922}"/>
              </a:ext>
            </a:extLst>
          </p:cNvPr>
          <p:cNvPicPr>
            <a:picLocks noGrp="1" noChangeAspect="1"/>
          </p:cNvPicPr>
          <p:nvPr>
            <p:ph type="pic" sz="quarter" idx="16"/>
          </p:nvPr>
        </p:nvPicPr>
        <p:blipFill>
          <a:blip r:embed="rId4"/>
          <a:srcRect l="459" r="459"/>
          <a:stretch>
            <a:fillRect/>
          </a:stretch>
        </p:blipFill>
        <p:spPr/>
      </p:pic>
      <p:sp>
        <p:nvSpPr>
          <p:cNvPr id="14" name="Rectangle 13">
            <a:extLst>
              <a:ext uri="{FF2B5EF4-FFF2-40B4-BE49-F238E27FC236}">
                <a16:creationId xmlns:a16="http://schemas.microsoft.com/office/drawing/2014/main" id="{92A9B157-505E-494F-85AF-74392E83073B}"/>
              </a:ext>
            </a:extLst>
          </p:cNvPr>
          <p:cNvSpPr/>
          <p:nvPr/>
        </p:nvSpPr>
        <p:spPr>
          <a:xfrm rot="5400000">
            <a:off x="8801607" y="3630580"/>
            <a:ext cx="356616" cy="2944368"/>
          </a:xfrm>
          <a:prstGeom prst="rect">
            <a:avLst/>
          </a:prstGeom>
          <a:gradFill>
            <a:gsLst>
              <a:gs pos="0">
                <a:schemeClr val="tx1">
                  <a:alpha val="0"/>
                </a:schemeClr>
              </a:gs>
              <a:gs pos="100000">
                <a:schemeClr val="tx1">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635EA3-F00D-6A42-B697-C13A186A02A8}"/>
              </a:ext>
            </a:extLst>
          </p:cNvPr>
          <p:cNvSpPr/>
          <p:nvPr/>
        </p:nvSpPr>
        <p:spPr>
          <a:xfrm rot="5400000">
            <a:off x="11092039" y="2954020"/>
            <a:ext cx="356616" cy="1380744"/>
          </a:xfrm>
          <a:prstGeom prst="rect">
            <a:avLst/>
          </a:prstGeom>
          <a:gradFill>
            <a:gsLst>
              <a:gs pos="0">
                <a:schemeClr val="tx1">
                  <a:alpha val="0"/>
                </a:schemeClr>
              </a:gs>
              <a:gs pos="100000">
                <a:schemeClr val="tx1">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F12CD9-3301-054E-8BC2-93B338470CD5}"/>
              </a:ext>
            </a:extLst>
          </p:cNvPr>
          <p:cNvSpPr/>
          <p:nvPr/>
        </p:nvSpPr>
        <p:spPr>
          <a:xfrm rot="5400000">
            <a:off x="6459474" y="1192849"/>
            <a:ext cx="356616" cy="1197864"/>
          </a:xfrm>
          <a:prstGeom prst="rect">
            <a:avLst/>
          </a:prstGeom>
          <a:gradFill>
            <a:gsLst>
              <a:gs pos="0">
                <a:schemeClr val="tx1">
                  <a:alpha val="0"/>
                </a:schemeClr>
              </a:gs>
              <a:gs pos="100000">
                <a:schemeClr val="tx1">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a:extLst>
              <a:ext uri="{FF2B5EF4-FFF2-40B4-BE49-F238E27FC236}">
                <a16:creationId xmlns:a16="http://schemas.microsoft.com/office/drawing/2014/main" id="{2025823E-F65A-A942-AC51-B7360ECBAA34}"/>
              </a:ext>
            </a:extLst>
          </p:cNvPr>
          <p:cNvSpPr>
            <a:spLocks noGrp="1"/>
          </p:cNvSpPr>
          <p:nvPr>
            <p:ph type="body" sz="quarter" idx="17"/>
          </p:nvPr>
        </p:nvSpPr>
        <p:spPr>
          <a:xfrm>
            <a:off x="6038850" y="1774373"/>
            <a:ext cx="1292905" cy="261256"/>
          </a:xfrm>
        </p:spPr>
        <p:txBody>
          <a:bodyPr/>
          <a:lstStyle/>
          <a:p>
            <a:r>
              <a:rPr lang="en-US" dirty="0"/>
              <a:t>Ami | Equity Research Associate</a:t>
            </a:r>
          </a:p>
        </p:txBody>
      </p:sp>
      <p:sp>
        <p:nvSpPr>
          <p:cNvPr id="34" name="Text Placeholder 33">
            <a:extLst>
              <a:ext uri="{FF2B5EF4-FFF2-40B4-BE49-F238E27FC236}">
                <a16:creationId xmlns:a16="http://schemas.microsoft.com/office/drawing/2014/main" id="{22ACE59D-06A3-6744-9239-3356EBBE83EA}"/>
              </a:ext>
            </a:extLst>
          </p:cNvPr>
          <p:cNvSpPr>
            <a:spLocks noGrp="1"/>
          </p:cNvSpPr>
          <p:nvPr>
            <p:ph type="body" sz="quarter" idx="18"/>
          </p:nvPr>
        </p:nvSpPr>
        <p:spPr/>
        <p:txBody>
          <a:bodyPr>
            <a:normAutofit/>
          </a:bodyPr>
          <a:lstStyle/>
          <a:p>
            <a:r>
              <a:rPr lang="en-US" dirty="0"/>
              <a:t>Susan |  Strategy Associate</a:t>
            </a:r>
          </a:p>
          <a:p>
            <a:endParaRPr lang="en-US" dirty="0"/>
          </a:p>
          <a:p>
            <a:endParaRPr lang="en-US" dirty="0"/>
          </a:p>
        </p:txBody>
      </p:sp>
      <p:sp>
        <p:nvSpPr>
          <p:cNvPr id="35" name="Text Placeholder 34">
            <a:extLst>
              <a:ext uri="{FF2B5EF4-FFF2-40B4-BE49-F238E27FC236}">
                <a16:creationId xmlns:a16="http://schemas.microsoft.com/office/drawing/2014/main" id="{FD17BD97-5BE0-494A-BD8D-37CEBBB4BFA0}"/>
              </a:ext>
            </a:extLst>
          </p:cNvPr>
          <p:cNvSpPr>
            <a:spLocks noGrp="1"/>
          </p:cNvSpPr>
          <p:nvPr>
            <p:ph type="body" sz="quarter" idx="19"/>
          </p:nvPr>
        </p:nvSpPr>
        <p:spPr/>
        <p:txBody>
          <a:bodyPr/>
          <a:lstStyle/>
          <a:p>
            <a:r>
              <a:rPr lang="en-US" dirty="0" err="1"/>
              <a:t>Tionne</a:t>
            </a:r>
            <a:r>
              <a:rPr lang="en-US" dirty="0"/>
              <a:t>  |  Global Asset </a:t>
            </a:r>
            <a:r>
              <a:rPr lang="en-US" dirty="0" err="1"/>
              <a:t>Mgmt</a:t>
            </a:r>
            <a:endParaRPr lang="en-US" dirty="0"/>
          </a:p>
          <a:p>
            <a:endParaRPr lang="en-US" dirty="0"/>
          </a:p>
          <a:p>
            <a:endParaRPr lang="en-US" dirty="0"/>
          </a:p>
        </p:txBody>
      </p:sp>
      <p:pic>
        <p:nvPicPr>
          <p:cNvPr id="7" name="Content Placeholder 6" descr="Graphical user interface, text&#10;&#10;Description automatically generated">
            <a:extLst>
              <a:ext uri="{FF2B5EF4-FFF2-40B4-BE49-F238E27FC236}">
                <a16:creationId xmlns:a16="http://schemas.microsoft.com/office/drawing/2014/main" id="{EBFC70D8-0DDC-42DB-AC11-E7E8669AF57F}"/>
              </a:ext>
            </a:extLst>
          </p:cNvPr>
          <p:cNvPicPr>
            <a:picLocks noGrp="1" noChangeAspect="1"/>
          </p:cNvPicPr>
          <p:nvPr>
            <p:ph idx="13"/>
          </p:nvPr>
        </p:nvPicPr>
        <p:blipFill>
          <a:blip r:embed="rId5"/>
          <a:stretch>
            <a:fillRect/>
          </a:stretch>
        </p:blipFill>
        <p:spPr>
          <a:xfrm>
            <a:off x="609966" y="1970088"/>
            <a:ext cx="6455852" cy="3098809"/>
          </a:xfrm>
        </p:spPr>
      </p:pic>
      <p:sp>
        <p:nvSpPr>
          <p:cNvPr id="3" name="Subtitle 2">
            <a:extLst>
              <a:ext uri="{FF2B5EF4-FFF2-40B4-BE49-F238E27FC236}">
                <a16:creationId xmlns:a16="http://schemas.microsoft.com/office/drawing/2014/main" id="{31C24BF0-BD01-4EE0-8FDF-075C1F5163EC}"/>
              </a:ext>
            </a:extLst>
          </p:cNvPr>
          <p:cNvSpPr>
            <a:spLocks noGrp="1"/>
          </p:cNvSpPr>
          <p:nvPr>
            <p:ph type="subTitle" idx="1"/>
          </p:nvPr>
        </p:nvSpPr>
        <p:spPr/>
        <p:txBody>
          <a:bodyPr/>
          <a:lstStyle/>
          <a:p>
            <a:r>
              <a:rPr lang="en-US" dirty="0"/>
              <a:t>Chase Leadership Development Program</a:t>
            </a:r>
          </a:p>
        </p:txBody>
      </p:sp>
    </p:spTree>
    <p:extLst>
      <p:ext uri="{BB962C8B-B14F-4D97-AF65-F5344CB8AC3E}">
        <p14:creationId xmlns:p14="http://schemas.microsoft.com/office/powerpoint/2010/main" val="206746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9C84AB-94E3-47A4-8CE8-4834A5B8D5FE}"/>
              </a:ext>
            </a:extLst>
          </p:cNvPr>
          <p:cNvSpPr>
            <a:spLocks noGrp="1"/>
          </p:cNvSpPr>
          <p:nvPr>
            <p:ph type="body" sz="quarter" idx="23"/>
          </p:nvPr>
        </p:nvSpPr>
        <p:spPr>
          <a:xfrm>
            <a:off x="1909589" y="4864002"/>
            <a:ext cx="5092700" cy="1301366"/>
          </a:xfrm>
        </p:spPr>
        <p:txBody>
          <a:bodyPr/>
          <a:lstStyle/>
          <a:p>
            <a:r>
              <a:rPr lang="en-US" sz="1600" dirty="0">
                <a:solidFill>
                  <a:srgbClr val="00477B"/>
                </a:solidFill>
                <a:latin typeface="AmplitudeTF" panose="02000506050000020004" pitchFamily="2" charset="77"/>
              </a:rPr>
              <a:t>3. Assessment </a:t>
            </a:r>
          </a:p>
          <a:p>
            <a:r>
              <a:rPr lang="en-GB" sz="1200" kern="0" dirty="0">
                <a:solidFill>
                  <a:srgbClr val="6C6E6E"/>
                </a:solidFill>
                <a:latin typeface="AmplitudeTF" panose="02000506050000020004" pitchFamily="2" charset="77"/>
              </a:rPr>
              <a:t>Before you record your video responses, you have unlimited time to practice to help you get comfortable with the technology first. Once you start recording your video response, you will also have one opportunity to re-record each response if desired.</a:t>
            </a:r>
            <a:endParaRPr lang="en-US" sz="1200" kern="0" dirty="0">
              <a:solidFill>
                <a:srgbClr val="6C6E6E"/>
              </a:solidFill>
              <a:latin typeface="AmplitudeTF" panose="02000506050000020004" pitchFamily="2" charset="77"/>
            </a:endParaRPr>
          </a:p>
          <a:p>
            <a:endParaRPr lang="en-US" dirty="0"/>
          </a:p>
        </p:txBody>
      </p:sp>
      <p:sp>
        <p:nvSpPr>
          <p:cNvPr id="4" name="Title 3">
            <a:extLst>
              <a:ext uri="{FF2B5EF4-FFF2-40B4-BE49-F238E27FC236}">
                <a16:creationId xmlns:a16="http://schemas.microsoft.com/office/drawing/2014/main" id="{7CF76D73-07B4-4556-8DEF-9E911DA02C13}"/>
              </a:ext>
            </a:extLst>
          </p:cNvPr>
          <p:cNvSpPr>
            <a:spLocks noGrp="1"/>
          </p:cNvSpPr>
          <p:nvPr>
            <p:ph type="title"/>
          </p:nvPr>
        </p:nvSpPr>
        <p:spPr>
          <a:xfrm>
            <a:off x="658368" y="1089543"/>
            <a:ext cx="6834370" cy="743522"/>
          </a:xfrm>
        </p:spPr>
        <p:txBody>
          <a:bodyPr/>
          <a:lstStyle/>
          <a:p>
            <a:r>
              <a:rPr lang="en-US" dirty="0"/>
              <a:t>Interview Process</a:t>
            </a:r>
          </a:p>
        </p:txBody>
      </p:sp>
      <p:sp>
        <p:nvSpPr>
          <p:cNvPr id="5" name="Slide Number Placeholder 4">
            <a:extLst>
              <a:ext uri="{FF2B5EF4-FFF2-40B4-BE49-F238E27FC236}">
                <a16:creationId xmlns:a16="http://schemas.microsoft.com/office/drawing/2014/main" id="{40688BBB-9249-4318-B8CF-08B0C7526CA6}"/>
              </a:ext>
            </a:extLst>
          </p:cNvPr>
          <p:cNvSpPr>
            <a:spLocks noGrp="1"/>
          </p:cNvSpPr>
          <p:nvPr>
            <p:ph type="sldNum" sz="quarter" idx="12"/>
          </p:nvPr>
        </p:nvSpPr>
        <p:spPr/>
        <p:txBody>
          <a:bodyPr/>
          <a:lstStyle/>
          <a:p>
            <a:fld id="{97C4A280-C4F3-A04D-9472-41A4ED17DE72}" type="slidenum">
              <a:rPr lang="en-US" smtClean="0"/>
              <a:pPr/>
              <a:t>10</a:t>
            </a:fld>
            <a:endParaRPr lang="en-US" dirty="0">
              <a:latin typeface="AmplitudeTF" panose="02000506050000020004" pitchFamily="2" charset="77"/>
            </a:endParaRPr>
          </a:p>
        </p:txBody>
      </p:sp>
      <p:pic>
        <p:nvPicPr>
          <p:cNvPr id="40" name="Picture Placeholder 39">
            <a:extLst>
              <a:ext uri="{FF2B5EF4-FFF2-40B4-BE49-F238E27FC236}">
                <a16:creationId xmlns:a16="http://schemas.microsoft.com/office/drawing/2014/main" id="{0E3CC2BF-901C-4667-8BC3-0E877459FB34}"/>
              </a:ext>
            </a:extLst>
          </p:cNvPr>
          <p:cNvPicPr>
            <a:picLocks noGrp="1" noChangeAspect="1"/>
          </p:cNvPicPr>
          <p:nvPr>
            <p:ph type="pic" sz="quarter" idx="13"/>
          </p:nvPr>
        </p:nvPicPr>
        <p:blipFill>
          <a:blip r:embed="rId2"/>
          <a:srcRect t="2566" b="2566"/>
          <a:stretch>
            <a:fillRect/>
          </a:stretch>
        </p:blipFill>
        <p:spPr/>
      </p:pic>
      <p:sp>
        <p:nvSpPr>
          <p:cNvPr id="7" name="Text Placeholder 6">
            <a:extLst>
              <a:ext uri="{FF2B5EF4-FFF2-40B4-BE49-F238E27FC236}">
                <a16:creationId xmlns:a16="http://schemas.microsoft.com/office/drawing/2014/main" id="{BDE1416E-253E-4246-A83C-33558AE696BB}"/>
              </a:ext>
            </a:extLst>
          </p:cNvPr>
          <p:cNvSpPr>
            <a:spLocks noGrp="1"/>
          </p:cNvSpPr>
          <p:nvPr>
            <p:ph type="body" sz="quarter" idx="16"/>
          </p:nvPr>
        </p:nvSpPr>
        <p:spPr/>
        <p:txBody>
          <a:bodyPr>
            <a:noAutofit/>
          </a:bodyPr>
          <a:lstStyle/>
          <a:p>
            <a:pPr>
              <a:lnSpc>
                <a:spcPct val="100000"/>
              </a:lnSpc>
            </a:pPr>
            <a:r>
              <a:rPr lang="en-GB" sz="1200" kern="0" dirty="0"/>
              <a:t>Our interview process is not only a chance for us to get to know you better, but for you to learn more about us too. If you are advanced to the next step of the process, we'll contact you with interview details. This can be conducted by phone, virtually or in person, depending on the opportunity and where you are in the process.</a:t>
            </a:r>
            <a:endParaRPr lang="en-US" sz="1200" kern="0" dirty="0"/>
          </a:p>
          <a:p>
            <a:pPr>
              <a:lnSpc>
                <a:spcPct val="100000"/>
              </a:lnSpc>
            </a:pPr>
            <a:endParaRPr lang="en-US" sz="1200" dirty="0"/>
          </a:p>
        </p:txBody>
      </p:sp>
      <p:sp>
        <p:nvSpPr>
          <p:cNvPr id="8" name="Text Placeholder 7">
            <a:extLst>
              <a:ext uri="{FF2B5EF4-FFF2-40B4-BE49-F238E27FC236}">
                <a16:creationId xmlns:a16="http://schemas.microsoft.com/office/drawing/2014/main" id="{AAA9C95D-1DB8-4250-BCEE-392241AF8AA2}"/>
              </a:ext>
            </a:extLst>
          </p:cNvPr>
          <p:cNvSpPr>
            <a:spLocks noGrp="1"/>
          </p:cNvSpPr>
          <p:nvPr>
            <p:ph type="body" sz="quarter" idx="17"/>
          </p:nvPr>
        </p:nvSpPr>
        <p:spPr>
          <a:xfrm>
            <a:off x="1909589" y="1776244"/>
            <a:ext cx="5092700" cy="1301366"/>
          </a:xfrm>
        </p:spPr>
        <p:txBody>
          <a:bodyPr/>
          <a:lstStyle/>
          <a:p>
            <a:r>
              <a:rPr lang="en-US" sz="1600" dirty="0">
                <a:solidFill>
                  <a:srgbClr val="00477B"/>
                </a:solidFill>
                <a:latin typeface="AmplitudeTF" panose="02000506050000020004" pitchFamily="2" charset="77"/>
              </a:rPr>
              <a:t>1. How to prepare</a:t>
            </a:r>
          </a:p>
          <a:p>
            <a:r>
              <a:rPr lang="en-GB" sz="1200" kern="0" dirty="0">
                <a:solidFill>
                  <a:srgbClr val="6C6E6E"/>
                </a:solidFill>
                <a:latin typeface="AmplitudeTF" panose="02000506050000020004" pitchFamily="2" charset="77"/>
              </a:rPr>
              <a:t>Be ready to share specific examples of your previous experience that reflect transferrable skills to the opportunity you are applying for. Prepare questions for our team, so you can learn more about the opportunity and our firm. </a:t>
            </a:r>
            <a:endParaRPr lang="en-US" sz="1200" kern="0" dirty="0">
              <a:solidFill>
                <a:srgbClr val="6C6E6E"/>
              </a:solidFill>
              <a:latin typeface="AmplitudeTF" panose="02000506050000020004" pitchFamily="2" charset="77"/>
            </a:endParaRPr>
          </a:p>
          <a:p>
            <a:endParaRPr lang="en-US" dirty="0"/>
          </a:p>
        </p:txBody>
      </p:sp>
      <p:sp>
        <p:nvSpPr>
          <p:cNvPr id="11" name="Text Placeholder 10">
            <a:extLst>
              <a:ext uri="{FF2B5EF4-FFF2-40B4-BE49-F238E27FC236}">
                <a16:creationId xmlns:a16="http://schemas.microsoft.com/office/drawing/2014/main" id="{0A542D9B-AA18-493D-A422-840DF85D9F89}"/>
              </a:ext>
            </a:extLst>
          </p:cNvPr>
          <p:cNvSpPr>
            <a:spLocks noGrp="1"/>
          </p:cNvSpPr>
          <p:nvPr>
            <p:ph type="body" sz="quarter" idx="24"/>
          </p:nvPr>
        </p:nvSpPr>
        <p:spPr>
          <a:xfrm>
            <a:off x="1909589" y="3353253"/>
            <a:ext cx="5092700" cy="1301366"/>
          </a:xfrm>
        </p:spPr>
        <p:txBody>
          <a:bodyPr/>
          <a:lstStyle/>
          <a:p>
            <a:r>
              <a:rPr lang="en-US" sz="1600" dirty="0">
                <a:solidFill>
                  <a:srgbClr val="00477B"/>
                </a:solidFill>
                <a:latin typeface="AmplitudeTF" panose="02000506050000020004" pitchFamily="2" charset="77"/>
              </a:rPr>
              <a:t>2. Interviews </a:t>
            </a:r>
          </a:p>
          <a:p>
            <a:r>
              <a:rPr lang="en-GB" sz="1200" kern="0" dirty="0">
                <a:solidFill>
                  <a:srgbClr val="6C6E6E"/>
                </a:solidFill>
                <a:latin typeface="AmplitudeTF" panose="02000506050000020004" pitchFamily="2" charset="77"/>
              </a:rPr>
              <a:t>For virtual or phone interviews, test technology and connection prior to your interview to avoid any last-minute technical difficulties. And make sure you take the interview from a quiet, uninterrupted area. Interview processes vary by program but will typically include multiple rounds.</a:t>
            </a:r>
            <a:endParaRPr lang="en-US" sz="1200" kern="0" dirty="0">
              <a:solidFill>
                <a:srgbClr val="6C6E6E"/>
              </a:solidFill>
              <a:latin typeface="AmplitudeTF" panose="02000506050000020004" pitchFamily="2" charset="77"/>
            </a:endParaRPr>
          </a:p>
          <a:p>
            <a:endParaRPr lang="en-US" dirty="0"/>
          </a:p>
        </p:txBody>
      </p:sp>
      <p:pic>
        <p:nvPicPr>
          <p:cNvPr id="14" name="Picture Placeholder 13" descr="Text&#10;&#10;Description automatically generated">
            <a:extLst>
              <a:ext uri="{FF2B5EF4-FFF2-40B4-BE49-F238E27FC236}">
                <a16:creationId xmlns:a16="http://schemas.microsoft.com/office/drawing/2014/main" id="{73A1F96F-2049-472F-BD52-7E30E9C80AAB}"/>
              </a:ext>
            </a:extLst>
          </p:cNvPr>
          <p:cNvPicPr>
            <a:picLocks noGrp="1" noChangeAspect="1"/>
          </p:cNvPicPr>
          <p:nvPr>
            <p:ph type="pic" sz="quarter" idx="25"/>
          </p:nvPr>
        </p:nvPicPr>
        <p:blipFill>
          <a:blip r:embed="rId3"/>
          <a:srcRect t="28281" b="28281"/>
          <a:stretch>
            <a:fillRect/>
          </a:stretch>
        </p:blipFill>
        <p:spPr>
          <a:xfrm>
            <a:off x="8078113" y="3467381"/>
            <a:ext cx="3433186" cy="716430"/>
          </a:xfrm>
        </p:spPr>
      </p:pic>
      <p:grpSp>
        <p:nvGrpSpPr>
          <p:cNvPr id="19" name="Group 18">
            <a:extLst>
              <a:ext uri="{FF2B5EF4-FFF2-40B4-BE49-F238E27FC236}">
                <a16:creationId xmlns:a16="http://schemas.microsoft.com/office/drawing/2014/main" id="{D5BAC29E-CB0B-48BE-9CBF-8C3092CA7101}"/>
              </a:ext>
            </a:extLst>
          </p:cNvPr>
          <p:cNvGrpSpPr/>
          <p:nvPr/>
        </p:nvGrpSpPr>
        <p:grpSpPr>
          <a:xfrm>
            <a:off x="802930" y="3663015"/>
            <a:ext cx="872640" cy="387152"/>
            <a:chOff x="4388390" y="1481082"/>
            <a:chExt cx="872640" cy="387152"/>
          </a:xfrm>
          <a:solidFill>
            <a:schemeClr val="bg1"/>
          </a:solidFill>
        </p:grpSpPr>
        <p:sp>
          <p:nvSpPr>
            <p:cNvPr id="15" name="Freeform 17">
              <a:extLst>
                <a:ext uri="{FF2B5EF4-FFF2-40B4-BE49-F238E27FC236}">
                  <a16:creationId xmlns:a16="http://schemas.microsoft.com/office/drawing/2014/main" id="{92B828B5-FD0E-4A0C-90DF-E74A292B867A}"/>
                </a:ext>
              </a:extLst>
            </p:cNvPr>
            <p:cNvSpPr>
              <a:spLocks noEditPoints="1"/>
            </p:cNvSpPr>
            <p:nvPr/>
          </p:nvSpPr>
          <p:spPr bwMode="auto">
            <a:xfrm>
              <a:off x="4758122" y="1481082"/>
              <a:ext cx="132718" cy="132718"/>
            </a:xfrm>
            <a:custGeom>
              <a:avLst/>
              <a:gdLst>
                <a:gd name="T0" fmla="*/ 123 w 245"/>
                <a:gd name="T1" fmla="*/ 245 h 245"/>
                <a:gd name="T2" fmla="*/ 245 w 245"/>
                <a:gd name="T3" fmla="*/ 122 h 245"/>
                <a:gd name="T4" fmla="*/ 123 w 245"/>
                <a:gd name="T5" fmla="*/ 0 h 245"/>
                <a:gd name="T6" fmla="*/ 0 w 245"/>
                <a:gd name="T7" fmla="*/ 122 h 245"/>
                <a:gd name="T8" fmla="*/ 123 w 245"/>
                <a:gd name="T9" fmla="*/ 245 h 245"/>
                <a:gd name="T10" fmla="*/ 123 w 245"/>
                <a:gd name="T11" fmla="*/ 41 h 245"/>
                <a:gd name="T12" fmla="*/ 203 w 245"/>
                <a:gd name="T13" fmla="*/ 122 h 245"/>
                <a:gd name="T14" fmla="*/ 123 w 245"/>
                <a:gd name="T15" fmla="*/ 203 h 245"/>
                <a:gd name="T16" fmla="*/ 42 w 245"/>
                <a:gd name="T17" fmla="*/ 122 h 245"/>
                <a:gd name="T18" fmla="*/ 123 w 245"/>
                <a:gd name="T19" fmla="*/ 4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45">
                  <a:moveTo>
                    <a:pt x="123" y="245"/>
                  </a:moveTo>
                  <a:cubicBezTo>
                    <a:pt x="190" y="245"/>
                    <a:pt x="245" y="190"/>
                    <a:pt x="245" y="122"/>
                  </a:cubicBezTo>
                  <a:cubicBezTo>
                    <a:pt x="245" y="55"/>
                    <a:pt x="190" y="0"/>
                    <a:pt x="123" y="0"/>
                  </a:cubicBezTo>
                  <a:cubicBezTo>
                    <a:pt x="55" y="0"/>
                    <a:pt x="0" y="55"/>
                    <a:pt x="0" y="122"/>
                  </a:cubicBezTo>
                  <a:cubicBezTo>
                    <a:pt x="0" y="190"/>
                    <a:pt x="55" y="245"/>
                    <a:pt x="123" y="245"/>
                  </a:cubicBezTo>
                  <a:close/>
                  <a:moveTo>
                    <a:pt x="123" y="41"/>
                  </a:moveTo>
                  <a:cubicBezTo>
                    <a:pt x="167" y="41"/>
                    <a:pt x="203" y="78"/>
                    <a:pt x="203" y="122"/>
                  </a:cubicBezTo>
                  <a:cubicBezTo>
                    <a:pt x="203" y="167"/>
                    <a:pt x="167" y="203"/>
                    <a:pt x="123" y="203"/>
                  </a:cubicBezTo>
                  <a:cubicBezTo>
                    <a:pt x="78" y="203"/>
                    <a:pt x="42" y="167"/>
                    <a:pt x="42" y="122"/>
                  </a:cubicBezTo>
                  <a:cubicBezTo>
                    <a:pt x="42" y="78"/>
                    <a:pt x="78" y="41"/>
                    <a:pt x="1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8">
              <a:extLst>
                <a:ext uri="{FF2B5EF4-FFF2-40B4-BE49-F238E27FC236}">
                  <a16:creationId xmlns:a16="http://schemas.microsoft.com/office/drawing/2014/main" id="{4861612B-7B26-4DEB-8E9F-7824CEE73953}"/>
                </a:ext>
              </a:extLst>
            </p:cNvPr>
            <p:cNvSpPr>
              <a:spLocks noEditPoints="1"/>
            </p:cNvSpPr>
            <p:nvPr/>
          </p:nvSpPr>
          <p:spPr bwMode="auto">
            <a:xfrm>
              <a:off x="5041208" y="1568185"/>
              <a:ext cx="106816" cy="106816"/>
            </a:xfrm>
            <a:custGeom>
              <a:avLst/>
              <a:gdLst>
                <a:gd name="T0" fmla="*/ 99 w 197"/>
                <a:gd name="T1" fmla="*/ 197 h 197"/>
                <a:gd name="T2" fmla="*/ 197 w 197"/>
                <a:gd name="T3" fmla="*/ 98 h 197"/>
                <a:gd name="T4" fmla="*/ 99 w 197"/>
                <a:gd name="T5" fmla="*/ 0 h 197"/>
                <a:gd name="T6" fmla="*/ 0 w 197"/>
                <a:gd name="T7" fmla="*/ 98 h 197"/>
                <a:gd name="T8" fmla="*/ 99 w 197"/>
                <a:gd name="T9" fmla="*/ 197 h 197"/>
                <a:gd name="T10" fmla="*/ 99 w 197"/>
                <a:gd name="T11" fmla="*/ 41 h 197"/>
                <a:gd name="T12" fmla="*/ 156 w 197"/>
                <a:gd name="T13" fmla="*/ 98 h 197"/>
                <a:gd name="T14" fmla="*/ 99 w 197"/>
                <a:gd name="T15" fmla="*/ 155 h 197"/>
                <a:gd name="T16" fmla="*/ 42 w 197"/>
                <a:gd name="T17" fmla="*/ 98 h 197"/>
                <a:gd name="T18" fmla="*/ 99 w 197"/>
                <a:gd name="T19" fmla="*/ 4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9" y="197"/>
                  </a:moveTo>
                  <a:cubicBezTo>
                    <a:pt x="153" y="197"/>
                    <a:pt x="197" y="153"/>
                    <a:pt x="197" y="98"/>
                  </a:cubicBezTo>
                  <a:cubicBezTo>
                    <a:pt x="197" y="44"/>
                    <a:pt x="153" y="0"/>
                    <a:pt x="99" y="0"/>
                  </a:cubicBezTo>
                  <a:cubicBezTo>
                    <a:pt x="44" y="0"/>
                    <a:pt x="0" y="44"/>
                    <a:pt x="0" y="98"/>
                  </a:cubicBezTo>
                  <a:cubicBezTo>
                    <a:pt x="0" y="153"/>
                    <a:pt x="44" y="197"/>
                    <a:pt x="99" y="197"/>
                  </a:cubicBezTo>
                  <a:close/>
                  <a:moveTo>
                    <a:pt x="99" y="41"/>
                  </a:moveTo>
                  <a:cubicBezTo>
                    <a:pt x="130" y="41"/>
                    <a:pt x="156" y="67"/>
                    <a:pt x="156" y="98"/>
                  </a:cubicBezTo>
                  <a:cubicBezTo>
                    <a:pt x="156" y="129"/>
                    <a:pt x="130" y="155"/>
                    <a:pt x="99" y="155"/>
                  </a:cubicBezTo>
                  <a:cubicBezTo>
                    <a:pt x="67" y="155"/>
                    <a:pt x="42" y="129"/>
                    <a:pt x="42" y="98"/>
                  </a:cubicBezTo>
                  <a:cubicBezTo>
                    <a:pt x="42" y="67"/>
                    <a:pt x="67" y="41"/>
                    <a:pt x="9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9">
              <a:extLst>
                <a:ext uri="{FF2B5EF4-FFF2-40B4-BE49-F238E27FC236}">
                  <a16:creationId xmlns:a16="http://schemas.microsoft.com/office/drawing/2014/main" id="{DF58197B-420A-4E1B-B7E5-B8D6F2A1D8FB}"/>
                </a:ext>
              </a:extLst>
            </p:cNvPr>
            <p:cNvSpPr>
              <a:spLocks noEditPoints="1"/>
            </p:cNvSpPr>
            <p:nvPr/>
          </p:nvSpPr>
          <p:spPr bwMode="auto">
            <a:xfrm>
              <a:off x="4500937" y="1568185"/>
              <a:ext cx="106816" cy="106816"/>
            </a:xfrm>
            <a:custGeom>
              <a:avLst/>
              <a:gdLst>
                <a:gd name="T0" fmla="*/ 98 w 197"/>
                <a:gd name="T1" fmla="*/ 197 h 197"/>
                <a:gd name="T2" fmla="*/ 197 w 197"/>
                <a:gd name="T3" fmla="*/ 98 h 197"/>
                <a:gd name="T4" fmla="*/ 98 w 197"/>
                <a:gd name="T5" fmla="*/ 0 h 197"/>
                <a:gd name="T6" fmla="*/ 0 w 197"/>
                <a:gd name="T7" fmla="*/ 98 h 197"/>
                <a:gd name="T8" fmla="*/ 98 w 197"/>
                <a:gd name="T9" fmla="*/ 197 h 197"/>
                <a:gd name="T10" fmla="*/ 98 w 197"/>
                <a:gd name="T11" fmla="*/ 41 h 197"/>
                <a:gd name="T12" fmla="*/ 155 w 197"/>
                <a:gd name="T13" fmla="*/ 98 h 197"/>
                <a:gd name="T14" fmla="*/ 98 w 197"/>
                <a:gd name="T15" fmla="*/ 155 h 197"/>
                <a:gd name="T16" fmla="*/ 42 w 197"/>
                <a:gd name="T17" fmla="*/ 98 h 197"/>
                <a:gd name="T18" fmla="*/ 98 w 197"/>
                <a:gd name="T19" fmla="*/ 4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7">
                  <a:moveTo>
                    <a:pt x="98" y="197"/>
                  </a:moveTo>
                  <a:cubicBezTo>
                    <a:pt x="153" y="197"/>
                    <a:pt x="197" y="153"/>
                    <a:pt x="197" y="98"/>
                  </a:cubicBezTo>
                  <a:cubicBezTo>
                    <a:pt x="197" y="44"/>
                    <a:pt x="153" y="0"/>
                    <a:pt x="98" y="0"/>
                  </a:cubicBezTo>
                  <a:cubicBezTo>
                    <a:pt x="44" y="0"/>
                    <a:pt x="0" y="44"/>
                    <a:pt x="0" y="98"/>
                  </a:cubicBezTo>
                  <a:cubicBezTo>
                    <a:pt x="0" y="153"/>
                    <a:pt x="44" y="197"/>
                    <a:pt x="98" y="197"/>
                  </a:cubicBezTo>
                  <a:close/>
                  <a:moveTo>
                    <a:pt x="98" y="41"/>
                  </a:moveTo>
                  <a:cubicBezTo>
                    <a:pt x="130" y="41"/>
                    <a:pt x="155" y="67"/>
                    <a:pt x="155" y="98"/>
                  </a:cubicBezTo>
                  <a:cubicBezTo>
                    <a:pt x="155" y="129"/>
                    <a:pt x="130" y="155"/>
                    <a:pt x="98" y="155"/>
                  </a:cubicBezTo>
                  <a:cubicBezTo>
                    <a:pt x="67" y="155"/>
                    <a:pt x="42" y="129"/>
                    <a:pt x="42" y="98"/>
                  </a:cubicBezTo>
                  <a:cubicBezTo>
                    <a:pt x="42" y="67"/>
                    <a:pt x="67" y="41"/>
                    <a:pt x="98"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0">
              <a:extLst>
                <a:ext uri="{FF2B5EF4-FFF2-40B4-BE49-F238E27FC236}">
                  <a16:creationId xmlns:a16="http://schemas.microsoft.com/office/drawing/2014/main" id="{4C78143C-06DC-4169-9BCD-0340479A44FA}"/>
                </a:ext>
              </a:extLst>
            </p:cNvPr>
            <p:cNvSpPr>
              <a:spLocks noEditPoints="1"/>
            </p:cNvSpPr>
            <p:nvPr/>
          </p:nvSpPr>
          <p:spPr bwMode="auto">
            <a:xfrm>
              <a:off x="4388390" y="1625032"/>
              <a:ext cx="872640" cy="243202"/>
            </a:xfrm>
            <a:custGeom>
              <a:avLst/>
              <a:gdLst>
                <a:gd name="T0" fmla="*/ 1602 w 1612"/>
                <a:gd name="T1" fmla="*/ 412 h 449"/>
                <a:gd name="T2" fmla="*/ 1475 w 1612"/>
                <a:gd name="T3" fmla="*/ 334 h 449"/>
                <a:gd name="T4" fmla="*/ 1475 w 1612"/>
                <a:gd name="T5" fmla="*/ 185 h 449"/>
                <a:gd name="T6" fmla="*/ 1415 w 1612"/>
                <a:gd name="T7" fmla="*/ 126 h 449"/>
                <a:gd name="T8" fmla="*/ 1194 w 1612"/>
                <a:gd name="T9" fmla="*/ 126 h 449"/>
                <a:gd name="T10" fmla="*/ 1135 w 1612"/>
                <a:gd name="T11" fmla="*/ 185 h 449"/>
                <a:gd name="T12" fmla="*/ 1135 w 1612"/>
                <a:gd name="T13" fmla="*/ 237 h 449"/>
                <a:gd name="T14" fmla="*/ 1022 w 1612"/>
                <a:gd name="T15" fmla="*/ 222 h 449"/>
                <a:gd name="T16" fmla="*/ 1022 w 1612"/>
                <a:gd name="T17" fmla="*/ 71 h 449"/>
                <a:gd name="T18" fmla="*/ 950 w 1612"/>
                <a:gd name="T19" fmla="*/ 0 h 449"/>
                <a:gd name="T20" fmla="*/ 661 w 1612"/>
                <a:gd name="T21" fmla="*/ 0 h 449"/>
                <a:gd name="T22" fmla="*/ 589 w 1612"/>
                <a:gd name="T23" fmla="*/ 71 h 449"/>
                <a:gd name="T24" fmla="*/ 589 w 1612"/>
                <a:gd name="T25" fmla="*/ 222 h 449"/>
                <a:gd name="T26" fmla="*/ 477 w 1612"/>
                <a:gd name="T27" fmla="*/ 237 h 449"/>
                <a:gd name="T28" fmla="*/ 477 w 1612"/>
                <a:gd name="T29" fmla="*/ 185 h 449"/>
                <a:gd name="T30" fmla="*/ 417 w 1612"/>
                <a:gd name="T31" fmla="*/ 126 h 449"/>
                <a:gd name="T32" fmla="*/ 196 w 1612"/>
                <a:gd name="T33" fmla="*/ 126 h 449"/>
                <a:gd name="T34" fmla="*/ 136 w 1612"/>
                <a:gd name="T35" fmla="*/ 185 h 449"/>
                <a:gd name="T36" fmla="*/ 136 w 1612"/>
                <a:gd name="T37" fmla="*/ 334 h 449"/>
                <a:gd name="T38" fmla="*/ 9 w 1612"/>
                <a:gd name="T39" fmla="*/ 412 h 449"/>
                <a:gd name="T40" fmla="*/ 3 w 1612"/>
                <a:gd name="T41" fmla="*/ 435 h 449"/>
                <a:gd name="T42" fmla="*/ 22 w 1612"/>
                <a:gd name="T43" fmla="*/ 449 h 449"/>
                <a:gd name="T44" fmla="*/ 1589 w 1612"/>
                <a:gd name="T45" fmla="*/ 449 h 449"/>
                <a:gd name="T46" fmla="*/ 1609 w 1612"/>
                <a:gd name="T47" fmla="*/ 435 h 449"/>
                <a:gd name="T48" fmla="*/ 1602 w 1612"/>
                <a:gd name="T49" fmla="*/ 412 h 449"/>
                <a:gd name="T50" fmla="*/ 1176 w 1612"/>
                <a:gd name="T51" fmla="*/ 185 h 449"/>
                <a:gd name="T52" fmla="*/ 1194 w 1612"/>
                <a:gd name="T53" fmla="*/ 168 h 449"/>
                <a:gd name="T54" fmla="*/ 1415 w 1612"/>
                <a:gd name="T55" fmla="*/ 168 h 449"/>
                <a:gd name="T56" fmla="*/ 1433 w 1612"/>
                <a:gd name="T57" fmla="*/ 185 h 449"/>
                <a:gd name="T58" fmla="*/ 1433 w 1612"/>
                <a:gd name="T59" fmla="*/ 316 h 449"/>
                <a:gd name="T60" fmla="*/ 1176 w 1612"/>
                <a:gd name="T61" fmla="*/ 244 h 449"/>
                <a:gd name="T62" fmla="*/ 1176 w 1612"/>
                <a:gd name="T63" fmla="*/ 185 h 449"/>
                <a:gd name="T64" fmla="*/ 631 w 1612"/>
                <a:gd name="T65" fmla="*/ 71 h 449"/>
                <a:gd name="T66" fmla="*/ 661 w 1612"/>
                <a:gd name="T67" fmla="*/ 42 h 449"/>
                <a:gd name="T68" fmla="*/ 950 w 1612"/>
                <a:gd name="T69" fmla="*/ 42 h 449"/>
                <a:gd name="T70" fmla="*/ 980 w 1612"/>
                <a:gd name="T71" fmla="*/ 71 h 449"/>
                <a:gd name="T72" fmla="*/ 980 w 1612"/>
                <a:gd name="T73" fmla="*/ 218 h 449"/>
                <a:gd name="T74" fmla="*/ 806 w 1612"/>
                <a:gd name="T75" fmla="*/ 211 h 449"/>
                <a:gd name="T76" fmla="*/ 631 w 1612"/>
                <a:gd name="T77" fmla="*/ 218 h 449"/>
                <a:gd name="T78" fmla="*/ 631 w 1612"/>
                <a:gd name="T79" fmla="*/ 71 h 449"/>
                <a:gd name="T80" fmla="*/ 178 w 1612"/>
                <a:gd name="T81" fmla="*/ 185 h 449"/>
                <a:gd name="T82" fmla="*/ 196 w 1612"/>
                <a:gd name="T83" fmla="*/ 168 h 449"/>
                <a:gd name="T84" fmla="*/ 417 w 1612"/>
                <a:gd name="T85" fmla="*/ 168 h 449"/>
                <a:gd name="T86" fmla="*/ 435 w 1612"/>
                <a:gd name="T87" fmla="*/ 185 h 449"/>
                <a:gd name="T88" fmla="*/ 435 w 1612"/>
                <a:gd name="T89" fmla="*/ 244 h 449"/>
                <a:gd name="T90" fmla="*/ 178 w 1612"/>
                <a:gd name="T91" fmla="*/ 316 h 449"/>
                <a:gd name="T92" fmla="*/ 178 w 1612"/>
                <a:gd name="T93" fmla="*/ 185 h 449"/>
                <a:gd name="T94" fmla="*/ 87 w 1612"/>
                <a:gd name="T95" fmla="*/ 407 h 449"/>
                <a:gd name="T96" fmla="*/ 806 w 1612"/>
                <a:gd name="T97" fmla="*/ 252 h 449"/>
                <a:gd name="T98" fmla="*/ 1524 w 1612"/>
                <a:gd name="T99" fmla="*/ 407 h 449"/>
                <a:gd name="T100" fmla="*/ 87 w 1612"/>
                <a:gd name="T101" fmla="*/ 40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2" h="449">
                  <a:moveTo>
                    <a:pt x="1602" y="412"/>
                  </a:moveTo>
                  <a:cubicBezTo>
                    <a:pt x="1569" y="383"/>
                    <a:pt x="1525" y="357"/>
                    <a:pt x="1475" y="334"/>
                  </a:cubicBezTo>
                  <a:cubicBezTo>
                    <a:pt x="1475" y="185"/>
                    <a:pt x="1475" y="185"/>
                    <a:pt x="1475" y="185"/>
                  </a:cubicBezTo>
                  <a:cubicBezTo>
                    <a:pt x="1475" y="153"/>
                    <a:pt x="1448" y="126"/>
                    <a:pt x="1415" y="126"/>
                  </a:cubicBezTo>
                  <a:cubicBezTo>
                    <a:pt x="1194" y="126"/>
                    <a:pt x="1194" y="126"/>
                    <a:pt x="1194" y="126"/>
                  </a:cubicBezTo>
                  <a:cubicBezTo>
                    <a:pt x="1161" y="126"/>
                    <a:pt x="1135" y="153"/>
                    <a:pt x="1135" y="185"/>
                  </a:cubicBezTo>
                  <a:cubicBezTo>
                    <a:pt x="1135" y="237"/>
                    <a:pt x="1135" y="237"/>
                    <a:pt x="1135" y="237"/>
                  </a:cubicBezTo>
                  <a:cubicBezTo>
                    <a:pt x="1098" y="231"/>
                    <a:pt x="1060" y="226"/>
                    <a:pt x="1022" y="222"/>
                  </a:cubicBezTo>
                  <a:cubicBezTo>
                    <a:pt x="1022" y="71"/>
                    <a:pt x="1022" y="71"/>
                    <a:pt x="1022" y="71"/>
                  </a:cubicBezTo>
                  <a:cubicBezTo>
                    <a:pt x="1022" y="32"/>
                    <a:pt x="990" y="0"/>
                    <a:pt x="950" y="0"/>
                  </a:cubicBezTo>
                  <a:cubicBezTo>
                    <a:pt x="661" y="0"/>
                    <a:pt x="661" y="0"/>
                    <a:pt x="661" y="0"/>
                  </a:cubicBezTo>
                  <a:cubicBezTo>
                    <a:pt x="621" y="0"/>
                    <a:pt x="589" y="32"/>
                    <a:pt x="589" y="71"/>
                  </a:cubicBezTo>
                  <a:cubicBezTo>
                    <a:pt x="589" y="222"/>
                    <a:pt x="589" y="222"/>
                    <a:pt x="589" y="222"/>
                  </a:cubicBezTo>
                  <a:cubicBezTo>
                    <a:pt x="551" y="226"/>
                    <a:pt x="513" y="231"/>
                    <a:pt x="477" y="237"/>
                  </a:cubicBezTo>
                  <a:cubicBezTo>
                    <a:pt x="477" y="185"/>
                    <a:pt x="477" y="185"/>
                    <a:pt x="477" y="185"/>
                  </a:cubicBezTo>
                  <a:cubicBezTo>
                    <a:pt x="477" y="153"/>
                    <a:pt x="450" y="126"/>
                    <a:pt x="417" y="126"/>
                  </a:cubicBezTo>
                  <a:cubicBezTo>
                    <a:pt x="196" y="126"/>
                    <a:pt x="196" y="126"/>
                    <a:pt x="196" y="126"/>
                  </a:cubicBezTo>
                  <a:cubicBezTo>
                    <a:pt x="163" y="126"/>
                    <a:pt x="136" y="153"/>
                    <a:pt x="136" y="185"/>
                  </a:cubicBezTo>
                  <a:cubicBezTo>
                    <a:pt x="136" y="334"/>
                    <a:pt x="136" y="334"/>
                    <a:pt x="136" y="334"/>
                  </a:cubicBezTo>
                  <a:cubicBezTo>
                    <a:pt x="86" y="357"/>
                    <a:pt x="43" y="383"/>
                    <a:pt x="9" y="412"/>
                  </a:cubicBezTo>
                  <a:cubicBezTo>
                    <a:pt x="2" y="418"/>
                    <a:pt x="0" y="427"/>
                    <a:pt x="3" y="435"/>
                  </a:cubicBezTo>
                  <a:cubicBezTo>
                    <a:pt x="6" y="443"/>
                    <a:pt x="13" y="449"/>
                    <a:pt x="22" y="449"/>
                  </a:cubicBezTo>
                  <a:cubicBezTo>
                    <a:pt x="1589" y="449"/>
                    <a:pt x="1589" y="449"/>
                    <a:pt x="1589" y="449"/>
                  </a:cubicBezTo>
                  <a:cubicBezTo>
                    <a:pt x="1598" y="449"/>
                    <a:pt x="1605" y="443"/>
                    <a:pt x="1609" y="435"/>
                  </a:cubicBezTo>
                  <a:cubicBezTo>
                    <a:pt x="1612" y="427"/>
                    <a:pt x="1609" y="418"/>
                    <a:pt x="1602" y="412"/>
                  </a:cubicBezTo>
                  <a:close/>
                  <a:moveTo>
                    <a:pt x="1176" y="185"/>
                  </a:moveTo>
                  <a:cubicBezTo>
                    <a:pt x="1176" y="176"/>
                    <a:pt x="1184" y="168"/>
                    <a:pt x="1194" y="168"/>
                  </a:cubicBezTo>
                  <a:cubicBezTo>
                    <a:pt x="1415" y="168"/>
                    <a:pt x="1415" y="168"/>
                    <a:pt x="1415" y="168"/>
                  </a:cubicBezTo>
                  <a:cubicBezTo>
                    <a:pt x="1425" y="168"/>
                    <a:pt x="1433" y="176"/>
                    <a:pt x="1433" y="185"/>
                  </a:cubicBezTo>
                  <a:cubicBezTo>
                    <a:pt x="1433" y="316"/>
                    <a:pt x="1433" y="316"/>
                    <a:pt x="1433" y="316"/>
                  </a:cubicBezTo>
                  <a:cubicBezTo>
                    <a:pt x="1359" y="286"/>
                    <a:pt x="1272" y="261"/>
                    <a:pt x="1176" y="244"/>
                  </a:cubicBezTo>
                  <a:lnTo>
                    <a:pt x="1176" y="185"/>
                  </a:lnTo>
                  <a:close/>
                  <a:moveTo>
                    <a:pt x="631" y="71"/>
                  </a:moveTo>
                  <a:cubicBezTo>
                    <a:pt x="631" y="55"/>
                    <a:pt x="644" y="42"/>
                    <a:pt x="661" y="42"/>
                  </a:cubicBezTo>
                  <a:cubicBezTo>
                    <a:pt x="950" y="42"/>
                    <a:pt x="950" y="42"/>
                    <a:pt x="950" y="42"/>
                  </a:cubicBezTo>
                  <a:cubicBezTo>
                    <a:pt x="967" y="42"/>
                    <a:pt x="980" y="55"/>
                    <a:pt x="980" y="71"/>
                  </a:cubicBezTo>
                  <a:cubicBezTo>
                    <a:pt x="980" y="218"/>
                    <a:pt x="980" y="218"/>
                    <a:pt x="980" y="218"/>
                  </a:cubicBezTo>
                  <a:cubicBezTo>
                    <a:pt x="923" y="213"/>
                    <a:pt x="865" y="211"/>
                    <a:pt x="806" y="211"/>
                  </a:cubicBezTo>
                  <a:cubicBezTo>
                    <a:pt x="746" y="211"/>
                    <a:pt x="688" y="213"/>
                    <a:pt x="631" y="218"/>
                  </a:cubicBezTo>
                  <a:lnTo>
                    <a:pt x="631" y="71"/>
                  </a:lnTo>
                  <a:close/>
                  <a:moveTo>
                    <a:pt x="178" y="185"/>
                  </a:moveTo>
                  <a:cubicBezTo>
                    <a:pt x="178" y="176"/>
                    <a:pt x="186" y="168"/>
                    <a:pt x="196" y="168"/>
                  </a:cubicBezTo>
                  <a:cubicBezTo>
                    <a:pt x="417" y="168"/>
                    <a:pt x="417" y="168"/>
                    <a:pt x="417" y="168"/>
                  </a:cubicBezTo>
                  <a:cubicBezTo>
                    <a:pt x="427" y="168"/>
                    <a:pt x="435" y="176"/>
                    <a:pt x="435" y="185"/>
                  </a:cubicBezTo>
                  <a:cubicBezTo>
                    <a:pt x="435" y="244"/>
                    <a:pt x="435" y="244"/>
                    <a:pt x="435" y="244"/>
                  </a:cubicBezTo>
                  <a:cubicBezTo>
                    <a:pt x="339" y="261"/>
                    <a:pt x="252" y="286"/>
                    <a:pt x="178" y="316"/>
                  </a:cubicBezTo>
                  <a:lnTo>
                    <a:pt x="178" y="185"/>
                  </a:lnTo>
                  <a:close/>
                  <a:moveTo>
                    <a:pt x="87" y="407"/>
                  </a:moveTo>
                  <a:cubicBezTo>
                    <a:pt x="240" y="312"/>
                    <a:pt x="512" y="252"/>
                    <a:pt x="806" y="252"/>
                  </a:cubicBezTo>
                  <a:cubicBezTo>
                    <a:pt x="1099" y="252"/>
                    <a:pt x="1371" y="312"/>
                    <a:pt x="1524" y="407"/>
                  </a:cubicBezTo>
                  <a:lnTo>
                    <a:pt x="8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id="{B043AB86-0AD0-4B75-BC21-AEC51F9EB9CB}"/>
              </a:ext>
            </a:extLst>
          </p:cNvPr>
          <p:cNvGrpSpPr/>
          <p:nvPr/>
        </p:nvGrpSpPr>
        <p:grpSpPr>
          <a:xfrm>
            <a:off x="949635" y="5163108"/>
            <a:ext cx="537269" cy="596900"/>
            <a:chOff x="3350668" y="1844675"/>
            <a:chExt cx="537269" cy="596900"/>
          </a:xfrm>
          <a:solidFill>
            <a:schemeClr val="bg1"/>
          </a:solidFill>
        </p:grpSpPr>
        <p:sp>
          <p:nvSpPr>
            <p:cNvPr id="24" name="Freeform 11">
              <a:extLst>
                <a:ext uri="{FF2B5EF4-FFF2-40B4-BE49-F238E27FC236}">
                  <a16:creationId xmlns:a16="http://schemas.microsoft.com/office/drawing/2014/main" id="{486E04D7-17DD-4FDB-92EF-B79947B6A629}"/>
                </a:ext>
              </a:extLst>
            </p:cNvPr>
            <p:cNvSpPr>
              <a:spLocks noEditPoints="1"/>
            </p:cNvSpPr>
            <p:nvPr/>
          </p:nvSpPr>
          <p:spPr bwMode="auto">
            <a:xfrm>
              <a:off x="3350668" y="1948783"/>
              <a:ext cx="537269" cy="492792"/>
            </a:xfrm>
            <a:custGeom>
              <a:avLst/>
              <a:gdLst>
                <a:gd name="T0" fmla="*/ 1013 w 1156"/>
                <a:gd name="T1" fmla="*/ 271 h 1060"/>
                <a:gd name="T2" fmla="*/ 793 w 1156"/>
                <a:gd name="T3" fmla="*/ 0 h 1060"/>
                <a:gd name="T4" fmla="*/ 486 w 1156"/>
                <a:gd name="T5" fmla="*/ 203 h 1060"/>
                <a:gd name="T6" fmla="*/ 153 w 1156"/>
                <a:gd name="T7" fmla="*/ 302 h 1060"/>
                <a:gd name="T8" fmla="*/ 28 w 1156"/>
                <a:gd name="T9" fmla="*/ 20 h 1060"/>
                <a:gd name="T10" fmla="*/ 73 w 1156"/>
                <a:gd name="T11" fmla="*/ 294 h 1060"/>
                <a:gd name="T12" fmla="*/ 115 w 1156"/>
                <a:gd name="T13" fmla="*/ 380 h 1060"/>
                <a:gd name="T14" fmla="*/ 595 w 1156"/>
                <a:gd name="T15" fmla="*/ 413 h 1060"/>
                <a:gd name="T16" fmla="*/ 511 w 1156"/>
                <a:gd name="T17" fmla="*/ 342 h 1060"/>
                <a:gd name="T18" fmla="*/ 541 w 1156"/>
                <a:gd name="T19" fmla="*/ 314 h 1060"/>
                <a:gd name="T20" fmla="*/ 807 w 1156"/>
                <a:gd name="T21" fmla="*/ 415 h 1060"/>
                <a:gd name="T22" fmla="*/ 703 w 1156"/>
                <a:gd name="T23" fmla="*/ 475 h 1060"/>
                <a:gd name="T24" fmla="*/ 475 w 1156"/>
                <a:gd name="T25" fmla="*/ 948 h 1060"/>
                <a:gd name="T26" fmla="*/ 602 w 1156"/>
                <a:gd name="T27" fmla="*/ 1028 h 1060"/>
                <a:gd name="T28" fmla="*/ 728 w 1156"/>
                <a:gd name="T29" fmla="*/ 755 h 1060"/>
                <a:gd name="T30" fmla="*/ 698 w 1156"/>
                <a:gd name="T31" fmla="*/ 972 h 1060"/>
                <a:gd name="T32" fmla="*/ 775 w 1156"/>
                <a:gd name="T33" fmla="*/ 1009 h 1060"/>
                <a:gd name="T34" fmla="*/ 827 w 1156"/>
                <a:gd name="T35" fmla="*/ 972 h 1060"/>
                <a:gd name="T36" fmla="*/ 904 w 1156"/>
                <a:gd name="T37" fmla="*/ 1009 h 1060"/>
                <a:gd name="T38" fmla="*/ 956 w 1156"/>
                <a:gd name="T39" fmla="*/ 973 h 1060"/>
                <a:gd name="T40" fmla="*/ 1034 w 1156"/>
                <a:gd name="T41" fmla="*/ 1009 h 1060"/>
                <a:gd name="T42" fmla="*/ 887 w 1156"/>
                <a:gd name="T43" fmla="*/ 755 h 1060"/>
                <a:gd name="T44" fmla="*/ 1127 w 1156"/>
                <a:gd name="T45" fmla="*/ 532 h 1060"/>
                <a:gd name="T46" fmla="*/ 1084 w 1156"/>
                <a:gd name="T47" fmla="*/ 77 h 1060"/>
                <a:gd name="T48" fmla="*/ 1001 w 1156"/>
                <a:gd name="T49" fmla="*/ 1009 h 1060"/>
                <a:gd name="T50" fmla="*/ 742 w 1156"/>
                <a:gd name="T51" fmla="*/ 1009 h 1060"/>
                <a:gd name="T52" fmla="*/ 727 w 1156"/>
                <a:gd name="T53" fmla="*/ 995 h 1060"/>
                <a:gd name="T54" fmla="*/ 857 w 1156"/>
                <a:gd name="T55" fmla="*/ 1023 h 1060"/>
                <a:gd name="T56" fmla="*/ 871 w 1156"/>
                <a:gd name="T57" fmla="*/ 1009 h 1060"/>
                <a:gd name="T58" fmla="*/ 1123 w 1156"/>
                <a:gd name="T59" fmla="*/ 149 h 1060"/>
                <a:gd name="T60" fmla="*/ 1046 w 1156"/>
                <a:gd name="T61" fmla="*/ 475 h 1060"/>
                <a:gd name="T62" fmla="*/ 539 w 1156"/>
                <a:gd name="T63" fmla="*/ 956 h 1060"/>
                <a:gd name="T64" fmla="*/ 535 w 1156"/>
                <a:gd name="T65" fmla="*/ 1022 h 1060"/>
                <a:gd name="T66" fmla="*/ 505 w 1156"/>
                <a:gd name="T67" fmla="*/ 962 h 1060"/>
                <a:gd name="T68" fmla="*/ 120 w 1156"/>
                <a:gd name="T69" fmla="*/ 298 h 1060"/>
                <a:gd name="T70" fmla="*/ 104 w 1156"/>
                <a:gd name="T71" fmla="*/ 284 h 1060"/>
                <a:gd name="T72" fmla="*/ 38 w 1156"/>
                <a:gd name="T73" fmla="*/ 51 h 1060"/>
                <a:gd name="T74" fmla="*/ 118 w 1156"/>
                <a:gd name="T75" fmla="*/ 279 h 1060"/>
                <a:gd name="T76" fmla="*/ 1034 w 1156"/>
                <a:gd name="T77" fmla="*/ 657 h 1060"/>
                <a:gd name="T78" fmla="*/ 1023 w 1156"/>
                <a:gd name="T79" fmla="*/ 511 h 1060"/>
                <a:gd name="T80" fmla="*/ 983 w 1156"/>
                <a:gd name="T81" fmla="*/ 722 h 1060"/>
                <a:gd name="T82" fmla="*/ 983 w 1156"/>
                <a:gd name="T83" fmla="*/ 662 h 1060"/>
                <a:gd name="T84" fmla="*/ 768 w 1156"/>
                <a:gd name="T85" fmla="*/ 233 h 1060"/>
                <a:gd name="T86" fmla="*/ 578 w 1156"/>
                <a:gd name="T87" fmla="*/ 279 h 1060"/>
                <a:gd name="T88" fmla="*/ 477 w 1156"/>
                <a:gd name="T89" fmla="*/ 287 h 1060"/>
                <a:gd name="T90" fmla="*/ 395 w 1156"/>
                <a:gd name="T91" fmla="*/ 279 h 1060"/>
                <a:gd name="T92" fmla="*/ 682 w 1156"/>
                <a:gd name="T93" fmla="*/ 107 h 1060"/>
                <a:gd name="T94" fmla="*/ 995 w 1156"/>
                <a:gd name="T95" fmla="*/ 486 h 1060"/>
                <a:gd name="T96" fmla="*/ 723 w 1156"/>
                <a:gd name="T97" fmla="*/ 620 h 1060"/>
                <a:gd name="T98" fmla="*/ 613 w 1156"/>
                <a:gd name="T99" fmla="*/ 996 h 1060"/>
                <a:gd name="T100" fmla="*/ 658 w 1156"/>
                <a:gd name="T101" fmla="*/ 554 h 1060"/>
                <a:gd name="T102" fmla="*/ 711 w 1156"/>
                <a:gd name="T103" fmla="*/ 508 h 1060"/>
                <a:gd name="T104" fmla="*/ 115 w 1156"/>
                <a:gd name="T105" fmla="*/ 342 h 1060"/>
                <a:gd name="T106" fmla="*/ 478 w 1156"/>
                <a:gd name="T107" fmla="*/ 342 h 1060"/>
                <a:gd name="T108" fmla="*/ 115 w 1156"/>
                <a:gd name="T109" fmla="*/ 342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1060">
                  <a:moveTo>
                    <a:pt x="1084" y="77"/>
                  </a:moveTo>
                  <a:cubicBezTo>
                    <a:pt x="1045" y="77"/>
                    <a:pt x="1013" y="109"/>
                    <a:pt x="1013" y="149"/>
                  </a:cubicBezTo>
                  <a:cubicBezTo>
                    <a:pt x="1013" y="271"/>
                    <a:pt x="1013" y="271"/>
                    <a:pt x="1013" y="271"/>
                  </a:cubicBezTo>
                  <a:cubicBezTo>
                    <a:pt x="964" y="107"/>
                    <a:pt x="848" y="6"/>
                    <a:pt x="847" y="4"/>
                  </a:cubicBezTo>
                  <a:cubicBezTo>
                    <a:pt x="842" y="0"/>
                    <a:pt x="842" y="0"/>
                    <a:pt x="842" y="0"/>
                  </a:cubicBezTo>
                  <a:cubicBezTo>
                    <a:pt x="793" y="0"/>
                    <a:pt x="793" y="0"/>
                    <a:pt x="793" y="0"/>
                  </a:cubicBezTo>
                  <a:cubicBezTo>
                    <a:pt x="743" y="0"/>
                    <a:pt x="709" y="22"/>
                    <a:pt x="657" y="86"/>
                  </a:cubicBezTo>
                  <a:cubicBezTo>
                    <a:pt x="608" y="145"/>
                    <a:pt x="554" y="182"/>
                    <a:pt x="521" y="193"/>
                  </a:cubicBezTo>
                  <a:cubicBezTo>
                    <a:pt x="511" y="196"/>
                    <a:pt x="498" y="199"/>
                    <a:pt x="486" y="203"/>
                  </a:cubicBezTo>
                  <a:cubicBezTo>
                    <a:pt x="425" y="220"/>
                    <a:pt x="355" y="239"/>
                    <a:pt x="362" y="284"/>
                  </a:cubicBezTo>
                  <a:cubicBezTo>
                    <a:pt x="363" y="291"/>
                    <a:pt x="366" y="297"/>
                    <a:pt x="371" y="302"/>
                  </a:cubicBezTo>
                  <a:cubicBezTo>
                    <a:pt x="153" y="302"/>
                    <a:pt x="153" y="302"/>
                    <a:pt x="153" y="302"/>
                  </a:cubicBezTo>
                  <a:cubicBezTo>
                    <a:pt x="154" y="293"/>
                    <a:pt x="153" y="282"/>
                    <a:pt x="149" y="270"/>
                  </a:cubicBezTo>
                  <a:cubicBezTo>
                    <a:pt x="82" y="57"/>
                    <a:pt x="82" y="57"/>
                    <a:pt x="82" y="57"/>
                  </a:cubicBezTo>
                  <a:cubicBezTo>
                    <a:pt x="72" y="25"/>
                    <a:pt x="53" y="12"/>
                    <a:pt x="28" y="20"/>
                  </a:cubicBezTo>
                  <a:cubicBezTo>
                    <a:pt x="24" y="21"/>
                    <a:pt x="10" y="25"/>
                    <a:pt x="4" y="40"/>
                  </a:cubicBezTo>
                  <a:cubicBezTo>
                    <a:pt x="0" y="50"/>
                    <a:pt x="0" y="63"/>
                    <a:pt x="6" y="81"/>
                  </a:cubicBezTo>
                  <a:cubicBezTo>
                    <a:pt x="73" y="294"/>
                    <a:pt x="73" y="294"/>
                    <a:pt x="73" y="294"/>
                  </a:cubicBezTo>
                  <a:cubicBezTo>
                    <a:pt x="75" y="299"/>
                    <a:pt x="78" y="311"/>
                    <a:pt x="87" y="321"/>
                  </a:cubicBezTo>
                  <a:cubicBezTo>
                    <a:pt x="83" y="327"/>
                    <a:pt x="82" y="334"/>
                    <a:pt x="82" y="342"/>
                  </a:cubicBezTo>
                  <a:cubicBezTo>
                    <a:pt x="82" y="363"/>
                    <a:pt x="93" y="375"/>
                    <a:pt x="115" y="380"/>
                  </a:cubicBezTo>
                  <a:cubicBezTo>
                    <a:pt x="57" y="380"/>
                    <a:pt x="57" y="380"/>
                    <a:pt x="57" y="380"/>
                  </a:cubicBezTo>
                  <a:cubicBezTo>
                    <a:pt x="57" y="413"/>
                    <a:pt x="57" y="413"/>
                    <a:pt x="57" y="413"/>
                  </a:cubicBezTo>
                  <a:cubicBezTo>
                    <a:pt x="595" y="413"/>
                    <a:pt x="595" y="413"/>
                    <a:pt x="595" y="413"/>
                  </a:cubicBezTo>
                  <a:cubicBezTo>
                    <a:pt x="595" y="380"/>
                    <a:pt x="595" y="380"/>
                    <a:pt x="595" y="380"/>
                  </a:cubicBezTo>
                  <a:cubicBezTo>
                    <a:pt x="478" y="380"/>
                    <a:pt x="478" y="380"/>
                    <a:pt x="478" y="380"/>
                  </a:cubicBezTo>
                  <a:cubicBezTo>
                    <a:pt x="500" y="375"/>
                    <a:pt x="511" y="363"/>
                    <a:pt x="511" y="342"/>
                  </a:cubicBezTo>
                  <a:cubicBezTo>
                    <a:pt x="511" y="332"/>
                    <a:pt x="508" y="323"/>
                    <a:pt x="503" y="317"/>
                  </a:cubicBezTo>
                  <a:cubicBezTo>
                    <a:pt x="514" y="316"/>
                    <a:pt x="525" y="315"/>
                    <a:pt x="535" y="314"/>
                  </a:cubicBezTo>
                  <a:cubicBezTo>
                    <a:pt x="541" y="314"/>
                    <a:pt x="541" y="314"/>
                    <a:pt x="541" y="314"/>
                  </a:cubicBezTo>
                  <a:cubicBezTo>
                    <a:pt x="551" y="313"/>
                    <a:pt x="560" y="312"/>
                    <a:pt x="570" y="312"/>
                  </a:cubicBezTo>
                  <a:cubicBezTo>
                    <a:pt x="639" y="306"/>
                    <a:pt x="714" y="276"/>
                    <a:pt x="747" y="263"/>
                  </a:cubicBezTo>
                  <a:cubicBezTo>
                    <a:pt x="762" y="293"/>
                    <a:pt x="797" y="362"/>
                    <a:pt x="807" y="415"/>
                  </a:cubicBezTo>
                  <a:cubicBezTo>
                    <a:pt x="810" y="431"/>
                    <a:pt x="808" y="444"/>
                    <a:pt x="801" y="452"/>
                  </a:cubicBezTo>
                  <a:cubicBezTo>
                    <a:pt x="788" y="467"/>
                    <a:pt x="758" y="475"/>
                    <a:pt x="711" y="475"/>
                  </a:cubicBezTo>
                  <a:cubicBezTo>
                    <a:pt x="703" y="475"/>
                    <a:pt x="703" y="475"/>
                    <a:pt x="703" y="475"/>
                  </a:cubicBezTo>
                  <a:cubicBezTo>
                    <a:pt x="663" y="475"/>
                    <a:pt x="644" y="496"/>
                    <a:pt x="635" y="514"/>
                  </a:cubicBezTo>
                  <a:cubicBezTo>
                    <a:pt x="627" y="529"/>
                    <a:pt x="625" y="543"/>
                    <a:pt x="625" y="549"/>
                  </a:cubicBezTo>
                  <a:cubicBezTo>
                    <a:pt x="475" y="948"/>
                    <a:pt x="475" y="948"/>
                    <a:pt x="475" y="948"/>
                  </a:cubicBezTo>
                  <a:cubicBezTo>
                    <a:pt x="471" y="956"/>
                    <a:pt x="468" y="965"/>
                    <a:pt x="467" y="973"/>
                  </a:cubicBezTo>
                  <a:cubicBezTo>
                    <a:pt x="462" y="1013"/>
                    <a:pt x="490" y="1050"/>
                    <a:pt x="530" y="1055"/>
                  </a:cubicBezTo>
                  <a:cubicBezTo>
                    <a:pt x="567" y="1060"/>
                    <a:pt x="591" y="1051"/>
                    <a:pt x="602" y="1028"/>
                  </a:cubicBezTo>
                  <a:cubicBezTo>
                    <a:pt x="606" y="1029"/>
                    <a:pt x="609" y="1029"/>
                    <a:pt x="613" y="1029"/>
                  </a:cubicBezTo>
                  <a:cubicBezTo>
                    <a:pt x="652" y="1029"/>
                    <a:pt x="685" y="997"/>
                    <a:pt x="686" y="958"/>
                  </a:cubicBezTo>
                  <a:cubicBezTo>
                    <a:pt x="728" y="755"/>
                    <a:pt x="728" y="755"/>
                    <a:pt x="728" y="755"/>
                  </a:cubicBezTo>
                  <a:cubicBezTo>
                    <a:pt x="827" y="755"/>
                    <a:pt x="827" y="755"/>
                    <a:pt x="827" y="755"/>
                  </a:cubicBezTo>
                  <a:cubicBezTo>
                    <a:pt x="827" y="822"/>
                    <a:pt x="827" y="822"/>
                    <a:pt x="827" y="822"/>
                  </a:cubicBezTo>
                  <a:cubicBezTo>
                    <a:pt x="755" y="836"/>
                    <a:pt x="701" y="898"/>
                    <a:pt x="698" y="972"/>
                  </a:cubicBezTo>
                  <a:cubicBezTo>
                    <a:pt x="687" y="981"/>
                    <a:pt x="680" y="995"/>
                    <a:pt x="680" y="1009"/>
                  </a:cubicBezTo>
                  <a:cubicBezTo>
                    <a:pt x="680" y="1035"/>
                    <a:pt x="701" y="1056"/>
                    <a:pt x="727" y="1056"/>
                  </a:cubicBezTo>
                  <a:cubicBezTo>
                    <a:pt x="754" y="1056"/>
                    <a:pt x="775" y="1035"/>
                    <a:pt x="775" y="1009"/>
                  </a:cubicBezTo>
                  <a:cubicBezTo>
                    <a:pt x="775" y="995"/>
                    <a:pt x="769" y="982"/>
                    <a:pt x="758" y="973"/>
                  </a:cubicBezTo>
                  <a:cubicBezTo>
                    <a:pt x="760" y="931"/>
                    <a:pt x="787" y="896"/>
                    <a:pt x="827" y="883"/>
                  </a:cubicBezTo>
                  <a:cubicBezTo>
                    <a:pt x="827" y="972"/>
                    <a:pt x="827" y="972"/>
                    <a:pt x="827" y="972"/>
                  </a:cubicBezTo>
                  <a:cubicBezTo>
                    <a:pt x="816" y="981"/>
                    <a:pt x="810" y="995"/>
                    <a:pt x="810" y="1009"/>
                  </a:cubicBezTo>
                  <a:cubicBezTo>
                    <a:pt x="810" y="1035"/>
                    <a:pt x="831" y="1056"/>
                    <a:pt x="857" y="1056"/>
                  </a:cubicBezTo>
                  <a:cubicBezTo>
                    <a:pt x="883" y="1056"/>
                    <a:pt x="904" y="1035"/>
                    <a:pt x="904" y="1009"/>
                  </a:cubicBezTo>
                  <a:cubicBezTo>
                    <a:pt x="904" y="995"/>
                    <a:pt x="898" y="981"/>
                    <a:pt x="887" y="972"/>
                  </a:cubicBezTo>
                  <a:cubicBezTo>
                    <a:pt x="887" y="883"/>
                    <a:pt x="887" y="883"/>
                    <a:pt x="887" y="883"/>
                  </a:cubicBezTo>
                  <a:cubicBezTo>
                    <a:pt x="926" y="896"/>
                    <a:pt x="954" y="931"/>
                    <a:pt x="956" y="973"/>
                  </a:cubicBezTo>
                  <a:cubicBezTo>
                    <a:pt x="945" y="982"/>
                    <a:pt x="939" y="995"/>
                    <a:pt x="939" y="1009"/>
                  </a:cubicBezTo>
                  <a:cubicBezTo>
                    <a:pt x="939" y="1035"/>
                    <a:pt x="960" y="1056"/>
                    <a:pt x="987" y="1056"/>
                  </a:cubicBezTo>
                  <a:cubicBezTo>
                    <a:pt x="1013" y="1056"/>
                    <a:pt x="1034" y="1035"/>
                    <a:pt x="1034" y="1009"/>
                  </a:cubicBezTo>
                  <a:cubicBezTo>
                    <a:pt x="1034" y="995"/>
                    <a:pt x="1027" y="981"/>
                    <a:pt x="1016" y="972"/>
                  </a:cubicBezTo>
                  <a:cubicBezTo>
                    <a:pt x="1013" y="898"/>
                    <a:pt x="959" y="836"/>
                    <a:pt x="887" y="822"/>
                  </a:cubicBezTo>
                  <a:cubicBezTo>
                    <a:pt x="887" y="755"/>
                    <a:pt x="887" y="755"/>
                    <a:pt x="887" y="755"/>
                  </a:cubicBezTo>
                  <a:cubicBezTo>
                    <a:pt x="983" y="755"/>
                    <a:pt x="983" y="755"/>
                    <a:pt x="983" y="755"/>
                  </a:cubicBezTo>
                  <a:cubicBezTo>
                    <a:pt x="1006" y="755"/>
                    <a:pt x="1028" y="742"/>
                    <a:pt x="1039" y="721"/>
                  </a:cubicBezTo>
                  <a:cubicBezTo>
                    <a:pt x="1097" y="709"/>
                    <a:pt x="1125" y="618"/>
                    <a:pt x="1127" y="532"/>
                  </a:cubicBezTo>
                  <a:cubicBezTo>
                    <a:pt x="1145" y="518"/>
                    <a:pt x="1156" y="497"/>
                    <a:pt x="1156" y="475"/>
                  </a:cubicBezTo>
                  <a:cubicBezTo>
                    <a:pt x="1156" y="149"/>
                    <a:pt x="1156" y="149"/>
                    <a:pt x="1156" y="149"/>
                  </a:cubicBezTo>
                  <a:cubicBezTo>
                    <a:pt x="1156" y="109"/>
                    <a:pt x="1124" y="77"/>
                    <a:pt x="1084" y="77"/>
                  </a:cubicBezTo>
                  <a:close/>
                  <a:moveTo>
                    <a:pt x="972" y="1009"/>
                  </a:moveTo>
                  <a:cubicBezTo>
                    <a:pt x="972" y="1001"/>
                    <a:pt x="979" y="995"/>
                    <a:pt x="987" y="995"/>
                  </a:cubicBezTo>
                  <a:cubicBezTo>
                    <a:pt x="995" y="995"/>
                    <a:pt x="1001" y="1001"/>
                    <a:pt x="1001" y="1009"/>
                  </a:cubicBezTo>
                  <a:cubicBezTo>
                    <a:pt x="1001" y="1017"/>
                    <a:pt x="995" y="1023"/>
                    <a:pt x="987" y="1023"/>
                  </a:cubicBezTo>
                  <a:cubicBezTo>
                    <a:pt x="979" y="1023"/>
                    <a:pt x="972" y="1017"/>
                    <a:pt x="972" y="1009"/>
                  </a:cubicBezTo>
                  <a:close/>
                  <a:moveTo>
                    <a:pt x="742" y="1009"/>
                  </a:moveTo>
                  <a:cubicBezTo>
                    <a:pt x="742" y="1017"/>
                    <a:pt x="735" y="1023"/>
                    <a:pt x="727" y="1023"/>
                  </a:cubicBezTo>
                  <a:cubicBezTo>
                    <a:pt x="719" y="1023"/>
                    <a:pt x="713" y="1017"/>
                    <a:pt x="713" y="1009"/>
                  </a:cubicBezTo>
                  <a:cubicBezTo>
                    <a:pt x="713" y="1001"/>
                    <a:pt x="719" y="995"/>
                    <a:pt x="727" y="995"/>
                  </a:cubicBezTo>
                  <a:cubicBezTo>
                    <a:pt x="735" y="995"/>
                    <a:pt x="742" y="1001"/>
                    <a:pt x="742" y="1009"/>
                  </a:cubicBezTo>
                  <a:close/>
                  <a:moveTo>
                    <a:pt x="871" y="1009"/>
                  </a:moveTo>
                  <a:cubicBezTo>
                    <a:pt x="871" y="1017"/>
                    <a:pt x="865" y="1023"/>
                    <a:pt x="857" y="1023"/>
                  </a:cubicBezTo>
                  <a:cubicBezTo>
                    <a:pt x="849" y="1023"/>
                    <a:pt x="843" y="1017"/>
                    <a:pt x="843" y="1009"/>
                  </a:cubicBezTo>
                  <a:cubicBezTo>
                    <a:pt x="843" y="1001"/>
                    <a:pt x="849" y="995"/>
                    <a:pt x="857" y="995"/>
                  </a:cubicBezTo>
                  <a:cubicBezTo>
                    <a:pt x="865" y="995"/>
                    <a:pt x="871" y="1001"/>
                    <a:pt x="871" y="1009"/>
                  </a:cubicBezTo>
                  <a:close/>
                  <a:moveTo>
                    <a:pt x="1046" y="149"/>
                  </a:moveTo>
                  <a:cubicBezTo>
                    <a:pt x="1046" y="128"/>
                    <a:pt x="1063" y="110"/>
                    <a:pt x="1084" y="110"/>
                  </a:cubicBezTo>
                  <a:cubicBezTo>
                    <a:pt x="1106" y="110"/>
                    <a:pt x="1123" y="128"/>
                    <a:pt x="1123" y="149"/>
                  </a:cubicBezTo>
                  <a:cubicBezTo>
                    <a:pt x="1123" y="475"/>
                    <a:pt x="1123" y="475"/>
                    <a:pt x="1123" y="475"/>
                  </a:cubicBezTo>
                  <a:cubicBezTo>
                    <a:pt x="1123" y="496"/>
                    <a:pt x="1106" y="513"/>
                    <a:pt x="1084" y="513"/>
                  </a:cubicBezTo>
                  <a:cubicBezTo>
                    <a:pt x="1063" y="513"/>
                    <a:pt x="1046" y="496"/>
                    <a:pt x="1046" y="475"/>
                  </a:cubicBezTo>
                  <a:lnTo>
                    <a:pt x="1046" y="149"/>
                  </a:lnTo>
                  <a:close/>
                  <a:moveTo>
                    <a:pt x="544" y="930"/>
                  </a:moveTo>
                  <a:cubicBezTo>
                    <a:pt x="541" y="939"/>
                    <a:pt x="539" y="947"/>
                    <a:pt x="539" y="956"/>
                  </a:cubicBezTo>
                  <a:cubicBezTo>
                    <a:pt x="539" y="980"/>
                    <a:pt x="551" y="1002"/>
                    <a:pt x="571" y="1016"/>
                  </a:cubicBezTo>
                  <a:cubicBezTo>
                    <a:pt x="568" y="1020"/>
                    <a:pt x="563" y="1023"/>
                    <a:pt x="549" y="1023"/>
                  </a:cubicBezTo>
                  <a:cubicBezTo>
                    <a:pt x="545" y="1023"/>
                    <a:pt x="540" y="1023"/>
                    <a:pt x="535" y="1022"/>
                  </a:cubicBezTo>
                  <a:cubicBezTo>
                    <a:pt x="524" y="1021"/>
                    <a:pt x="514" y="1016"/>
                    <a:pt x="508" y="1007"/>
                  </a:cubicBezTo>
                  <a:cubicBezTo>
                    <a:pt x="501" y="998"/>
                    <a:pt x="499" y="988"/>
                    <a:pt x="500" y="977"/>
                  </a:cubicBezTo>
                  <a:cubicBezTo>
                    <a:pt x="501" y="973"/>
                    <a:pt x="502" y="968"/>
                    <a:pt x="505" y="962"/>
                  </a:cubicBezTo>
                  <a:cubicBezTo>
                    <a:pt x="579" y="766"/>
                    <a:pt x="579" y="766"/>
                    <a:pt x="579" y="766"/>
                  </a:cubicBezTo>
                  <a:lnTo>
                    <a:pt x="544" y="930"/>
                  </a:lnTo>
                  <a:close/>
                  <a:moveTo>
                    <a:pt x="120" y="298"/>
                  </a:moveTo>
                  <a:cubicBezTo>
                    <a:pt x="120" y="298"/>
                    <a:pt x="120" y="299"/>
                    <a:pt x="117" y="299"/>
                  </a:cubicBezTo>
                  <a:cubicBezTo>
                    <a:pt x="114" y="300"/>
                    <a:pt x="113" y="300"/>
                    <a:pt x="113" y="300"/>
                  </a:cubicBezTo>
                  <a:cubicBezTo>
                    <a:pt x="112" y="300"/>
                    <a:pt x="108" y="296"/>
                    <a:pt x="104" y="284"/>
                  </a:cubicBezTo>
                  <a:cubicBezTo>
                    <a:pt x="37" y="71"/>
                    <a:pt x="37" y="71"/>
                    <a:pt x="37" y="71"/>
                  </a:cubicBezTo>
                  <a:cubicBezTo>
                    <a:pt x="33" y="57"/>
                    <a:pt x="34" y="53"/>
                    <a:pt x="34" y="53"/>
                  </a:cubicBezTo>
                  <a:cubicBezTo>
                    <a:pt x="34" y="53"/>
                    <a:pt x="35" y="52"/>
                    <a:pt x="38" y="51"/>
                  </a:cubicBezTo>
                  <a:cubicBezTo>
                    <a:pt x="40" y="50"/>
                    <a:pt x="41" y="50"/>
                    <a:pt x="42" y="50"/>
                  </a:cubicBezTo>
                  <a:cubicBezTo>
                    <a:pt x="43" y="51"/>
                    <a:pt x="47" y="55"/>
                    <a:pt x="50" y="67"/>
                  </a:cubicBezTo>
                  <a:cubicBezTo>
                    <a:pt x="118" y="279"/>
                    <a:pt x="118" y="279"/>
                    <a:pt x="118" y="279"/>
                  </a:cubicBezTo>
                  <a:cubicBezTo>
                    <a:pt x="122" y="294"/>
                    <a:pt x="120" y="298"/>
                    <a:pt x="120" y="298"/>
                  </a:cubicBezTo>
                  <a:close/>
                  <a:moveTo>
                    <a:pt x="1067" y="544"/>
                  </a:moveTo>
                  <a:cubicBezTo>
                    <a:pt x="1064" y="605"/>
                    <a:pt x="1047" y="643"/>
                    <a:pt x="1034" y="657"/>
                  </a:cubicBezTo>
                  <a:cubicBezTo>
                    <a:pt x="1023" y="640"/>
                    <a:pt x="1004" y="629"/>
                    <a:pt x="983" y="629"/>
                  </a:cubicBezTo>
                  <a:cubicBezTo>
                    <a:pt x="916" y="629"/>
                    <a:pt x="916" y="629"/>
                    <a:pt x="916" y="629"/>
                  </a:cubicBezTo>
                  <a:cubicBezTo>
                    <a:pt x="972" y="605"/>
                    <a:pt x="1008" y="565"/>
                    <a:pt x="1023" y="511"/>
                  </a:cubicBezTo>
                  <a:cubicBezTo>
                    <a:pt x="1032" y="528"/>
                    <a:pt x="1049" y="540"/>
                    <a:pt x="1067" y="544"/>
                  </a:cubicBezTo>
                  <a:close/>
                  <a:moveTo>
                    <a:pt x="1013" y="692"/>
                  </a:moveTo>
                  <a:cubicBezTo>
                    <a:pt x="1013" y="709"/>
                    <a:pt x="999" y="722"/>
                    <a:pt x="983" y="722"/>
                  </a:cubicBezTo>
                  <a:cubicBezTo>
                    <a:pt x="735" y="722"/>
                    <a:pt x="735" y="722"/>
                    <a:pt x="735" y="722"/>
                  </a:cubicBezTo>
                  <a:cubicBezTo>
                    <a:pt x="748" y="662"/>
                    <a:pt x="748" y="662"/>
                    <a:pt x="748" y="662"/>
                  </a:cubicBezTo>
                  <a:cubicBezTo>
                    <a:pt x="983" y="662"/>
                    <a:pt x="983" y="662"/>
                    <a:pt x="983" y="662"/>
                  </a:cubicBezTo>
                  <a:cubicBezTo>
                    <a:pt x="999" y="662"/>
                    <a:pt x="1013" y="676"/>
                    <a:pt x="1013" y="692"/>
                  </a:cubicBezTo>
                  <a:close/>
                  <a:moveTo>
                    <a:pt x="839" y="409"/>
                  </a:moveTo>
                  <a:cubicBezTo>
                    <a:pt x="825" y="334"/>
                    <a:pt x="769" y="234"/>
                    <a:pt x="768" y="233"/>
                  </a:cubicBezTo>
                  <a:cubicBezTo>
                    <a:pt x="761" y="220"/>
                    <a:pt x="761" y="220"/>
                    <a:pt x="761" y="220"/>
                  </a:cubicBezTo>
                  <a:cubicBezTo>
                    <a:pt x="746" y="227"/>
                    <a:pt x="746" y="227"/>
                    <a:pt x="746" y="227"/>
                  </a:cubicBezTo>
                  <a:cubicBezTo>
                    <a:pt x="737" y="231"/>
                    <a:pt x="655" y="273"/>
                    <a:pt x="578" y="279"/>
                  </a:cubicBezTo>
                  <a:cubicBezTo>
                    <a:pt x="572" y="280"/>
                    <a:pt x="558" y="281"/>
                    <a:pt x="545" y="283"/>
                  </a:cubicBezTo>
                  <a:cubicBezTo>
                    <a:pt x="533" y="284"/>
                    <a:pt x="522" y="285"/>
                    <a:pt x="517" y="286"/>
                  </a:cubicBezTo>
                  <a:cubicBezTo>
                    <a:pt x="503" y="287"/>
                    <a:pt x="491" y="287"/>
                    <a:pt x="477" y="287"/>
                  </a:cubicBezTo>
                  <a:cubicBezTo>
                    <a:pt x="472" y="287"/>
                    <a:pt x="466" y="287"/>
                    <a:pt x="461" y="287"/>
                  </a:cubicBezTo>
                  <a:cubicBezTo>
                    <a:pt x="455" y="287"/>
                    <a:pt x="449" y="287"/>
                    <a:pt x="443" y="287"/>
                  </a:cubicBezTo>
                  <a:cubicBezTo>
                    <a:pt x="400" y="287"/>
                    <a:pt x="395" y="279"/>
                    <a:pt x="395" y="279"/>
                  </a:cubicBezTo>
                  <a:cubicBezTo>
                    <a:pt x="392" y="263"/>
                    <a:pt x="467" y="242"/>
                    <a:pt x="495" y="234"/>
                  </a:cubicBezTo>
                  <a:cubicBezTo>
                    <a:pt x="508" y="231"/>
                    <a:pt x="520" y="227"/>
                    <a:pt x="531" y="224"/>
                  </a:cubicBezTo>
                  <a:cubicBezTo>
                    <a:pt x="566" y="213"/>
                    <a:pt x="626" y="176"/>
                    <a:pt x="682" y="107"/>
                  </a:cubicBezTo>
                  <a:cubicBezTo>
                    <a:pt x="733" y="45"/>
                    <a:pt x="759" y="33"/>
                    <a:pt x="793" y="33"/>
                  </a:cubicBezTo>
                  <a:cubicBezTo>
                    <a:pt x="830" y="33"/>
                    <a:pt x="830" y="33"/>
                    <a:pt x="830" y="33"/>
                  </a:cubicBezTo>
                  <a:cubicBezTo>
                    <a:pt x="855" y="57"/>
                    <a:pt x="1035" y="238"/>
                    <a:pt x="995" y="486"/>
                  </a:cubicBezTo>
                  <a:cubicBezTo>
                    <a:pt x="976" y="605"/>
                    <a:pt x="848" y="623"/>
                    <a:pt x="773" y="623"/>
                  </a:cubicBezTo>
                  <a:cubicBezTo>
                    <a:pt x="752" y="623"/>
                    <a:pt x="738" y="621"/>
                    <a:pt x="738" y="621"/>
                  </a:cubicBezTo>
                  <a:cubicBezTo>
                    <a:pt x="723" y="620"/>
                    <a:pt x="723" y="620"/>
                    <a:pt x="723" y="620"/>
                  </a:cubicBezTo>
                  <a:cubicBezTo>
                    <a:pt x="653" y="953"/>
                    <a:pt x="653" y="953"/>
                    <a:pt x="653" y="953"/>
                  </a:cubicBezTo>
                  <a:cubicBezTo>
                    <a:pt x="653" y="956"/>
                    <a:pt x="653" y="956"/>
                    <a:pt x="653" y="956"/>
                  </a:cubicBezTo>
                  <a:cubicBezTo>
                    <a:pt x="653" y="978"/>
                    <a:pt x="635" y="996"/>
                    <a:pt x="613" y="996"/>
                  </a:cubicBezTo>
                  <a:cubicBezTo>
                    <a:pt x="590" y="996"/>
                    <a:pt x="572" y="978"/>
                    <a:pt x="572" y="956"/>
                  </a:cubicBezTo>
                  <a:cubicBezTo>
                    <a:pt x="572" y="951"/>
                    <a:pt x="573" y="946"/>
                    <a:pt x="576" y="940"/>
                  </a:cubicBezTo>
                  <a:cubicBezTo>
                    <a:pt x="658" y="554"/>
                    <a:pt x="658" y="554"/>
                    <a:pt x="658" y="554"/>
                  </a:cubicBezTo>
                  <a:cubicBezTo>
                    <a:pt x="658" y="551"/>
                    <a:pt x="658" y="551"/>
                    <a:pt x="658" y="551"/>
                  </a:cubicBezTo>
                  <a:cubicBezTo>
                    <a:pt x="658" y="547"/>
                    <a:pt x="660" y="508"/>
                    <a:pt x="704" y="508"/>
                  </a:cubicBezTo>
                  <a:cubicBezTo>
                    <a:pt x="711" y="508"/>
                    <a:pt x="711" y="508"/>
                    <a:pt x="711" y="508"/>
                  </a:cubicBezTo>
                  <a:cubicBezTo>
                    <a:pt x="751" y="508"/>
                    <a:pt x="801" y="504"/>
                    <a:pt x="826" y="473"/>
                  </a:cubicBezTo>
                  <a:cubicBezTo>
                    <a:pt x="840" y="457"/>
                    <a:pt x="844" y="435"/>
                    <a:pt x="839" y="409"/>
                  </a:cubicBezTo>
                  <a:close/>
                  <a:moveTo>
                    <a:pt x="115" y="342"/>
                  </a:moveTo>
                  <a:cubicBezTo>
                    <a:pt x="115" y="338"/>
                    <a:pt x="115" y="335"/>
                    <a:pt x="133" y="335"/>
                  </a:cubicBezTo>
                  <a:cubicBezTo>
                    <a:pt x="459" y="335"/>
                    <a:pt x="459" y="335"/>
                    <a:pt x="459" y="335"/>
                  </a:cubicBezTo>
                  <a:cubicBezTo>
                    <a:pt x="478" y="335"/>
                    <a:pt x="478" y="338"/>
                    <a:pt x="478" y="342"/>
                  </a:cubicBezTo>
                  <a:cubicBezTo>
                    <a:pt x="478" y="346"/>
                    <a:pt x="478" y="349"/>
                    <a:pt x="459" y="349"/>
                  </a:cubicBezTo>
                  <a:cubicBezTo>
                    <a:pt x="133" y="349"/>
                    <a:pt x="133" y="349"/>
                    <a:pt x="133" y="349"/>
                  </a:cubicBezTo>
                  <a:cubicBezTo>
                    <a:pt x="115" y="349"/>
                    <a:pt x="115" y="346"/>
                    <a:pt x="115" y="3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2">
              <a:extLst>
                <a:ext uri="{FF2B5EF4-FFF2-40B4-BE49-F238E27FC236}">
                  <a16:creationId xmlns:a16="http://schemas.microsoft.com/office/drawing/2014/main" id="{809CC41A-62FD-47C7-96D2-37D602EB1794}"/>
                </a:ext>
              </a:extLst>
            </p:cNvPr>
            <p:cNvSpPr>
              <a:spLocks noEditPoints="1"/>
            </p:cNvSpPr>
            <p:nvPr/>
          </p:nvSpPr>
          <p:spPr bwMode="auto">
            <a:xfrm>
              <a:off x="3607691" y="1844675"/>
              <a:ext cx="116703" cy="116703"/>
            </a:xfrm>
            <a:custGeom>
              <a:avLst/>
              <a:gdLst>
                <a:gd name="T0" fmla="*/ 125 w 251"/>
                <a:gd name="T1" fmla="*/ 251 h 251"/>
                <a:gd name="T2" fmla="*/ 251 w 251"/>
                <a:gd name="T3" fmla="*/ 126 h 251"/>
                <a:gd name="T4" fmla="*/ 125 w 251"/>
                <a:gd name="T5" fmla="*/ 0 h 251"/>
                <a:gd name="T6" fmla="*/ 0 w 251"/>
                <a:gd name="T7" fmla="*/ 126 h 251"/>
                <a:gd name="T8" fmla="*/ 125 w 251"/>
                <a:gd name="T9" fmla="*/ 251 h 251"/>
                <a:gd name="T10" fmla="*/ 33 w 251"/>
                <a:gd name="T11" fmla="*/ 126 h 251"/>
                <a:gd name="T12" fmla="*/ 125 w 251"/>
                <a:gd name="T13" fmla="*/ 33 h 251"/>
                <a:gd name="T14" fmla="*/ 218 w 251"/>
                <a:gd name="T15" fmla="*/ 126 h 251"/>
                <a:gd name="T16" fmla="*/ 125 w 251"/>
                <a:gd name="T17" fmla="*/ 218 h 251"/>
                <a:gd name="T18" fmla="*/ 33 w 251"/>
                <a:gd name="T19" fmla="*/ 12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251">
                  <a:moveTo>
                    <a:pt x="125" y="251"/>
                  </a:moveTo>
                  <a:cubicBezTo>
                    <a:pt x="194" y="251"/>
                    <a:pt x="251" y="195"/>
                    <a:pt x="251" y="126"/>
                  </a:cubicBezTo>
                  <a:cubicBezTo>
                    <a:pt x="251" y="56"/>
                    <a:pt x="194" y="0"/>
                    <a:pt x="125" y="0"/>
                  </a:cubicBezTo>
                  <a:cubicBezTo>
                    <a:pt x="56" y="0"/>
                    <a:pt x="0" y="56"/>
                    <a:pt x="0" y="126"/>
                  </a:cubicBezTo>
                  <a:cubicBezTo>
                    <a:pt x="0" y="195"/>
                    <a:pt x="56" y="251"/>
                    <a:pt x="125" y="251"/>
                  </a:cubicBezTo>
                  <a:close/>
                  <a:moveTo>
                    <a:pt x="33" y="126"/>
                  </a:moveTo>
                  <a:cubicBezTo>
                    <a:pt x="33" y="75"/>
                    <a:pt x="74" y="33"/>
                    <a:pt x="125" y="33"/>
                  </a:cubicBezTo>
                  <a:cubicBezTo>
                    <a:pt x="176" y="33"/>
                    <a:pt x="218" y="75"/>
                    <a:pt x="218" y="126"/>
                  </a:cubicBezTo>
                  <a:cubicBezTo>
                    <a:pt x="218" y="177"/>
                    <a:pt x="176" y="218"/>
                    <a:pt x="125" y="218"/>
                  </a:cubicBezTo>
                  <a:cubicBezTo>
                    <a:pt x="74" y="218"/>
                    <a:pt x="33" y="177"/>
                    <a:pt x="33"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a:extLst>
              <a:ext uri="{FF2B5EF4-FFF2-40B4-BE49-F238E27FC236}">
                <a16:creationId xmlns:a16="http://schemas.microsoft.com/office/drawing/2014/main" id="{58ADF3A6-AB7E-464B-9FC9-AC44768B2DF3}"/>
              </a:ext>
            </a:extLst>
          </p:cNvPr>
          <p:cNvGrpSpPr/>
          <p:nvPr/>
        </p:nvGrpSpPr>
        <p:grpSpPr>
          <a:xfrm>
            <a:off x="949636" y="2061886"/>
            <a:ext cx="593576" cy="594542"/>
            <a:chOff x="6719174" y="5055279"/>
            <a:chExt cx="421978" cy="422664"/>
          </a:xfrm>
          <a:solidFill>
            <a:schemeClr val="bg1"/>
          </a:solidFill>
        </p:grpSpPr>
        <p:sp>
          <p:nvSpPr>
            <p:cNvPr id="33" name="Freeform 95">
              <a:extLst>
                <a:ext uri="{FF2B5EF4-FFF2-40B4-BE49-F238E27FC236}">
                  <a16:creationId xmlns:a16="http://schemas.microsoft.com/office/drawing/2014/main" id="{7AEA4695-F84C-4D09-8332-3CE6454422EF}"/>
                </a:ext>
              </a:extLst>
            </p:cNvPr>
            <p:cNvSpPr>
              <a:spLocks noEditPoints="1"/>
            </p:cNvSpPr>
            <p:nvPr/>
          </p:nvSpPr>
          <p:spPr bwMode="auto">
            <a:xfrm>
              <a:off x="6972977" y="5164541"/>
              <a:ext cx="168175" cy="248837"/>
            </a:xfrm>
            <a:custGeom>
              <a:avLst/>
              <a:gdLst>
                <a:gd name="T0" fmla="*/ 208 w 1965"/>
                <a:gd name="T1" fmla="*/ 2156 h 2906"/>
                <a:gd name="T2" fmla="*/ 194 w 1965"/>
                <a:gd name="T3" fmla="*/ 2174 h 2906"/>
                <a:gd name="T4" fmla="*/ 193 w 1965"/>
                <a:gd name="T5" fmla="*/ 2200 h 2906"/>
                <a:gd name="T6" fmla="*/ 200 w 1965"/>
                <a:gd name="T7" fmla="*/ 2238 h 2906"/>
                <a:gd name="T8" fmla="*/ 206 w 1965"/>
                <a:gd name="T9" fmla="*/ 2259 h 2906"/>
                <a:gd name="T10" fmla="*/ 212 w 1965"/>
                <a:gd name="T11" fmla="*/ 2289 h 2906"/>
                <a:gd name="T12" fmla="*/ 224 w 1965"/>
                <a:gd name="T13" fmla="*/ 2340 h 2906"/>
                <a:gd name="T14" fmla="*/ 239 w 1965"/>
                <a:gd name="T15" fmla="*/ 2403 h 2906"/>
                <a:gd name="T16" fmla="*/ 254 w 1965"/>
                <a:gd name="T17" fmla="*/ 2472 h 2906"/>
                <a:gd name="T18" fmla="*/ 269 w 1965"/>
                <a:gd name="T19" fmla="*/ 2535 h 2906"/>
                <a:gd name="T20" fmla="*/ 281 w 1965"/>
                <a:gd name="T21" fmla="*/ 2586 h 2906"/>
                <a:gd name="T22" fmla="*/ 304 w 1965"/>
                <a:gd name="T23" fmla="*/ 2621 h 2906"/>
                <a:gd name="T24" fmla="*/ 347 w 1965"/>
                <a:gd name="T25" fmla="*/ 2643 h 2906"/>
                <a:gd name="T26" fmla="*/ 394 w 1965"/>
                <a:gd name="T27" fmla="*/ 2648 h 2906"/>
                <a:gd name="T28" fmla="*/ 435 w 1965"/>
                <a:gd name="T29" fmla="*/ 2631 h 2906"/>
                <a:gd name="T30" fmla="*/ 486 w 1965"/>
                <a:gd name="T31" fmla="*/ 2606 h 2906"/>
                <a:gd name="T32" fmla="*/ 546 w 1965"/>
                <a:gd name="T33" fmla="*/ 2574 h 2906"/>
                <a:gd name="T34" fmla="*/ 607 w 1965"/>
                <a:gd name="T35" fmla="*/ 2543 h 2906"/>
                <a:gd name="T36" fmla="*/ 660 w 1965"/>
                <a:gd name="T37" fmla="*/ 2517 h 2906"/>
                <a:gd name="T38" fmla="*/ 696 w 1965"/>
                <a:gd name="T39" fmla="*/ 2498 h 2906"/>
                <a:gd name="T40" fmla="*/ 711 w 1965"/>
                <a:gd name="T41" fmla="*/ 2490 h 2906"/>
                <a:gd name="T42" fmla="*/ 744 w 1965"/>
                <a:gd name="T43" fmla="*/ 2472 h 2906"/>
                <a:gd name="T44" fmla="*/ 776 w 1965"/>
                <a:gd name="T45" fmla="*/ 2453 h 2906"/>
                <a:gd name="T46" fmla="*/ 788 w 1965"/>
                <a:gd name="T47" fmla="*/ 2428 h 2906"/>
                <a:gd name="T48" fmla="*/ 776 w 1965"/>
                <a:gd name="T49" fmla="*/ 2409 h 2906"/>
                <a:gd name="T50" fmla="*/ 750 w 1965"/>
                <a:gd name="T51" fmla="*/ 2392 h 2906"/>
                <a:gd name="T52" fmla="*/ 717 w 1965"/>
                <a:gd name="T53" fmla="*/ 2376 h 2906"/>
                <a:gd name="T54" fmla="*/ 272 w 1965"/>
                <a:gd name="T55" fmla="*/ 2168 h 2906"/>
                <a:gd name="T56" fmla="*/ 238 w 1965"/>
                <a:gd name="T57" fmla="*/ 2155 h 2906"/>
                <a:gd name="T58" fmla="*/ 958 w 1965"/>
                <a:gd name="T59" fmla="*/ 0 h 2906"/>
                <a:gd name="T60" fmla="*/ 994 w 1965"/>
                <a:gd name="T61" fmla="*/ 9 h 2906"/>
                <a:gd name="T62" fmla="*/ 1956 w 1965"/>
                <a:gd name="T63" fmla="*/ 458 h 2906"/>
                <a:gd name="T64" fmla="*/ 1965 w 1965"/>
                <a:gd name="T65" fmla="*/ 487 h 2906"/>
                <a:gd name="T66" fmla="*/ 1957 w 1965"/>
                <a:gd name="T67" fmla="*/ 512 h 2906"/>
                <a:gd name="T68" fmla="*/ 1049 w 1965"/>
                <a:gd name="T69" fmla="*/ 2465 h 2906"/>
                <a:gd name="T70" fmla="*/ 1027 w 1965"/>
                <a:gd name="T71" fmla="*/ 2493 h 2906"/>
                <a:gd name="T72" fmla="*/ 229 w 1965"/>
                <a:gd name="T73" fmla="*/ 2905 h 2906"/>
                <a:gd name="T74" fmla="*/ 209 w 1965"/>
                <a:gd name="T75" fmla="*/ 2905 h 2906"/>
                <a:gd name="T76" fmla="*/ 199 w 1965"/>
                <a:gd name="T77" fmla="*/ 2890 h 2906"/>
                <a:gd name="T78" fmla="*/ 0 w 1965"/>
                <a:gd name="T79" fmla="*/ 2014 h 2906"/>
                <a:gd name="T80" fmla="*/ 6 w 1965"/>
                <a:gd name="T81" fmla="*/ 1979 h 2906"/>
                <a:gd name="T82" fmla="*/ 920 w 1965"/>
                <a:gd name="T83" fmla="*/ 27 h 2906"/>
                <a:gd name="T84" fmla="*/ 934 w 1965"/>
                <a:gd name="T85" fmla="*/ 10 h 2906"/>
                <a:gd name="T86" fmla="*/ 958 w 1965"/>
                <a:gd name="T87" fmla="*/ 0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5" h="2906">
                  <a:moveTo>
                    <a:pt x="221" y="2153"/>
                  </a:moveTo>
                  <a:lnTo>
                    <a:pt x="208" y="2156"/>
                  </a:lnTo>
                  <a:lnTo>
                    <a:pt x="199" y="2164"/>
                  </a:lnTo>
                  <a:lnTo>
                    <a:pt x="194" y="2174"/>
                  </a:lnTo>
                  <a:lnTo>
                    <a:pt x="193" y="2186"/>
                  </a:lnTo>
                  <a:lnTo>
                    <a:pt x="193" y="2200"/>
                  </a:lnTo>
                  <a:lnTo>
                    <a:pt x="197" y="2218"/>
                  </a:lnTo>
                  <a:lnTo>
                    <a:pt x="200" y="2238"/>
                  </a:lnTo>
                  <a:lnTo>
                    <a:pt x="205" y="2254"/>
                  </a:lnTo>
                  <a:lnTo>
                    <a:pt x="206" y="2259"/>
                  </a:lnTo>
                  <a:lnTo>
                    <a:pt x="208" y="2271"/>
                  </a:lnTo>
                  <a:lnTo>
                    <a:pt x="212" y="2289"/>
                  </a:lnTo>
                  <a:lnTo>
                    <a:pt x="218" y="2311"/>
                  </a:lnTo>
                  <a:lnTo>
                    <a:pt x="224" y="2340"/>
                  </a:lnTo>
                  <a:lnTo>
                    <a:pt x="232" y="2370"/>
                  </a:lnTo>
                  <a:lnTo>
                    <a:pt x="239" y="2403"/>
                  </a:lnTo>
                  <a:lnTo>
                    <a:pt x="247" y="2438"/>
                  </a:lnTo>
                  <a:lnTo>
                    <a:pt x="254" y="2472"/>
                  </a:lnTo>
                  <a:lnTo>
                    <a:pt x="262" y="2505"/>
                  </a:lnTo>
                  <a:lnTo>
                    <a:pt x="269" y="2535"/>
                  </a:lnTo>
                  <a:lnTo>
                    <a:pt x="275" y="2564"/>
                  </a:lnTo>
                  <a:lnTo>
                    <a:pt x="281" y="2586"/>
                  </a:lnTo>
                  <a:lnTo>
                    <a:pt x="289" y="2604"/>
                  </a:lnTo>
                  <a:lnTo>
                    <a:pt x="304" y="2621"/>
                  </a:lnTo>
                  <a:lnTo>
                    <a:pt x="325" y="2634"/>
                  </a:lnTo>
                  <a:lnTo>
                    <a:pt x="347" y="2643"/>
                  </a:lnTo>
                  <a:lnTo>
                    <a:pt x="371" y="2648"/>
                  </a:lnTo>
                  <a:lnTo>
                    <a:pt x="394" y="2648"/>
                  </a:lnTo>
                  <a:lnTo>
                    <a:pt x="414" y="2643"/>
                  </a:lnTo>
                  <a:lnTo>
                    <a:pt x="435" y="2631"/>
                  </a:lnTo>
                  <a:lnTo>
                    <a:pt x="459" y="2619"/>
                  </a:lnTo>
                  <a:lnTo>
                    <a:pt x="486" y="2606"/>
                  </a:lnTo>
                  <a:lnTo>
                    <a:pt x="516" y="2589"/>
                  </a:lnTo>
                  <a:lnTo>
                    <a:pt x="546" y="2574"/>
                  </a:lnTo>
                  <a:lnTo>
                    <a:pt x="577" y="2559"/>
                  </a:lnTo>
                  <a:lnTo>
                    <a:pt x="607" y="2543"/>
                  </a:lnTo>
                  <a:lnTo>
                    <a:pt x="635" y="2529"/>
                  </a:lnTo>
                  <a:lnTo>
                    <a:pt x="660" y="2517"/>
                  </a:lnTo>
                  <a:lnTo>
                    <a:pt x="681" y="2505"/>
                  </a:lnTo>
                  <a:lnTo>
                    <a:pt x="696" y="2498"/>
                  </a:lnTo>
                  <a:lnTo>
                    <a:pt x="707" y="2492"/>
                  </a:lnTo>
                  <a:lnTo>
                    <a:pt x="711" y="2490"/>
                  </a:lnTo>
                  <a:lnTo>
                    <a:pt x="726" y="2483"/>
                  </a:lnTo>
                  <a:lnTo>
                    <a:pt x="744" y="2472"/>
                  </a:lnTo>
                  <a:lnTo>
                    <a:pt x="759" y="2465"/>
                  </a:lnTo>
                  <a:lnTo>
                    <a:pt x="776" y="2453"/>
                  </a:lnTo>
                  <a:lnTo>
                    <a:pt x="785" y="2441"/>
                  </a:lnTo>
                  <a:lnTo>
                    <a:pt x="788" y="2428"/>
                  </a:lnTo>
                  <a:lnTo>
                    <a:pt x="783" y="2418"/>
                  </a:lnTo>
                  <a:lnTo>
                    <a:pt x="776" y="2409"/>
                  </a:lnTo>
                  <a:lnTo>
                    <a:pt x="767" y="2400"/>
                  </a:lnTo>
                  <a:lnTo>
                    <a:pt x="750" y="2392"/>
                  </a:lnTo>
                  <a:lnTo>
                    <a:pt x="734" y="2383"/>
                  </a:lnTo>
                  <a:lnTo>
                    <a:pt x="717" y="2376"/>
                  </a:lnTo>
                  <a:lnTo>
                    <a:pt x="287" y="2176"/>
                  </a:lnTo>
                  <a:lnTo>
                    <a:pt x="272" y="2168"/>
                  </a:lnTo>
                  <a:lnTo>
                    <a:pt x="254" y="2159"/>
                  </a:lnTo>
                  <a:lnTo>
                    <a:pt x="238" y="2155"/>
                  </a:lnTo>
                  <a:lnTo>
                    <a:pt x="221" y="2153"/>
                  </a:lnTo>
                  <a:close/>
                  <a:moveTo>
                    <a:pt x="958" y="0"/>
                  </a:moveTo>
                  <a:lnTo>
                    <a:pt x="974" y="1"/>
                  </a:lnTo>
                  <a:lnTo>
                    <a:pt x="994" y="9"/>
                  </a:lnTo>
                  <a:lnTo>
                    <a:pt x="1941" y="444"/>
                  </a:lnTo>
                  <a:lnTo>
                    <a:pt x="1956" y="458"/>
                  </a:lnTo>
                  <a:lnTo>
                    <a:pt x="1963" y="472"/>
                  </a:lnTo>
                  <a:lnTo>
                    <a:pt x="1965" y="487"/>
                  </a:lnTo>
                  <a:lnTo>
                    <a:pt x="1962" y="500"/>
                  </a:lnTo>
                  <a:lnTo>
                    <a:pt x="1957" y="512"/>
                  </a:lnTo>
                  <a:lnTo>
                    <a:pt x="1954" y="521"/>
                  </a:lnTo>
                  <a:lnTo>
                    <a:pt x="1049" y="2465"/>
                  </a:lnTo>
                  <a:lnTo>
                    <a:pt x="1040" y="2480"/>
                  </a:lnTo>
                  <a:lnTo>
                    <a:pt x="1027" y="2493"/>
                  </a:lnTo>
                  <a:lnTo>
                    <a:pt x="1013" y="2502"/>
                  </a:lnTo>
                  <a:lnTo>
                    <a:pt x="229" y="2905"/>
                  </a:lnTo>
                  <a:lnTo>
                    <a:pt x="218" y="2906"/>
                  </a:lnTo>
                  <a:lnTo>
                    <a:pt x="209" y="2905"/>
                  </a:lnTo>
                  <a:lnTo>
                    <a:pt x="202" y="2899"/>
                  </a:lnTo>
                  <a:lnTo>
                    <a:pt x="199" y="2890"/>
                  </a:lnTo>
                  <a:lnTo>
                    <a:pt x="2" y="2030"/>
                  </a:lnTo>
                  <a:lnTo>
                    <a:pt x="0" y="2014"/>
                  </a:lnTo>
                  <a:lnTo>
                    <a:pt x="2" y="1996"/>
                  </a:lnTo>
                  <a:lnTo>
                    <a:pt x="6" y="1979"/>
                  </a:lnTo>
                  <a:lnTo>
                    <a:pt x="917" y="34"/>
                  </a:lnTo>
                  <a:lnTo>
                    <a:pt x="920" y="27"/>
                  </a:lnTo>
                  <a:lnTo>
                    <a:pt x="926" y="19"/>
                  </a:lnTo>
                  <a:lnTo>
                    <a:pt x="934" y="10"/>
                  </a:lnTo>
                  <a:lnTo>
                    <a:pt x="944" y="4"/>
                  </a:lnTo>
                  <a:lnTo>
                    <a:pt x="958"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96">
              <a:extLst>
                <a:ext uri="{FF2B5EF4-FFF2-40B4-BE49-F238E27FC236}">
                  <a16:creationId xmlns:a16="http://schemas.microsoft.com/office/drawing/2014/main" id="{051FBA45-B2F6-444E-8A9C-1EFB7ADE224E}"/>
                </a:ext>
              </a:extLst>
            </p:cNvPr>
            <p:cNvSpPr>
              <a:spLocks/>
            </p:cNvSpPr>
            <p:nvPr/>
          </p:nvSpPr>
          <p:spPr bwMode="auto">
            <a:xfrm>
              <a:off x="6719174" y="5055279"/>
              <a:ext cx="387898" cy="422664"/>
            </a:xfrm>
            <a:custGeom>
              <a:avLst/>
              <a:gdLst>
                <a:gd name="T0" fmla="*/ 4230 w 4530"/>
                <a:gd name="T1" fmla="*/ 0 h 4935"/>
                <a:gd name="T2" fmla="*/ 4325 w 4530"/>
                <a:gd name="T3" fmla="*/ 15 h 4935"/>
                <a:gd name="T4" fmla="*/ 4406 w 4530"/>
                <a:gd name="T5" fmla="*/ 57 h 4935"/>
                <a:gd name="T6" fmla="*/ 4471 w 4530"/>
                <a:gd name="T7" fmla="*/ 121 h 4935"/>
                <a:gd name="T8" fmla="*/ 4513 w 4530"/>
                <a:gd name="T9" fmla="*/ 204 h 4935"/>
                <a:gd name="T10" fmla="*/ 4530 w 4530"/>
                <a:gd name="T11" fmla="*/ 297 h 4935"/>
                <a:gd name="T12" fmla="*/ 4527 w 4530"/>
                <a:gd name="T13" fmla="*/ 1074 h 4935"/>
                <a:gd name="T14" fmla="*/ 4512 w 4530"/>
                <a:gd name="T15" fmla="*/ 1107 h 4935"/>
                <a:gd name="T16" fmla="*/ 4492 w 4530"/>
                <a:gd name="T17" fmla="*/ 1118 h 4935"/>
                <a:gd name="T18" fmla="*/ 4459 w 4530"/>
                <a:gd name="T19" fmla="*/ 1107 h 4935"/>
                <a:gd name="T20" fmla="*/ 4402 w 4530"/>
                <a:gd name="T21" fmla="*/ 1085 h 4935"/>
                <a:gd name="T22" fmla="*/ 4351 w 4530"/>
                <a:gd name="T23" fmla="*/ 1064 h 4935"/>
                <a:gd name="T24" fmla="*/ 4327 w 4530"/>
                <a:gd name="T25" fmla="*/ 1044 h 4935"/>
                <a:gd name="T26" fmla="*/ 4310 w 4530"/>
                <a:gd name="T27" fmla="*/ 1008 h 4935"/>
                <a:gd name="T28" fmla="*/ 4309 w 4530"/>
                <a:gd name="T29" fmla="*/ 297 h 4935"/>
                <a:gd name="T30" fmla="*/ 4294 w 4530"/>
                <a:gd name="T31" fmla="*/ 252 h 4935"/>
                <a:gd name="T32" fmla="*/ 4256 w 4530"/>
                <a:gd name="T33" fmla="*/ 223 h 4935"/>
                <a:gd name="T34" fmla="*/ 298 w 4530"/>
                <a:gd name="T35" fmla="*/ 220 h 4935"/>
                <a:gd name="T36" fmla="*/ 253 w 4530"/>
                <a:gd name="T37" fmla="*/ 235 h 4935"/>
                <a:gd name="T38" fmla="*/ 224 w 4530"/>
                <a:gd name="T39" fmla="*/ 273 h 4935"/>
                <a:gd name="T40" fmla="*/ 221 w 4530"/>
                <a:gd name="T41" fmla="*/ 4638 h 4935"/>
                <a:gd name="T42" fmla="*/ 236 w 4530"/>
                <a:gd name="T43" fmla="*/ 4683 h 4935"/>
                <a:gd name="T44" fmla="*/ 274 w 4530"/>
                <a:gd name="T45" fmla="*/ 4712 h 4935"/>
                <a:gd name="T46" fmla="*/ 4230 w 4530"/>
                <a:gd name="T47" fmla="*/ 4715 h 4935"/>
                <a:gd name="T48" fmla="*/ 4276 w 4530"/>
                <a:gd name="T49" fmla="*/ 4699 h 4935"/>
                <a:gd name="T50" fmla="*/ 4304 w 4530"/>
                <a:gd name="T51" fmla="*/ 4662 h 4935"/>
                <a:gd name="T52" fmla="*/ 4309 w 4530"/>
                <a:gd name="T53" fmla="*/ 3732 h 4935"/>
                <a:gd name="T54" fmla="*/ 4312 w 4530"/>
                <a:gd name="T55" fmla="*/ 3670 h 4935"/>
                <a:gd name="T56" fmla="*/ 4322 w 4530"/>
                <a:gd name="T57" fmla="*/ 3631 h 4935"/>
                <a:gd name="T58" fmla="*/ 4334 w 4530"/>
                <a:gd name="T59" fmla="*/ 3601 h 4935"/>
                <a:gd name="T60" fmla="*/ 4381 w 4530"/>
                <a:gd name="T61" fmla="*/ 3500 h 4935"/>
                <a:gd name="T62" fmla="*/ 4451 w 4530"/>
                <a:gd name="T63" fmla="*/ 3348 h 4935"/>
                <a:gd name="T64" fmla="*/ 4486 w 4530"/>
                <a:gd name="T65" fmla="*/ 3275 h 4935"/>
                <a:gd name="T66" fmla="*/ 4501 w 4530"/>
                <a:gd name="T67" fmla="*/ 3264 h 4935"/>
                <a:gd name="T68" fmla="*/ 4516 w 4530"/>
                <a:gd name="T69" fmla="*/ 3264 h 4935"/>
                <a:gd name="T70" fmla="*/ 4528 w 4530"/>
                <a:gd name="T71" fmla="*/ 3285 h 4935"/>
                <a:gd name="T72" fmla="*/ 4530 w 4530"/>
                <a:gd name="T73" fmla="*/ 4638 h 4935"/>
                <a:gd name="T74" fmla="*/ 4513 w 4530"/>
                <a:gd name="T75" fmla="*/ 4733 h 4935"/>
                <a:gd name="T76" fmla="*/ 4471 w 4530"/>
                <a:gd name="T77" fmla="*/ 4814 h 4935"/>
                <a:gd name="T78" fmla="*/ 4406 w 4530"/>
                <a:gd name="T79" fmla="*/ 4878 h 4935"/>
                <a:gd name="T80" fmla="*/ 4325 w 4530"/>
                <a:gd name="T81" fmla="*/ 4920 h 4935"/>
                <a:gd name="T82" fmla="*/ 4230 w 4530"/>
                <a:gd name="T83" fmla="*/ 4935 h 4935"/>
                <a:gd name="T84" fmla="*/ 250 w 4530"/>
                <a:gd name="T85" fmla="*/ 4932 h 4935"/>
                <a:gd name="T86" fmla="*/ 161 w 4530"/>
                <a:gd name="T87" fmla="*/ 4902 h 4935"/>
                <a:gd name="T88" fmla="*/ 87 w 4530"/>
                <a:gd name="T89" fmla="*/ 4848 h 4935"/>
                <a:gd name="T90" fmla="*/ 33 w 4530"/>
                <a:gd name="T91" fmla="*/ 4775 h 4935"/>
                <a:gd name="T92" fmla="*/ 3 w 4530"/>
                <a:gd name="T93" fmla="*/ 4686 h 4935"/>
                <a:gd name="T94" fmla="*/ 0 w 4530"/>
                <a:gd name="T95" fmla="*/ 297 h 4935"/>
                <a:gd name="T96" fmla="*/ 15 w 4530"/>
                <a:gd name="T97" fmla="*/ 204 h 4935"/>
                <a:gd name="T98" fmla="*/ 57 w 4530"/>
                <a:gd name="T99" fmla="*/ 121 h 4935"/>
                <a:gd name="T100" fmla="*/ 122 w 4530"/>
                <a:gd name="T101" fmla="*/ 57 h 4935"/>
                <a:gd name="T102" fmla="*/ 203 w 4530"/>
                <a:gd name="T103" fmla="*/ 15 h 4935"/>
                <a:gd name="T104" fmla="*/ 298 w 4530"/>
                <a:gd name="T105" fmla="*/ 0 h 4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0" h="4935">
                  <a:moveTo>
                    <a:pt x="298" y="0"/>
                  </a:moveTo>
                  <a:lnTo>
                    <a:pt x="4230" y="0"/>
                  </a:lnTo>
                  <a:lnTo>
                    <a:pt x="4279" y="4"/>
                  </a:lnTo>
                  <a:lnTo>
                    <a:pt x="4325" y="15"/>
                  </a:lnTo>
                  <a:lnTo>
                    <a:pt x="4367" y="33"/>
                  </a:lnTo>
                  <a:lnTo>
                    <a:pt x="4406" y="57"/>
                  </a:lnTo>
                  <a:lnTo>
                    <a:pt x="4441" y="87"/>
                  </a:lnTo>
                  <a:lnTo>
                    <a:pt x="4471" y="121"/>
                  </a:lnTo>
                  <a:lnTo>
                    <a:pt x="4495" y="160"/>
                  </a:lnTo>
                  <a:lnTo>
                    <a:pt x="4513" y="204"/>
                  </a:lnTo>
                  <a:lnTo>
                    <a:pt x="4525" y="249"/>
                  </a:lnTo>
                  <a:lnTo>
                    <a:pt x="4530" y="297"/>
                  </a:lnTo>
                  <a:lnTo>
                    <a:pt x="4530" y="1049"/>
                  </a:lnTo>
                  <a:lnTo>
                    <a:pt x="4527" y="1074"/>
                  </a:lnTo>
                  <a:lnTo>
                    <a:pt x="4521" y="1094"/>
                  </a:lnTo>
                  <a:lnTo>
                    <a:pt x="4512" y="1107"/>
                  </a:lnTo>
                  <a:lnTo>
                    <a:pt x="4503" y="1115"/>
                  </a:lnTo>
                  <a:lnTo>
                    <a:pt x="4492" y="1118"/>
                  </a:lnTo>
                  <a:lnTo>
                    <a:pt x="4482" y="1116"/>
                  </a:lnTo>
                  <a:lnTo>
                    <a:pt x="4459" y="1107"/>
                  </a:lnTo>
                  <a:lnTo>
                    <a:pt x="4430" y="1097"/>
                  </a:lnTo>
                  <a:lnTo>
                    <a:pt x="4402" y="1085"/>
                  </a:lnTo>
                  <a:lnTo>
                    <a:pt x="4373" y="1074"/>
                  </a:lnTo>
                  <a:lnTo>
                    <a:pt x="4351" y="1064"/>
                  </a:lnTo>
                  <a:lnTo>
                    <a:pt x="4337" y="1056"/>
                  </a:lnTo>
                  <a:lnTo>
                    <a:pt x="4327" y="1044"/>
                  </a:lnTo>
                  <a:lnTo>
                    <a:pt x="4316" y="1028"/>
                  </a:lnTo>
                  <a:lnTo>
                    <a:pt x="4310" y="1008"/>
                  </a:lnTo>
                  <a:lnTo>
                    <a:pt x="4309" y="982"/>
                  </a:lnTo>
                  <a:lnTo>
                    <a:pt x="4309" y="297"/>
                  </a:lnTo>
                  <a:lnTo>
                    <a:pt x="4304" y="273"/>
                  </a:lnTo>
                  <a:lnTo>
                    <a:pt x="4294" y="252"/>
                  </a:lnTo>
                  <a:lnTo>
                    <a:pt x="4277" y="235"/>
                  </a:lnTo>
                  <a:lnTo>
                    <a:pt x="4256" y="223"/>
                  </a:lnTo>
                  <a:lnTo>
                    <a:pt x="4230" y="220"/>
                  </a:lnTo>
                  <a:lnTo>
                    <a:pt x="298" y="220"/>
                  </a:lnTo>
                  <a:lnTo>
                    <a:pt x="274" y="223"/>
                  </a:lnTo>
                  <a:lnTo>
                    <a:pt x="253" y="235"/>
                  </a:lnTo>
                  <a:lnTo>
                    <a:pt x="235" y="252"/>
                  </a:lnTo>
                  <a:lnTo>
                    <a:pt x="224" y="273"/>
                  </a:lnTo>
                  <a:lnTo>
                    <a:pt x="221" y="297"/>
                  </a:lnTo>
                  <a:lnTo>
                    <a:pt x="221" y="4638"/>
                  </a:lnTo>
                  <a:lnTo>
                    <a:pt x="224" y="4662"/>
                  </a:lnTo>
                  <a:lnTo>
                    <a:pt x="236" y="4683"/>
                  </a:lnTo>
                  <a:lnTo>
                    <a:pt x="253" y="4699"/>
                  </a:lnTo>
                  <a:lnTo>
                    <a:pt x="274" y="4712"/>
                  </a:lnTo>
                  <a:lnTo>
                    <a:pt x="298" y="4715"/>
                  </a:lnTo>
                  <a:lnTo>
                    <a:pt x="4230" y="4715"/>
                  </a:lnTo>
                  <a:lnTo>
                    <a:pt x="4254" y="4712"/>
                  </a:lnTo>
                  <a:lnTo>
                    <a:pt x="4276" y="4699"/>
                  </a:lnTo>
                  <a:lnTo>
                    <a:pt x="4294" y="4683"/>
                  </a:lnTo>
                  <a:lnTo>
                    <a:pt x="4304" y="4662"/>
                  </a:lnTo>
                  <a:lnTo>
                    <a:pt x="4309" y="4638"/>
                  </a:lnTo>
                  <a:lnTo>
                    <a:pt x="4309" y="3732"/>
                  </a:lnTo>
                  <a:lnTo>
                    <a:pt x="4309" y="3697"/>
                  </a:lnTo>
                  <a:lnTo>
                    <a:pt x="4312" y="3670"/>
                  </a:lnTo>
                  <a:lnTo>
                    <a:pt x="4316" y="3647"/>
                  </a:lnTo>
                  <a:lnTo>
                    <a:pt x="4322" y="3631"/>
                  </a:lnTo>
                  <a:lnTo>
                    <a:pt x="4328" y="3614"/>
                  </a:lnTo>
                  <a:lnTo>
                    <a:pt x="4334" y="3601"/>
                  </a:lnTo>
                  <a:lnTo>
                    <a:pt x="4342" y="3587"/>
                  </a:lnTo>
                  <a:lnTo>
                    <a:pt x="4381" y="3500"/>
                  </a:lnTo>
                  <a:lnTo>
                    <a:pt x="4417" y="3420"/>
                  </a:lnTo>
                  <a:lnTo>
                    <a:pt x="4451" y="3348"/>
                  </a:lnTo>
                  <a:lnTo>
                    <a:pt x="4482" y="3281"/>
                  </a:lnTo>
                  <a:lnTo>
                    <a:pt x="4486" y="3275"/>
                  </a:lnTo>
                  <a:lnTo>
                    <a:pt x="4494" y="3267"/>
                  </a:lnTo>
                  <a:lnTo>
                    <a:pt x="4501" y="3264"/>
                  </a:lnTo>
                  <a:lnTo>
                    <a:pt x="4509" y="3263"/>
                  </a:lnTo>
                  <a:lnTo>
                    <a:pt x="4516" y="3264"/>
                  </a:lnTo>
                  <a:lnTo>
                    <a:pt x="4524" y="3272"/>
                  </a:lnTo>
                  <a:lnTo>
                    <a:pt x="4528" y="3285"/>
                  </a:lnTo>
                  <a:lnTo>
                    <a:pt x="4530" y="3305"/>
                  </a:lnTo>
                  <a:lnTo>
                    <a:pt x="4530" y="4638"/>
                  </a:lnTo>
                  <a:lnTo>
                    <a:pt x="4525" y="4686"/>
                  </a:lnTo>
                  <a:lnTo>
                    <a:pt x="4513" y="4733"/>
                  </a:lnTo>
                  <a:lnTo>
                    <a:pt x="4495" y="4775"/>
                  </a:lnTo>
                  <a:lnTo>
                    <a:pt x="4471" y="4814"/>
                  </a:lnTo>
                  <a:lnTo>
                    <a:pt x="4441" y="4848"/>
                  </a:lnTo>
                  <a:lnTo>
                    <a:pt x="4406" y="4878"/>
                  </a:lnTo>
                  <a:lnTo>
                    <a:pt x="4367" y="4902"/>
                  </a:lnTo>
                  <a:lnTo>
                    <a:pt x="4325" y="4920"/>
                  </a:lnTo>
                  <a:lnTo>
                    <a:pt x="4279" y="4932"/>
                  </a:lnTo>
                  <a:lnTo>
                    <a:pt x="4230" y="4935"/>
                  </a:lnTo>
                  <a:lnTo>
                    <a:pt x="298" y="4935"/>
                  </a:lnTo>
                  <a:lnTo>
                    <a:pt x="250" y="4932"/>
                  </a:lnTo>
                  <a:lnTo>
                    <a:pt x="203" y="4920"/>
                  </a:lnTo>
                  <a:lnTo>
                    <a:pt x="161" y="4902"/>
                  </a:lnTo>
                  <a:lnTo>
                    <a:pt x="122" y="4878"/>
                  </a:lnTo>
                  <a:lnTo>
                    <a:pt x="87" y="4848"/>
                  </a:lnTo>
                  <a:lnTo>
                    <a:pt x="57" y="4814"/>
                  </a:lnTo>
                  <a:lnTo>
                    <a:pt x="33" y="4775"/>
                  </a:lnTo>
                  <a:lnTo>
                    <a:pt x="15" y="4733"/>
                  </a:lnTo>
                  <a:lnTo>
                    <a:pt x="3" y="4686"/>
                  </a:lnTo>
                  <a:lnTo>
                    <a:pt x="0" y="4638"/>
                  </a:lnTo>
                  <a:lnTo>
                    <a:pt x="0" y="297"/>
                  </a:lnTo>
                  <a:lnTo>
                    <a:pt x="3" y="249"/>
                  </a:lnTo>
                  <a:lnTo>
                    <a:pt x="15" y="204"/>
                  </a:lnTo>
                  <a:lnTo>
                    <a:pt x="33" y="160"/>
                  </a:lnTo>
                  <a:lnTo>
                    <a:pt x="57" y="121"/>
                  </a:lnTo>
                  <a:lnTo>
                    <a:pt x="87" y="87"/>
                  </a:lnTo>
                  <a:lnTo>
                    <a:pt x="122" y="57"/>
                  </a:lnTo>
                  <a:lnTo>
                    <a:pt x="161" y="33"/>
                  </a:lnTo>
                  <a:lnTo>
                    <a:pt x="203" y="15"/>
                  </a:lnTo>
                  <a:lnTo>
                    <a:pt x="250" y="4"/>
                  </a:lnTo>
                  <a:lnTo>
                    <a:pt x="298"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97">
              <a:extLst>
                <a:ext uri="{FF2B5EF4-FFF2-40B4-BE49-F238E27FC236}">
                  <a16:creationId xmlns:a16="http://schemas.microsoft.com/office/drawing/2014/main" id="{255A29C1-0B95-4468-82C9-A4139A9A214C}"/>
                </a:ext>
              </a:extLst>
            </p:cNvPr>
            <p:cNvSpPr>
              <a:spLocks/>
            </p:cNvSpPr>
            <p:nvPr/>
          </p:nvSpPr>
          <p:spPr bwMode="auto">
            <a:xfrm>
              <a:off x="6796925" y="5173104"/>
              <a:ext cx="217326" cy="18838"/>
            </a:xfrm>
            <a:custGeom>
              <a:avLst/>
              <a:gdLst>
                <a:gd name="T0" fmla="*/ 54 w 2538"/>
                <a:gd name="T1" fmla="*/ 0 h 220"/>
                <a:gd name="T2" fmla="*/ 2482 w 2538"/>
                <a:gd name="T3" fmla="*/ 0 h 220"/>
                <a:gd name="T4" fmla="*/ 2503 w 2538"/>
                <a:gd name="T5" fmla="*/ 3 h 220"/>
                <a:gd name="T6" fmla="*/ 2521 w 2538"/>
                <a:gd name="T7" fmla="*/ 15 h 220"/>
                <a:gd name="T8" fmla="*/ 2533 w 2538"/>
                <a:gd name="T9" fmla="*/ 33 h 220"/>
                <a:gd name="T10" fmla="*/ 2538 w 2538"/>
                <a:gd name="T11" fmla="*/ 54 h 220"/>
                <a:gd name="T12" fmla="*/ 2538 w 2538"/>
                <a:gd name="T13" fmla="*/ 166 h 220"/>
                <a:gd name="T14" fmla="*/ 2533 w 2538"/>
                <a:gd name="T15" fmla="*/ 187 h 220"/>
                <a:gd name="T16" fmla="*/ 2521 w 2538"/>
                <a:gd name="T17" fmla="*/ 205 h 220"/>
                <a:gd name="T18" fmla="*/ 2503 w 2538"/>
                <a:gd name="T19" fmla="*/ 217 h 220"/>
                <a:gd name="T20" fmla="*/ 2482 w 2538"/>
                <a:gd name="T21" fmla="*/ 220 h 220"/>
                <a:gd name="T22" fmla="*/ 54 w 2538"/>
                <a:gd name="T23" fmla="*/ 220 h 220"/>
                <a:gd name="T24" fmla="*/ 33 w 2538"/>
                <a:gd name="T25" fmla="*/ 217 h 220"/>
                <a:gd name="T26" fmla="*/ 15 w 2538"/>
                <a:gd name="T27" fmla="*/ 205 h 220"/>
                <a:gd name="T28" fmla="*/ 5 w 2538"/>
                <a:gd name="T29" fmla="*/ 187 h 220"/>
                <a:gd name="T30" fmla="*/ 0 w 2538"/>
                <a:gd name="T31" fmla="*/ 166 h 220"/>
                <a:gd name="T32" fmla="*/ 0 w 2538"/>
                <a:gd name="T33" fmla="*/ 54 h 220"/>
                <a:gd name="T34" fmla="*/ 5 w 2538"/>
                <a:gd name="T35" fmla="*/ 33 h 220"/>
                <a:gd name="T36" fmla="*/ 15 w 2538"/>
                <a:gd name="T37" fmla="*/ 15 h 220"/>
                <a:gd name="T38" fmla="*/ 33 w 2538"/>
                <a:gd name="T39" fmla="*/ 3 h 220"/>
                <a:gd name="T40" fmla="*/ 54 w 2538"/>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8" h="220">
                  <a:moveTo>
                    <a:pt x="54" y="0"/>
                  </a:moveTo>
                  <a:lnTo>
                    <a:pt x="2482" y="0"/>
                  </a:lnTo>
                  <a:lnTo>
                    <a:pt x="2503" y="3"/>
                  </a:lnTo>
                  <a:lnTo>
                    <a:pt x="2521" y="15"/>
                  </a:lnTo>
                  <a:lnTo>
                    <a:pt x="2533" y="33"/>
                  </a:lnTo>
                  <a:lnTo>
                    <a:pt x="2538" y="54"/>
                  </a:lnTo>
                  <a:lnTo>
                    <a:pt x="2538" y="166"/>
                  </a:lnTo>
                  <a:lnTo>
                    <a:pt x="2533" y="187"/>
                  </a:lnTo>
                  <a:lnTo>
                    <a:pt x="2521" y="205"/>
                  </a:lnTo>
                  <a:lnTo>
                    <a:pt x="2503" y="217"/>
                  </a:lnTo>
                  <a:lnTo>
                    <a:pt x="2482" y="220"/>
                  </a:lnTo>
                  <a:lnTo>
                    <a:pt x="54" y="220"/>
                  </a:lnTo>
                  <a:lnTo>
                    <a:pt x="33" y="217"/>
                  </a:lnTo>
                  <a:lnTo>
                    <a:pt x="15" y="205"/>
                  </a:lnTo>
                  <a:lnTo>
                    <a:pt x="5" y="187"/>
                  </a:lnTo>
                  <a:lnTo>
                    <a:pt x="0" y="166"/>
                  </a:lnTo>
                  <a:lnTo>
                    <a:pt x="0" y="54"/>
                  </a:lnTo>
                  <a:lnTo>
                    <a:pt x="5" y="33"/>
                  </a:lnTo>
                  <a:lnTo>
                    <a:pt x="15" y="15"/>
                  </a:lnTo>
                  <a:lnTo>
                    <a:pt x="33" y="3"/>
                  </a:lnTo>
                  <a:lnTo>
                    <a:pt x="54"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98">
              <a:extLst>
                <a:ext uri="{FF2B5EF4-FFF2-40B4-BE49-F238E27FC236}">
                  <a16:creationId xmlns:a16="http://schemas.microsoft.com/office/drawing/2014/main" id="{64E2CF56-E18E-4029-86CC-1E1668DC82FE}"/>
                </a:ext>
              </a:extLst>
            </p:cNvPr>
            <p:cNvSpPr>
              <a:spLocks/>
            </p:cNvSpPr>
            <p:nvPr/>
          </p:nvSpPr>
          <p:spPr bwMode="auto">
            <a:xfrm>
              <a:off x="6796925" y="5256849"/>
              <a:ext cx="177080" cy="19010"/>
            </a:xfrm>
            <a:custGeom>
              <a:avLst/>
              <a:gdLst>
                <a:gd name="T0" fmla="*/ 54 w 2067"/>
                <a:gd name="T1" fmla="*/ 0 h 221"/>
                <a:gd name="T2" fmla="*/ 2012 w 2067"/>
                <a:gd name="T3" fmla="*/ 0 h 221"/>
                <a:gd name="T4" fmla="*/ 2033 w 2067"/>
                <a:gd name="T5" fmla="*/ 4 h 221"/>
                <a:gd name="T6" fmla="*/ 2051 w 2067"/>
                <a:gd name="T7" fmla="*/ 16 h 221"/>
                <a:gd name="T8" fmla="*/ 2063 w 2067"/>
                <a:gd name="T9" fmla="*/ 33 h 221"/>
                <a:gd name="T10" fmla="*/ 2067 w 2067"/>
                <a:gd name="T11" fmla="*/ 54 h 221"/>
                <a:gd name="T12" fmla="*/ 2067 w 2067"/>
                <a:gd name="T13" fmla="*/ 167 h 221"/>
                <a:gd name="T14" fmla="*/ 2063 w 2067"/>
                <a:gd name="T15" fmla="*/ 188 h 221"/>
                <a:gd name="T16" fmla="*/ 2051 w 2067"/>
                <a:gd name="T17" fmla="*/ 204 h 221"/>
                <a:gd name="T18" fmla="*/ 2033 w 2067"/>
                <a:gd name="T19" fmla="*/ 216 h 221"/>
                <a:gd name="T20" fmla="*/ 2012 w 2067"/>
                <a:gd name="T21" fmla="*/ 221 h 221"/>
                <a:gd name="T22" fmla="*/ 54 w 2067"/>
                <a:gd name="T23" fmla="*/ 221 h 221"/>
                <a:gd name="T24" fmla="*/ 33 w 2067"/>
                <a:gd name="T25" fmla="*/ 216 h 221"/>
                <a:gd name="T26" fmla="*/ 15 w 2067"/>
                <a:gd name="T27" fmla="*/ 204 h 221"/>
                <a:gd name="T28" fmla="*/ 5 w 2067"/>
                <a:gd name="T29" fmla="*/ 188 h 221"/>
                <a:gd name="T30" fmla="*/ 0 w 2067"/>
                <a:gd name="T31" fmla="*/ 167 h 221"/>
                <a:gd name="T32" fmla="*/ 0 w 2067"/>
                <a:gd name="T33" fmla="*/ 54 h 221"/>
                <a:gd name="T34" fmla="*/ 5 w 2067"/>
                <a:gd name="T35" fmla="*/ 33 h 221"/>
                <a:gd name="T36" fmla="*/ 15 w 2067"/>
                <a:gd name="T37" fmla="*/ 16 h 221"/>
                <a:gd name="T38" fmla="*/ 33 w 2067"/>
                <a:gd name="T39" fmla="*/ 4 h 221"/>
                <a:gd name="T40" fmla="*/ 54 w 2067"/>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7" h="221">
                  <a:moveTo>
                    <a:pt x="54" y="0"/>
                  </a:moveTo>
                  <a:lnTo>
                    <a:pt x="2012" y="0"/>
                  </a:lnTo>
                  <a:lnTo>
                    <a:pt x="2033" y="4"/>
                  </a:lnTo>
                  <a:lnTo>
                    <a:pt x="2051" y="16"/>
                  </a:lnTo>
                  <a:lnTo>
                    <a:pt x="2063" y="33"/>
                  </a:lnTo>
                  <a:lnTo>
                    <a:pt x="2067" y="54"/>
                  </a:lnTo>
                  <a:lnTo>
                    <a:pt x="2067" y="167"/>
                  </a:lnTo>
                  <a:lnTo>
                    <a:pt x="2063" y="188"/>
                  </a:lnTo>
                  <a:lnTo>
                    <a:pt x="2051" y="204"/>
                  </a:lnTo>
                  <a:lnTo>
                    <a:pt x="2033" y="216"/>
                  </a:lnTo>
                  <a:lnTo>
                    <a:pt x="2012" y="221"/>
                  </a:lnTo>
                  <a:lnTo>
                    <a:pt x="54" y="221"/>
                  </a:lnTo>
                  <a:lnTo>
                    <a:pt x="33" y="216"/>
                  </a:lnTo>
                  <a:lnTo>
                    <a:pt x="15" y="204"/>
                  </a:lnTo>
                  <a:lnTo>
                    <a:pt x="5" y="188"/>
                  </a:lnTo>
                  <a:lnTo>
                    <a:pt x="0" y="167"/>
                  </a:lnTo>
                  <a:lnTo>
                    <a:pt x="0" y="54"/>
                  </a:lnTo>
                  <a:lnTo>
                    <a:pt x="5" y="33"/>
                  </a:lnTo>
                  <a:lnTo>
                    <a:pt x="15" y="16"/>
                  </a:lnTo>
                  <a:lnTo>
                    <a:pt x="33" y="4"/>
                  </a:lnTo>
                  <a:lnTo>
                    <a:pt x="54"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99">
              <a:extLst>
                <a:ext uri="{FF2B5EF4-FFF2-40B4-BE49-F238E27FC236}">
                  <a16:creationId xmlns:a16="http://schemas.microsoft.com/office/drawing/2014/main" id="{BF9B5718-38C3-49CB-AF37-BDA75B3B7232}"/>
                </a:ext>
              </a:extLst>
            </p:cNvPr>
            <p:cNvSpPr>
              <a:spLocks/>
            </p:cNvSpPr>
            <p:nvPr/>
          </p:nvSpPr>
          <p:spPr bwMode="auto">
            <a:xfrm>
              <a:off x="6815763" y="5392314"/>
              <a:ext cx="151049" cy="18838"/>
            </a:xfrm>
            <a:custGeom>
              <a:avLst/>
              <a:gdLst>
                <a:gd name="T0" fmla="*/ 43 w 1764"/>
                <a:gd name="T1" fmla="*/ 0 h 221"/>
                <a:gd name="T2" fmla="*/ 1721 w 1764"/>
                <a:gd name="T3" fmla="*/ 0 h 221"/>
                <a:gd name="T4" fmla="*/ 1737 w 1764"/>
                <a:gd name="T5" fmla="*/ 3 h 221"/>
                <a:gd name="T6" fmla="*/ 1752 w 1764"/>
                <a:gd name="T7" fmla="*/ 13 h 221"/>
                <a:gd name="T8" fmla="*/ 1761 w 1764"/>
                <a:gd name="T9" fmla="*/ 27 h 221"/>
                <a:gd name="T10" fmla="*/ 1764 w 1764"/>
                <a:gd name="T11" fmla="*/ 45 h 221"/>
                <a:gd name="T12" fmla="*/ 1764 w 1764"/>
                <a:gd name="T13" fmla="*/ 176 h 221"/>
                <a:gd name="T14" fmla="*/ 1761 w 1764"/>
                <a:gd name="T15" fmla="*/ 194 h 221"/>
                <a:gd name="T16" fmla="*/ 1752 w 1764"/>
                <a:gd name="T17" fmla="*/ 207 h 221"/>
                <a:gd name="T18" fmla="*/ 1737 w 1764"/>
                <a:gd name="T19" fmla="*/ 218 h 221"/>
                <a:gd name="T20" fmla="*/ 1721 w 1764"/>
                <a:gd name="T21" fmla="*/ 221 h 221"/>
                <a:gd name="T22" fmla="*/ 43 w 1764"/>
                <a:gd name="T23" fmla="*/ 221 h 221"/>
                <a:gd name="T24" fmla="*/ 27 w 1764"/>
                <a:gd name="T25" fmla="*/ 218 h 221"/>
                <a:gd name="T26" fmla="*/ 12 w 1764"/>
                <a:gd name="T27" fmla="*/ 207 h 221"/>
                <a:gd name="T28" fmla="*/ 3 w 1764"/>
                <a:gd name="T29" fmla="*/ 194 h 221"/>
                <a:gd name="T30" fmla="*/ 0 w 1764"/>
                <a:gd name="T31" fmla="*/ 176 h 221"/>
                <a:gd name="T32" fmla="*/ 0 w 1764"/>
                <a:gd name="T33" fmla="*/ 45 h 221"/>
                <a:gd name="T34" fmla="*/ 3 w 1764"/>
                <a:gd name="T35" fmla="*/ 27 h 221"/>
                <a:gd name="T36" fmla="*/ 12 w 1764"/>
                <a:gd name="T37" fmla="*/ 13 h 221"/>
                <a:gd name="T38" fmla="*/ 27 w 1764"/>
                <a:gd name="T39" fmla="*/ 3 h 221"/>
                <a:gd name="T40" fmla="*/ 43 w 176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4" h="221">
                  <a:moveTo>
                    <a:pt x="43" y="0"/>
                  </a:moveTo>
                  <a:lnTo>
                    <a:pt x="1721" y="0"/>
                  </a:lnTo>
                  <a:lnTo>
                    <a:pt x="1737" y="3"/>
                  </a:lnTo>
                  <a:lnTo>
                    <a:pt x="1752" y="13"/>
                  </a:lnTo>
                  <a:lnTo>
                    <a:pt x="1761" y="27"/>
                  </a:lnTo>
                  <a:lnTo>
                    <a:pt x="1764" y="45"/>
                  </a:lnTo>
                  <a:lnTo>
                    <a:pt x="1764" y="176"/>
                  </a:lnTo>
                  <a:lnTo>
                    <a:pt x="1761" y="194"/>
                  </a:lnTo>
                  <a:lnTo>
                    <a:pt x="1752" y="207"/>
                  </a:lnTo>
                  <a:lnTo>
                    <a:pt x="1737" y="218"/>
                  </a:lnTo>
                  <a:lnTo>
                    <a:pt x="1721" y="221"/>
                  </a:lnTo>
                  <a:lnTo>
                    <a:pt x="43" y="221"/>
                  </a:lnTo>
                  <a:lnTo>
                    <a:pt x="27" y="218"/>
                  </a:lnTo>
                  <a:lnTo>
                    <a:pt x="12" y="207"/>
                  </a:lnTo>
                  <a:lnTo>
                    <a:pt x="3" y="194"/>
                  </a:lnTo>
                  <a:lnTo>
                    <a:pt x="0" y="176"/>
                  </a:lnTo>
                  <a:lnTo>
                    <a:pt x="0" y="45"/>
                  </a:lnTo>
                  <a:lnTo>
                    <a:pt x="3" y="27"/>
                  </a:lnTo>
                  <a:lnTo>
                    <a:pt x="12" y="13"/>
                  </a:lnTo>
                  <a:lnTo>
                    <a:pt x="27" y="3"/>
                  </a:lnTo>
                  <a:lnTo>
                    <a:pt x="43"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445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4167-9FDE-4BDA-B220-8A31FE74FC89}"/>
              </a:ext>
            </a:extLst>
          </p:cNvPr>
          <p:cNvSpPr>
            <a:spLocks noGrp="1"/>
          </p:cNvSpPr>
          <p:nvPr>
            <p:ph type="title"/>
          </p:nvPr>
        </p:nvSpPr>
        <p:spPr/>
        <p:txBody>
          <a:bodyPr/>
          <a:lstStyle/>
          <a:p>
            <a:r>
              <a:rPr lang="en-US" b="1" dirty="0">
                <a:latin typeface="AmplitudeTF" panose="02000506050000020004" pitchFamily="50" charset="0"/>
              </a:rPr>
              <a:t>Prepare! Prepare! Prepare!</a:t>
            </a:r>
          </a:p>
        </p:txBody>
      </p:sp>
      <p:sp>
        <p:nvSpPr>
          <p:cNvPr id="3" name="Slide Number Placeholder 2">
            <a:extLst>
              <a:ext uri="{FF2B5EF4-FFF2-40B4-BE49-F238E27FC236}">
                <a16:creationId xmlns:a16="http://schemas.microsoft.com/office/drawing/2014/main" id="{CDDF29DD-7E88-4F66-8311-0D80D796CC41}"/>
              </a:ext>
            </a:extLst>
          </p:cNvPr>
          <p:cNvSpPr>
            <a:spLocks noGrp="1"/>
          </p:cNvSpPr>
          <p:nvPr>
            <p:ph type="sldNum" sz="quarter" idx="12"/>
          </p:nvPr>
        </p:nvSpPr>
        <p:spPr/>
        <p:txBody>
          <a:bodyPr/>
          <a:lstStyle/>
          <a:p>
            <a:fld id="{97C4A280-C4F3-A04D-9472-41A4ED17DE72}" type="slidenum">
              <a:rPr lang="en-US" smtClean="0"/>
              <a:pPr/>
              <a:t>11</a:t>
            </a:fld>
            <a:endParaRPr lang="en-US" dirty="0">
              <a:latin typeface="AmplitudeTF" panose="02000506050000020004" pitchFamily="2" charset="77"/>
            </a:endParaRPr>
          </a:p>
        </p:txBody>
      </p:sp>
      <p:sp>
        <p:nvSpPr>
          <p:cNvPr id="4" name="Text Placeholder 3">
            <a:extLst>
              <a:ext uri="{FF2B5EF4-FFF2-40B4-BE49-F238E27FC236}">
                <a16:creationId xmlns:a16="http://schemas.microsoft.com/office/drawing/2014/main" id="{10A68BCE-8F98-4579-9FB3-36A5BCE49511}"/>
              </a:ext>
            </a:extLst>
          </p:cNvPr>
          <p:cNvSpPr>
            <a:spLocks noGrp="1"/>
          </p:cNvSpPr>
          <p:nvPr>
            <p:ph type="body" sz="quarter" idx="20"/>
          </p:nvPr>
        </p:nvSpPr>
        <p:spPr/>
        <p:txBody>
          <a:bodyPr>
            <a:normAutofit fontScale="85000" lnSpcReduction="20000"/>
          </a:bodyPr>
          <a:lstStyle/>
          <a:p>
            <a:pPr marL="403433" indent="-403433">
              <a:buFont typeface="Wingdings" panose="05000000000000000000" pitchFamily="2" charset="2"/>
              <a:buChar char="§"/>
            </a:pPr>
            <a:r>
              <a:rPr lang="en-US" sz="2118" dirty="0">
                <a:latin typeface="AmplitudeTF" panose="02000506050000020004" pitchFamily="50" charset="0"/>
              </a:rPr>
              <a:t>Attend presentations and get to know members of the recruiting team</a:t>
            </a:r>
          </a:p>
          <a:p>
            <a:pPr marL="403433" indent="-403433">
              <a:buFont typeface="Wingdings" panose="05000000000000000000" pitchFamily="2" charset="2"/>
              <a:buChar char="§"/>
            </a:pPr>
            <a:r>
              <a:rPr lang="en-US" sz="2118" dirty="0">
                <a:latin typeface="AmplitudeTF" panose="02000506050000020004" pitchFamily="50" charset="0"/>
              </a:rPr>
              <a:t>Seek out students who interned at the firms in which you are interested</a:t>
            </a:r>
          </a:p>
          <a:p>
            <a:pPr marL="403433" indent="-403433">
              <a:buFont typeface="Wingdings" panose="05000000000000000000" pitchFamily="2" charset="2"/>
              <a:buChar char="§"/>
            </a:pPr>
            <a:r>
              <a:rPr lang="en-US" sz="2118" dirty="0">
                <a:latin typeface="AmplitudeTF" panose="02000506050000020004" pitchFamily="50" charset="0"/>
              </a:rPr>
              <a:t>Know the differences between firms and their competitors</a:t>
            </a:r>
          </a:p>
          <a:p>
            <a:pPr marL="403433" indent="-403433">
              <a:buFont typeface="Wingdings" panose="05000000000000000000" pitchFamily="2" charset="2"/>
              <a:buChar char="§"/>
            </a:pPr>
            <a:r>
              <a:rPr lang="en-US" sz="2118" dirty="0">
                <a:latin typeface="AmplitudeTF" panose="02000506050000020004" pitchFamily="50" charset="0"/>
              </a:rPr>
              <a:t>Prepare for all interviews/meetings</a:t>
            </a:r>
          </a:p>
          <a:p>
            <a:pPr marL="852938" lvl="1" indent="-403433">
              <a:buFont typeface="Wingdings" panose="05000000000000000000" pitchFamily="2" charset="2"/>
              <a:buChar char="§"/>
            </a:pPr>
            <a:r>
              <a:rPr lang="en-US" sz="2118" dirty="0">
                <a:latin typeface="AmplitudeTF" panose="02000506050000020004" pitchFamily="50" charset="0"/>
              </a:rPr>
              <a:t>Take advantage of workshops and educational sessions offered</a:t>
            </a:r>
          </a:p>
          <a:p>
            <a:pPr marL="852938" lvl="1" indent="-403433">
              <a:buFont typeface="Wingdings" panose="05000000000000000000" pitchFamily="2" charset="2"/>
              <a:buChar char="§"/>
            </a:pPr>
            <a:r>
              <a:rPr lang="en-US" sz="2118" dirty="0">
                <a:latin typeface="AmplitudeTF" panose="02000506050000020004" pitchFamily="50" charset="0"/>
              </a:rPr>
              <a:t>Keep current on general business news</a:t>
            </a:r>
          </a:p>
          <a:p>
            <a:pPr marL="852938" lvl="1" indent="-403433">
              <a:buFont typeface="Wingdings" panose="05000000000000000000" pitchFamily="2" charset="2"/>
              <a:buChar char="§"/>
            </a:pPr>
            <a:r>
              <a:rPr lang="en-US" sz="2118" dirty="0">
                <a:latin typeface="AmplitudeTF" panose="02000506050000020004" pitchFamily="50" charset="0"/>
              </a:rPr>
              <a:t>Utilize Career Center résumé and interview workshops</a:t>
            </a:r>
          </a:p>
          <a:p>
            <a:pPr marL="852938" lvl="1" indent="-403433">
              <a:buFont typeface="Wingdings" panose="05000000000000000000" pitchFamily="2" charset="2"/>
              <a:buChar char="§"/>
            </a:pPr>
            <a:r>
              <a:rPr lang="en-US" sz="2118" dirty="0">
                <a:latin typeface="AmplitudeTF" panose="02000506050000020004" pitchFamily="50" charset="0"/>
              </a:rPr>
              <a:t>Become active in clubs in your area of interest</a:t>
            </a:r>
          </a:p>
          <a:p>
            <a:endParaRPr lang="en-US" dirty="0"/>
          </a:p>
        </p:txBody>
      </p:sp>
      <p:sp>
        <p:nvSpPr>
          <p:cNvPr id="5" name="Text Placeholder 4">
            <a:extLst>
              <a:ext uri="{FF2B5EF4-FFF2-40B4-BE49-F238E27FC236}">
                <a16:creationId xmlns:a16="http://schemas.microsoft.com/office/drawing/2014/main" id="{49F19DFD-B9AD-4510-89F4-6B21FF2AC840}"/>
              </a:ext>
            </a:extLst>
          </p:cNvPr>
          <p:cNvSpPr>
            <a:spLocks noGrp="1"/>
          </p:cNvSpPr>
          <p:nvPr>
            <p:ph type="body" sz="quarter" idx="21"/>
          </p:nvPr>
        </p:nvSpPr>
        <p:spPr/>
        <p:txBody>
          <a:bodyPr/>
          <a:lstStyle/>
          <a:p>
            <a:r>
              <a:rPr lang="en-US" dirty="0"/>
              <a:t>“You may not always be the smartest one in the room, but you can be the one who is the most determined to succeed.”</a:t>
            </a:r>
          </a:p>
        </p:txBody>
      </p:sp>
      <p:sp>
        <p:nvSpPr>
          <p:cNvPr id="6" name="Text Placeholder 5">
            <a:extLst>
              <a:ext uri="{FF2B5EF4-FFF2-40B4-BE49-F238E27FC236}">
                <a16:creationId xmlns:a16="http://schemas.microsoft.com/office/drawing/2014/main" id="{A78419C3-9D1A-44A0-B1E4-19324A677738}"/>
              </a:ext>
            </a:extLst>
          </p:cNvPr>
          <p:cNvSpPr>
            <a:spLocks noGrp="1"/>
          </p:cNvSpPr>
          <p:nvPr>
            <p:ph type="body" sz="quarter" idx="22"/>
          </p:nvPr>
        </p:nvSpPr>
        <p:spPr/>
        <p:txBody>
          <a:bodyPr/>
          <a:lstStyle/>
          <a:p>
            <a:r>
              <a:rPr lang="en-US" dirty="0"/>
              <a:t>Constructing Your Candidacy</a:t>
            </a:r>
          </a:p>
        </p:txBody>
      </p:sp>
    </p:spTree>
    <p:extLst>
      <p:ext uri="{BB962C8B-B14F-4D97-AF65-F5344CB8AC3E}">
        <p14:creationId xmlns:p14="http://schemas.microsoft.com/office/powerpoint/2010/main" val="90668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C146-5A41-4AB8-91F0-8F21A946CB7B}"/>
              </a:ext>
            </a:extLst>
          </p:cNvPr>
          <p:cNvSpPr>
            <a:spLocks noGrp="1"/>
          </p:cNvSpPr>
          <p:nvPr>
            <p:ph type="title"/>
          </p:nvPr>
        </p:nvSpPr>
        <p:spPr/>
        <p:txBody>
          <a:bodyPr/>
          <a:lstStyle/>
          <a:p>
            <a:r>
              <a:rPr lang="en-US" b="1" dirty="0">
                <a:latin typeface="AmplitudeTF" panose="02000506050000020004" pitchFamily="50" charset="0"/>
              </a:rPr>
              <a:t>Know Your Story</a:t>
            </a:r>
          </a:p>
        </p:txBody>
      </p:sp>
      <p:sp>
        <p:nvSpPr>
          <p:cNvPr id="3" name="Slide Number Placeholder 2">
            <a:extLst>
              <a:ext uri="{FF2B5EF4-FFF2-40B4-BE49-F238E27FC236}">
                <a16:creationId xmlns:a16="http://schemas.microsoft.com/office/drawing/2014/main" id="{51B24F20-0CC1-4999-8D99-084C76A8FD05}"/>
              </a:ext>
            </a:extLst>
          </p:cNvPr>
          <p:cNvSpPr>
            <a:spLocks noGrp="1"/>
          </p:cNvSpPr>
          <p:nvPr>
            <p:ph type="sldNum" sz="quarter" idx="12"/>
          </p:nvPr>
        </p:nvSpPr>
        <p:spPr/>
        <p:txBody>
          <a:bodyPr/>
          <a:lstStyle/>
          <a:p>
            <a:fld id="{97C4A280-C4F3-A04D-9472-41A4ED17DE72}" type="slidenum">
              <a:rPr lang="en-US" smtClean="0"/>
              <a:pPr/>
              <a:t>12</a:t>
            </a:fld>
            <a:endParaRPr lang="en-US" dirty="0">
              <a:latin typeface="AmplitudeTF" panose="02000506050000020004" pitchFamily="2" charset="77"/>
            </a:endParaRPr>
          </a:p>
        </p:txBody>
      </p:sp>
      <p:sp>
        <p:nvSpPr>
          <p:cNvPr id="4" name="Text Placeholder 3">
            <a:extLst>
              <a:ext uri="{FF2B5EF4-FFF2-40B4-BE49-F238E27FC236}">
                <a16:creationId xmlns:a16="http://schemas.microsoft.com/office/drawing/2014/main" id="{9E8BA8FD-8F35-49D8-A989-3367CB23F3C0}"/>
              </a:ext>
            </a:extLst>
          </p:cNvPr>
          <p:cNvSpPr>
            <a:spLocks noGrp="1"/>
          </p:cNvSpPr>
          <p:nvPr>
            <p:ph type="body" sz="quarter" idx="20"/>
          </p:nvPr>
        </p:nvSpPr>
        <p:spPr/>
        <p:txBody>
          <a:bodyPr>
            <a:normAutofit lnSpcReduction="10000"/>
          </a:bodyPr>
          <a:lstStyle/>
          <a:p>
            <a:pPr marL="403433" indent="-403433">
              <a:buFont typeface="Wingdings" panose="05000000000000000000" pitchFamily="2" charset="2"/>
              <a:buChar char="§"/>
            </a:pPr>
            <a:r>
              <a:rPr lang="en-US" sz="2471" dirty="0">
                <a:latin typeface="AmplitudeTF" panose="02000506050000020004" pitchFamily="50" charset="0"/>
              </a:rPr>
              <a:t>Be able to clearly articulate your candidacy</a:t>
            </a:r>
          </a:p>
          <a:p>
            <a:pPr marL="403433" indent="-403433">
              <a:buFont typeface="Wingdings" panose="05000000000000000000" pitchFamily="2" charset="2"/>
              <a:buChar char="§"/>
            </a:pPr>
            <a:r>
              <a:rPr lang="en-US" sz="2471" dirty="0">
                <a:latin typeface="AmplitudeTF" panose="02000506050000020004" pitchFamily="50" charset="0"/>
              </a:rPr>
              <a:t>Build your story around these critical questions:</a:t>
            </a:r>
          </a:p>
          <a:p>
            <a:pPr marL="852938" lvl="1" indent="-403433">
              <a:buFont typeface="Wingdings" panose="05000000000000000000" pitchFamily="2" charset="2"/>
              <a:buChar char="§"/>
            </a:pPr>
            <a:r>
              <a:rPr lang="en-US" sz="2471" dirty="0">
                <a:latin typeface="AmplitudeTF" panose="02000506050000020004" pitchFamily="50" charset="0"/>
              </a:rPr>
              <a:t>Why this industry?</a:t>
            </a:r>
          </a:p>
          <a:p>
            <a:pPr marL="852938" lvl="1" indent="-403433">
              <a:buFont typeface="Wingdings" panose="05000000000000000000" pitchFamily="2" charset="2"/>
              <a:buChar char="§"/>
            </a:pPr>
            <a:r>
              <a:rPr lang="en-US" sz="2471" dirty="0">
                <a:latin typeface="AmplitudeTF" panose="02000506050000020004" pitchFamily="50" charset="0"/>
              </a:rPr>
              <a:t>What area in the firm interests you and why?</a:t>
            </a:r>
          </a:p>
          <a:p>
            <a:pPr marL="852938" lvl="1" indent="-403433">
              <a:buFont typeface="Wingdings" panose="05000000000000000000" pitchFamily="2" charset="2"/>
              <a:buChar char="§"/>
            </a:pPr>
            <a:r>
              <a:rPr lang="en-US" sz="2471" dirty="0">
                <a:latin typeface="AmplitudeTF" panose="02000506050000020004" pitchFamily="50" charset="0"/>
              </a:rPr>
              <a:t>Why are you a good fit?</a:t>
            </a:r>
          </a:p>
          <a:p>
            <a:pPr marL="852938" lvl="1" indent="-403433">
              <a:buFont typeface="Wingdings" panose="05000000000000000000" pitchFamily="2" charset="2"/>
              <a:buChar char="§"/>
            </a:pPr>
            <a:r>
              <a:rPr lang="en-US" sz="2471" dirty="0">
                <a:latin typeface="AmplitudeTF" panose="02000506050000020004" pitchFamily="50" charset="0"/>
              </a:rPr>
              <a:t>What steps have you taken to prepare yourself to be an Analyst?</a:t>
            </a:r>
          </a:p>
          <a:p>
            <a:endParaRPr lang="en-US" dirty="0"/>
          </a:p>
        </p:txBody>
      </p:sp>
      <p:sp>
        <p:nvSpPr>
          <p:cNvPr id="5" name="Text Placeholder 4">
            <a:extLst>
              <a:ext uri="{FF2B5EF4-FFF2-40B4-BE49-F238E27FC236}">
                <a16:creationId xmlns:a16="http://schemas.microsoft.com/office/drawing/2014/main" id="{368B386E-1F1C-4F68-8332-4E9D77EDEA6E}"/>
              </a:ext>
            </a:extLst>
          </p:cNvPr>
          <p:cNvSpPr>
            <a:spLocks noGrp="1"/>
          </p:cNvSpPr>
          <p:nvPr>
            <p:ph type="body" sz="quarter" idx="21"/>
          </p:nvPr>
        </p:nvSpPr>
        <p:spPr/>
        <p:txBody>
          <a:bodyPr/>
          <a:lstStyle/>
          <a:p>
            <a:r>
              <a:rPr lang="en-US" dirty="0"/>
              <a:t>This is your elevator pitch. Be confident. Be Brave. And knock them out of the park.</a:t>
            </a:r>
          </a:p>
        </p:txBody>
      </p:sp>
      <p:sp>
        <p:nvSpPr>
          <p:cNvPr id="6" name="Text Placeholder 5">
            <a:extLst>
              <a:ext uri="{FF2B5EF4-FFF2-40B4-BE49-F238E27FC236}">
                <a16:creationId xmlns:a16="http://schemas.microsoft.com/office/drawing/2014/main" id="{517D2A41-04A7-4F55-9E6C-15E9DA1B4E79}"/>
              </a:ext>
            </a:extLst>
          </p:cNvPr>
          <p:cNvSpPr>
            <a:spLocks noGrp="1"/>
          </p:cNvSpPr>
          <p:nvPr>
            <p:ph type="body" sz="quarter" idx="22"/>
          </p:nvPr>
        </p:nvSpPr>
        <p:spPr/>
        <p:txBody>
          <a:bodyPr/>
          <a:lstStyle/>
          <a:p>
            <a:r>
              <a:rPr lang="en-US" dirty="0"/>
              <a:t>Constructing Your Candidacy</a:t>
            </a:r>
          </a:p>
        </p:txBody>
      </p:sp>
    </p:spTree>
    <p:extLst>
      <p:ext uri="{BB962C8B-B14F-4D97-AF65-F5344CB8AC3E}">
        <p14:creationId xmlns:p14="http://schemas.microsoft.com/office/powerpoint/2010/main" val="405216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CE590-89B5-4E81-9390-78B76B7EEE71}"/>
              </a:ext>
            </a:extLst>
          </p:cNvPr>
          <p:cNvSpPr>
            <a:spLocks noGrp="1"/>
          </p:cNvSpPr>
          <p:nvPr>
            <p:ph type="sldNum" sz="quarter" idx="12"/>
          </p:nvPr>
        </p:nvSpPr>
        <p:spPr/>
        <p:txBody>
          <a:bodyPr/>
          <a:lstStyle/>
          <a:p>
            <a:fld id="{97C4A280-C4F3-A04D-9472-41A4ED17DE72}" type="slidenum">
              <a:rPr lang="en-US" smtClean="0"/>
              <a:pPr/>
              <a:t>13</a:t>
            </a:fld>
            <a:endParaRPr lang="en-US" dirty="0">
              <a:latin typeface="AmplitudeTF" panose="02000506050000020004" pitchFamily="2" charset="77"/>
            </a:endParaRPr>
          </a:p>
        </p:txBody>
      </p:sp>
      <p:sp>
        <p:nvSpPr>
          <p:cNvPr id="3" name="Title 2">
            <a:extLst>
              <a:ext uri="{FF2B5EF4-FFF2-40B4-BE49-F238E27FC236}">
                <a16:creationId xmlns:a16="http://schemas.microsoft.com/office/drawing/2014/main" id="{290EC872-C132-45C7-B7A6-2D62AB443965}"/>
              </a:ext>
            </a:extLst>
          </p:cNvPr>
          <p:cNvSpPr>
            <a:spLocks noGrp="1"/>
          </p:cNvSpPr>
          <p:nvPr>
            <p:ph type="title"/>
          </p:nvPr>
        </p:nvSpPr>
        <p:spPr>
          <a:xfrm>
            <a:off x="2946629" y="1951172"/>
            <a:ext cx="6425971" cy="1510990"/>
          </a:xfrm>
        </p:spPr>
        <p:txBody>
          <a:bodyPr/>
          <a:lstStyle/>
          <a:p>
            <a:r>
              <a:rPr lang="en-US" b="1" dirty="0">
                <a:latin typeface="AmplitudeTF" panose="02000506050000020004" pitchFamily="50" charset="0"/>
              </a:rPr>
              <a:t>Start with a Strong Resume</a:t>
            </a:r>
          </a:p>
        </p:txBody>
      </p:sp>
      <p:sp>
        <p:nvSpPr>
          <p:cNvPr id="4" name="Text Placeholder 3">
            <a:extLst>
              <a:ext uri="{FF2B5EF4-FFF2-40B4-BE49-F238E27FC236}">
                <a16:creationId xmlns:a16="http://schemas.microsoft.com/office/drawing/2014/main" id="{3DBE0C59-80C2-4F09-9C2B-AEAD36474005}"/>
              </a:ext>
            </a:extLst>
          </p:cNvPr>
          <p:cNvSpPr>
            <a:spLocks noGrp="1"/>
          </p:cNvSpPr>
          <p:nvPr>
            <p:ph type="body" sz="quarter" idx="21"/>
          </p:nvPr>
        </p:nvSpPr>
        <p:spPr/>
        <p:txBody>
          <a:bodyPr/>
          <a:lstStyle/>
          <a:p>
            <a:r>
              <a:rPr lang="en-US" dirty="0"/>
              <a:t>“Your resume is a 2-D portrait of yourself. You want your resume to tell a story but more importantly tell the story of why you are the best fit for this role.”</a:t>
            </a:r>
          </a:p>
        </p:txBody>
      </p:sp>
      <p:sp>
        <p:nvSpPr>
          <p:cNvPr id="5" name="Text Placeholder 4">
            <a:extLst>
              <a:ext uri="{FF2B5EF4-FFF2-40B4-BE49-F238E27FC236}">
                <a16:creationId xmlns:a16="http://schemas.microsoft.com/office/drawing/2014/main" id="{80453627-8008-4BCE-9666-0E5E7021CE37}"/>
              </a:ext>
            </a:extLst>
          </p:cNvPr>
          <p:cNvSpPr>
            <a:spLocks noGrp="1"/>
          </p:cNvSpPr>
          <p:nvPr>
            <p:ph type="body" sz="quarter" idx="22"/>
          </p:nvPr>
        </p:nvSpPr>
        <p:spPr/>
        <p:txBody>
          <a:bodyPr/>
          <a:lstStyle/>
          <a:p>
            <a:r>
              <a:rPr lang="en-US" dirty="0"/>
              <a:t>Constructing Your Candidacy</a:t>
            </a:r>
          </a:p>
        </p:txBody>
      </p:sp>
    </p:spTree>
    <p:extLst>
      <p:ext uri="{BB962C8B-B14F-4D97-AF65-F5344CB8AC3E}">
        <p14:creationId xmlns:p14="http://schemas.microsoft.com/office/powerpoint/2010/main" val="352896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DF75324-059C-6E43-82FB-C6CC09EF6E39}"/>
              </a:ext>
            </a:extLst>
          </p:cNvPr>
          <p:cNvSpPr/>
          <p:nvPr/>
        </p:nvSpPr>
        <p:spPr>
          <a:xfrm>
            <a:off x="8295337" y="2624146"/>
            <a:ext cx="3182112" cy="3668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F175105-C045-9B4B-ABCB-1A22DD7796BF}"/>
              </a:ext>
            </a:extLst>
          </p:cNvPr>
          <p:cNvSpPr/>
          <p:nvPr/>
        </p:nvSpPr>
        <p:spPr>
          <a:xfrm>
            <a:off x="4663520" y="2624148"/>
            <a:ext cx="3182112" cy="3668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FB4AE47-EC79-9B47-90E9-489BCE3F67FE}"/>
              </a:ext>
            </a:extLst>
          </p:cNvPr>
          <p:cNvSpPr/>
          <p:nvPr/>
        </p:nvSpPr>
        <p:spPr>
          <a:xfrm>
            <a:off x="1031957" y="2624148"/>
            <a:ext cx="3181858" cy="3668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Rectangle 27">
            <a:extLst>
              <a:ext uri="{FF2B5EF4-FFF2-40B4-BE49-F238E27FC236}">
                <a16:creationId xmlns:a16="http://schemas.microsoft.com/office/drawing/2014/main" id="{7A244A97-2804-DD44-B6AE-1E34235C10C2}"/>
              </a:ext>
            </a:extLst>
          </p:cNvPr>
          <p:cNvSpPr/>
          <p:nvPr/>
        </p:nvSpPr>
        <p:spPr>
          <a:xfrm>
            <a:off x="8295337" y="2168282"/>
            <a:ext cx="3182112" cy="475185"/>
          </a:xfrm>
          <a:prstGeom prst="rect">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B2B9595-40BC-F544-A902-46435B22AC53}"/>
              </a:ext>
            </a:extLst>
          </p:cNvPr>
          <p:cNvSpPr/>
          <p:nvPr/>
        </p:nvSpPr>
        <p:spPr>
          <a:xfrm>
            <a:off x="1031957" y="2168282"/>
            <a:ext cx="3181858" cy="475187"/>
          </a:xfrm>
          <a:prstGeom prst="rect">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plitudeTF" panose="02000506050000020004" pitchFamily="50" charset="0"/>
            </a:endParaRPr>
          </a:p>
        </p:txBody>
      </p:sp>
      <p:sp>
        <p:nvSpPr>
          <p:cNvPr id="27" name="Rectangle 26">
            <a:extLst>
              <a:ext uri="{FF2B5EF4-FFF2-40B4-BE49-F238E27FC236}">
                <a16:creationId xmlns:a16="http://schemas.microsoft.com/office/drawing/2014/main" id="{E9111962-D519-DF47-9E7D-B9815A7817A6}"/>
              </a:ext>
            </a:extLst>
          </p:cNvPr>
          <p:cNvSpPr/>
          <p:nvPr/>
        </p:nvSpPr>
        <p:spPr>
          <a:xfrm>
            <a:off x="4663265" y="2168282"/>
            <a:ext cx="3182112" cy="475186"/>
          </a:xfrm>
          <a:prstGeom prst="rect">
            <a:avLst/>
          </a:prstGeom>
          <a:solidFill>
            <a:srgbClr val="004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684D9C3-C085-394B-BF77-63CD423D25D6}"/>
              </a:ext>
            </a:extLst>
          </p:cNvPr>
          <p:cNvSpPr>
            <a:spLocks noGrp="1"/>
          </p:cNvSpPr>
          <p:nvPr>
            <p:ph type="sldNum" sz="quarter" idx="12"/>
          </p:nvPr>
        </p:nvSpPr>
        <p:spPr/>
        <p:txBody>
          <a:bodyPr/>
          <a:lstStyle/>
          <a:p>
            <a:fld id="{97C4A280-C4F3-A04D-9472-41A4ED17DE72}" type="slidenum">
              <a:rPr lang="en-US" smtClean="0"/>
              <a:pPr/>
              <a:t>14</a:t>
            </a:fld>
            <a:endParaRPr lang="en-US" dirty="0">
              <a:latin typeface="AmplitudeTF" panose="02000506050000020004" pitchFamily="2" charset="77"/>
            </a:endParaRPr>
          </a:p>
        </p:txBody>
      </p:sp>
      <p:sp>
        <p:nvSpPr>
          <p:cNvPr id="5" name="Title 4">
            <a:extLst>
              <a:ext uri="{FF2B5EF4-FFF2-40B4-BE49-F238E27FC236}">
                <a16:creationId xmlns:a16="http://schemas.microsoft.com/office/drawing/2014/main" id="{523CA563-3CF6-9F41-8271-77D7A67986A7}"/>
              </a:ext>
            </a:extLst>
          </p:cNvPr>
          <p:cNvSpPr>
            <a:spLocks noGrp="1"/>
          </p:cNvSpPr>
          <p:nvPr>
            <p:ph type="title"/>
          </p:nvPr>
        </p:nvSpPr>
        <p:spPr/>
        <p:txBody>
          <a:bodyPr/>
          <a:lstStyle/>
          <a:p>
            <a:r>
              <a:rPr lang="en-US" b="1" dirty="0">
                <a:latin typeface="AmplitudeTF" panose="02000506050000020004" pitchFamily="50" charset="0"/>
              </a:rPr>
              <a:t>What makes a good resume?</a:t>
            </a:r>
          </a:p>
        </p:txBody>
      </p:sp>
      <p:sp>
        <p:nvSpPr>
          <p:cNvPr id="7" name="Text Placeholder 6">
            <a:extLst>
              <a:ext uri="{FF2B5EF4-FFF2-40B4-BE49-F238E27FC236}">
                <a16:creationId xmlns:a16="http://schemas.microsoft.com/office/drawing/2014/main" id="{F7C2DABD-BCD2-F440-9026-C4B4B9107B68}"/>
              </a:ext>
            </a:extLst>
          </p:cNvPr>
          <p:cNvSpPr>
            <a:spLocks noGrp="1"/>
          </p:cNvSpPr>
          <p:nvPr>
            <p:ph type="body" sz="quarter" idx="16"/>
          </p:nvPr>
        </p:nvSpPr>
        <p:spPr/>
        <p:txBody>
          <a:bodyPr/>
          <a:lstStyle/>
          <a:p>
            <a:r>
              <a:rPr lang="en-US" dirty="0"/>
              <a:t>THE LOOK</a:t>
            </a:r>
          </a:p>
        </p:txBody>
      </p:sp>
      <p:sp>
        <p:nvSpPr>
          <p:cNvPr id="9" name="Text Placeholder 8">
            <a:extLst>
              <a:ext uri="{FF2B5EF4-FFF2-40B4-BE49-F238E27FC236}">
                <a16:creationId xmlns:a16="http://schemas.microsoft.com/office/drawing/2014/main" id="{903F0DB0-B333-6243-A7B9-6CDF30D5E5AF}"/>
              </a:ext>
            </a:extLst>
          </p:cNvPr>
          <p:cNvSpPr>
            <a:spLocks noGrp="1"/>
          </p:cNvSpPr>
          <p:nvPr>
            <p:ph type="body" sz="quarter" idx="27"/>
          </p:nvPr>
        </p:nvSpPr>
        <p:spPr/>
        <p:txBody>
          <a:bodyPr/>
          <a:lstStyle/>
          <a:p>
            <a:pPr marL="302575" indent="-302575">
              <a:buFont typeface="Wingdings" panose="05000000000000000000" pitchFamily="2" charset="2"/>
              <a:buChar char="§"/>
            </a:pPr>
            <a:r>
              <a:rPr lang="en-US" sz="1400" dirty="0">
                <a:latin typeface="AmplitudeTF" panose="02000506050000020004" pitchFamily="50" charset="0"/>
              </a:rPr>
              <a:t>Length – one page maximum </a:t>
            </a:r>
          </a:p>
          <a:p>
            <a:pPr marL="302575" indent="-302575">
              <a:buFont typeface="Wingdings" panose="05000000000000000000" pitchFamily="2" charset="2"/>
              <a:buChar char="§"/>
            </a:pPr>
            <a:r>
              <a:rPr lang="en-US" sz="1400" dirty="0">
                <a:latin typeface="AmplitudeTF" panose="02000506050000020004" pitchFamily="50" charset="0"/>
              </a:rPr>
              <a:t>Content – clear, concise and relevant</a:t>
            </a:r>
          </a:p>
          <a:p>
            <a:pPr marL="302575" indent="-302575">
              <a:buFont typeface="Wingdings" panose="05000000000000000000" pitchFamily="2" charset="2"/>
              <a:buChar char="§"/>
            </a:pPr>
            <a:r>
              <a:rPr lang="en-US" sz="1400" dirty="0">
                <a:latin typeface="AmplitudeTF" panose="02000506050000020004" pitchFamily="50" charset="0"/>
              </a:rPr>
              <a:t>Presentation</a:t>
            </a:r>
          </a:p>
          <a:p>
            <a:pPr marL="752080" lvl="1" indent="-302575">
              <a:buFont typeface="Wingdings" panose="05000000000000000000" pitchFamily="2" charset="2"/>
              <a:buChar char="§"/>
            </a:pPr>
            <a:r>
              <a:rPr lang="en-US" sz="1400" dirty="0">
                <a:latin typeface="AmplitudeTF" panose="02000506050000020004" pitchFamily="50" charset="0"/>
              </a:rPr>
              <a:t>Error free – proofread</a:t>
            </a:r>
          </a:p>
          <a:p>
            <a:pPr marL="752080" lvl="1" indent="-302575">
              <a:buFont typeface="Wingdings" panose="05000000000000000000" pitchFamily="2" charset="2"/>
              <a:buChar char="§"/>
            </a:pPr>
            <a:r>
              <a:rPr lang="en-US" sz="1400" dirty="0">
                <a:latin typeface="AmplitudeTF" panose="02000506050000020004" pitchFamily="50" charset="0"/>
              </a:rPr>
              <a:t>Use correct tense</a:t>
            </a:r>
          </a:p>
          <a:p>
            <a:pPr marL="752080" lvl="1" indent="-302575">
              <a:buFont typeface="Wingdings" panose="05000000000000000000" pitchFamily="2" charset="2"/>
              <a:buChar char="§"/>
            </a:pPr>
            <a:r>
              <a:rPr lang="en-US" sz="1400" dirty="0">
                <a:latin typeface="AmplitudeTF" panose="02000506050000020004" pitchFamily="50" charset="0"/>
              </a:rPr>
              <a:t>Consistent formatting and font </a:t>
            </a:r>
          </a:p>
          <a:p>
            <a:endParaRPr lang="en-US" sz="1400" dirty="0"/>
          </a:p>
        </p:txBody>
      </p:sp>
      <p:sp>
        <p:nvSpPr>
          <p:cNvPr id="11" name="Text Placeholder 10">
            <a:extLst>
              <a:ext uri="{FF2B5EF4-FFF2-40B4-BE49-F238E27FC236}">
                <a16:creationId xmlns:a16="http://schemas.microsoft.com/office/drawing/2014/main" id="{1EA2F7E2-8EC5-764F-A39E-6A1B2E8C6B1B}"/>
              </a:ext>
            </a:extLst>
          </p:cNvPr>
          <p:cNvSpPr>
            <a:spLocks noGrp="1"/>
          </p:cNvSpPr>
          <p:nvPr>
            <p:ph type="body" sz="quarter" idx="23"/>
          </p:nvPr>
        </p:nvSpPr>
        <p:spPr/>
        <p:txBody>
          <a:bodyPr/>
          <a:lstStyle/>
          <a:p>
            <a:r>
              <a:rPr lang="en-US" dirty="0">
                <a:latin typeface="AmplitudeTF" panose="02000506050000020004" pitchFamily="50" charset="0"/>
              </a:rPr>
              <a:t>THE WORDS</a:t>
            </a:r>
          </a:p>
        </p:txBody>
      </p:sp>
      <p:sp>
        <p:nvSpPr>
          <p:cNvPr id="14" name="Text Placeholder 13">
            <a:extLst>
              <a:ext uri="{FF2B5EF4-FFF2-40B4-BE49-F238E27FC236}">
                <a16:creationId xmlns:a16="http://schemas.microsoft.com/office/drawing/2014/main" id="{B0E9F338-631B-F840-BB70-DFCA0DA10ADD}"/>
              </a:ext>
            </a:extLst>
          </p:cNvPr>
          <p:cNvSpPr>
            <a:spLocks noGrp="1"/>
          </p:cNvSpPr>
          <p:nvPr>
            <p:ph type="body" sz="quarter" idx="30"/>
          </p:nvPr>
        </p:nvSpPr>
        <p:spPr>
          <a:xfrm>
            <a:off x="4846439" y="2774635"/>
            <a:ext cx="2890051" cy="3387342"/>
          </a:xfrm>
        </p:spPr>
        <p:txBody>
          <a:bodyPr/>
          <a:lstStyle/>
          <a:p>
            <a:pPr marL="403433" lvl="0" indent="-403433">
              <a:buFont typeface="Wingdings" panose="05000000000000000000" pitchFamily="2" charset="2"/>
              <a:buChar char="§"/>
            </a:pPr>
            <a:r>
              <a:rPr lang="en-US" sz="1400" dirty="0">
                <a:latin typeface="AmplitudeTF" panose="02000506050000020004" pitchFamily="50" charset="0"/>
              </a:rPr>
              <a:t>Name</a:t>
            </a:r>
          </a:p>
          <a:p>
            <a:pPr marL="403433" lvl="0" indent="-403433">
              <a:buFont typeface="Wingdings" panose="05000000000000000000" pitchFamily="2" charset="2"/>
              <a:buChar char="§"/>
            </a:pPr>
            <a:r>
              <a:rPr lang="en-US" sz="1400" dirty="0">
                <a:latin typeface="AmplitudeTF" panose="02000506050000020004" pitchFamily="50" charset="0"/>
              </a:rPr>
              <a:t>Contact Information</a:t>
            </a:r>
          </a:p>
          <a:p>
            <a:pPr marL="403433" lvl="0" indent="-403433">
              <a:buFont typeface="Wingdings" panose="05000000000000000000" pitchFamily="2" charset="2"/>
              <a:buChar char="§"/>
            </a:pPr>
            <a:r>
              <a:rPr lang="en-US" sz="1400" dirty="0">
                <a:latin typeface="AmplitudeTF" panose="02000506050000020004" pitchFamily="50" charset="0"/>
              </a:rPr>
              <a:t>Education (including honors and academic awards)</a:t>
            </a:r>
          </a:p>
          <a:p>
            <a:pPr marL="403433" lvl="0" indent="-403433">
              <a:buFont typeface="Wingdings" panose="05000000000000000000" pitchFamily="2" charset="2"/>
              <a:buChar char="§"/>
            </a:pPr>
            <a:r>
              <a:rPr lang="en-US" sz="1400" dirty="0">
                <a:latin typeface="AmplitudeTF" panose="02000506050000020004" pitchFamily="50" charset="0"/>
              </a:rPr>
              <a:t>Work Experience</a:t>
            </a:r>
          </a:p>
          <a:p>
            <a:pPr marL="403433" lvl="0" indent="-403433">
              <a:buFont typeface="Wingdings" panose="05000000000000000000" pitchFamily="2" charset="2"/>
              <a:buChar char="§"/>
            </a:pPr>
            <a:r>
              <a:rPr lang="en-US" sz="1400" dirty="0">
                <a:latin typeface="AmplitudeTF" panose="02000506050000020004" pitchFamily="50" charset="0"/>
              </a:rPr>
              <a:t>Extracurricular Activities</a:t>
            </a:r>
          </a:p>
          <a:p>
            <a:pPr marL="403433" lvl="0" indent="-403433">
              <a:buFont typeface="Wingdings" panose="05000000000000000000" pitchFamily="2" charset="2"/>
              <a:buChar char="§"/>
            </a:pPr>
            <a:r>
              <a:rPr lang="en-US" sz="1400" dirty="0">
                <a:latin typeface="AmplitudeTF" panose="02000506050000020004" pitchFamily="50" charset="0"/>
              </a:rPr>
              <a:t>Awards </a:t>
            </a:r>
          </a:p>
          <a:p>
            <a:pPr marL="403433" lvl="0" indent="-403433">
              <a:buFont typeface="Wingdings" panose="05000000000000000000" pitchFamily="2" charset="2"/>
              <a:buChar char="§"/>
            </a:pPr>
            <a:r>
              <a:rPr lang="en-US" sz="1400" dirty="0">
                <a:latin typeface="AmplitudeTF" panose="02000506050000020004" pitchFamily="50" charset="0"/>
              </a:rPr>
              <a:t>Skills/Language</a:t>
            </a:r>
          </a:p>
          <a:p>
            <a:pPr marL="403433" lvl="0" indent="-403433">
              <a:buFont typeface="Wingdings" panose="05000000000000000000" pitchFamily="2" charset="2"/>
              <a:buChar char="§"/>
            </a:pPr>
            <a:r>
              <a:rPr lang="en-US" sz="1400" dirty="0">
                <a:latin typeface="AmplitudeTF" panose="02000506050000020004" pitchFamily="50" charset="0"/>
              </a:rPr>
              <a:t>Interests</a:t>
            </a:r>
          </a:p>
          <a:p>
            <a:pPr marL="0" indent="0"/>
            <a:r>
              <a:rPr lang="en-US" sz="1400" dirty="0">
                <a:latin typeface="AmplitudeTF" panose="02000506050000020004" pitchFamily="50" charset="0"/>
              </a:rPr>
              <a:t>*</a:t>
            </a:r>
            <a:r>
              <a:rPr lang="en-US" sz="1400" dirty="0">
                <a:solidFill>
                  <a:schemeClr val="bg1">
                    <a:lumMod val="50000"/>
                  </a:schemeClr>
                </a:solidFill>
                <a:latin typeface="AmplitudeTF" panose="02000506050000020004" pitchFamily="50" charset="0"/>
              </a:rPr>
              <a:t>Save as a PDF before emailing it!*</a:t>
            </a:r>
          </a:p>
          <a:p>
            <a:endParaRPr lang="en-US" sz="1400" dirty="0"/>
          </a:p>
        </p:txBody>
      </p:sp>
      <p:sp>
        <p:nvSpPr>
          <p:cNvPr id="18" name="Text Placeholder 17">
            <a:extLst>
              <a:ext uri="{FF2B5EF4-FFF2-40B4-BE49-F238E27FC236}">
                <a16:creationId xmlns:a16="http://schemas.microsoft.com/office/drawing/2014/main" id="{7060C160-4108-B94C-AEC7-862708CC460D}"/>
              </a:ext>
            </a:extLst>
          </p:cNvPr>
          <p:cNvSpPr>
            <a:spLocks noGrp="1"/>
          </p:cNvSpPr>
          <p:nvPr>
            <p:ph type="body" sz="quarter" idx="24"/>
          </p:nvPr>
        </p:nvSpPr>
        <p:spPr/>
        <p:txBody>
          <a:bodyPr/>
          <a:lstStyle/>
          <a:p>
            <a:r>
              <a:rPr lang="en-US" dirty="0">
                <a:latin typeface="AmplitudeTF" panose="02000506050000020004" pitchFamily="50" charset="0"/>
              </a:rPr>
              <a:t>THE EXPERIENCE</a:t>
            </a:r>
          </a:p>
        </p:txBody>
      </p:sp>
      <p:sp>
        <p:nvSpPr>
          <p:cNvPr id="22" name="Text Placeholder 21">
            <a:extLst>
              <a:ext uri="{FF2B5EF4-FFF2-40B4-BE49-F238E27FC236}">
                <a16:creationId xmlns:a16="http://schemas.microsoft.com/office/drawing/2014/main" id="{DF5B1973-6FB4-564E-931B-6446788CEACE}"/>
              </a:ext>
            </a:extLst>
          </p:cNvPr>
          <p:cNvSpPr>
            <a:spLocks noGrp="1"/>
          </p:cNvSpPr>
          <p:nvPr>
            <p:ph type="body" sz="quarter" idx="31"/>
          </p:nvPr>
        </p:nvSpPr>
        <p:spPr/>
        <p:txBody>
          <a:bodyPr/>
          <a:lstStyle/>
          <a:p>
            <a:pPr marL="298450" lvl="1" indent="-285750">
              <a:lnSpc>
                <a:spcPct val="100000"/>
              </a:lnSpc>
              <a:buFont typeface="Arial" panose="020B0604020202020204" pitchFamily="34" charset="0"/>
              <a:buChar char="•"/>
            </a:pPr>
            <a:r>
              <a:rPr lang="en-US" sz="1400" dirty="0"/>
              <a:t>Start with action words (analyzed, coordinated, evaluated, implemented, produced, etc.)</a:t>
            </a:r>
          </a:p>
          <a:p>
            <a:pPr marL="298450" lvl="1" indent="-285750">
              <a:lnSpc>
                <a:spcPct val="100000"/>
              </a:lnSpc>
              <a:buFont typeface="Arial" panose="020B0604020202020204" pitchFamily="34" charset="0"/>
              <a:buChar char="•"/>
            </a:pPr>
            <a:r>
              <a:rPr lang="en-US" sz="1400" dirty="0"/>
              <a:t>Describe/emphasize major projects or responsibilities</a:t>
            </a:r>
          </a:p>
          <a:p>
            <a:pPr marL="298450" lvl="1" indent="-285750">
              <a:lnSpc>
                <a:spcPct val="100000"/>
              </a:lnSpc>
              <a:buFont typeface="Arial" panose="020B0604020202020204" pitchFamily="34" charset="0"/>
              <a:buChar char="•"/>
            </a:pPr>
            <a:r>
              <a:rPr lang="en-US" sz="1400" dirty="0"/>
              <a:t>Highlight teamwork with words like “assisted” or “contributed”</a:t>
            </a:r>
          </a:p>
          <a:p>
            <a:pPr marL="298450" lvl="1" indent="-285750">
              <a:lnSpc>
                <a:spcPct val="100000"/>
              </a:lnSpc>
              <a:buFont typeface="Arial" panose="020B0604020202020204" pitchFamily="34" charset="0"/>
              <a:buChar char="•"/>
            </a:pPr>
            <a:r>
              <a:rPr lang="en-US" sz="1400" dirty="0"/>
              <a:t>Include value added (i.e. increased efficiency, reduced cost); quantify/use numbers wherever possible</a:t>
            </a:r>
          </a:p>
          <a:p>
            <a:endParaRPr lang="en-US" dirty="0"/>
          </a:p>
        </p:txBody>
      </p:sp>
    </p:spTree>
    <p:extLst>
      <p:ext uri="{BB962C8B-B14F-4D97-AF65-F5344CB8AC3E}">
        <p14:creationId xmlns:p14="http://schemas.microsoft.com/office/powerpoint/2010/main" val="212758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D6B00-F540-4C15-8635-AF21F43CA5FE}"/>
              </a:ext>
            </a:extLst>
          </p:cNvPr>
          <p:cNvSpPr>
            <a:spLocks noGrp="1"/>
          </p:cNvSpPr>
          <p:nvPr>
            <p:ph type="title"/>
          </p:nvPr>
        </p:nvSpPr>
        <p:spPr/>
        <p:txBody>
          <a:bodyPr>
            <a:normAutofit/>
          </a:bodyPr>
          <a:lstStyle/>
          <a:p>
            <a:r>
              <a:rPr lang="en-US" b="1" dirty="0">
                <a:solidFill>
                  <a:srgbClr val="024A7E"/>
                </a:solidFill>
                <a:latin typeface="AmplitudeTF" panose="02000506050000020004" pitchFamily="50" charset="0"/>
              </a:rPr>
              <a:t>Preparing for your interview</a:t>
            </a:r>
            <a:endParaRPr lang="en-US" dirty="0">
              <a:solidFill>
                <a:srgbClr val="024A7E"/>
              </a:solidFill>
            </a:endParaRPr>
          </a:p>
        </p:txBody>
      </p:sp>
      <p:sp>
        <p:nvSpPr>
          <p:cNvPr id="5" name="Slide Number Placeholder 4">
            <a:extLst>
              <a:ext uri="{FF2B5EF4-FFF2-40B4-BE49-F238E27FC236}">
                <a16:creationId xmlns:a16="http://schemas.microsoft.com/office/drawing/2014/main" id="{587D81B6-96A6-4B0A-89A3-7AFB90057A83}"/>
              </a:ext>
            </a:extLst>
          </p:cNvPr>
          <p:cNvSpPr>
            <a:spLocks noGrp="1"/>
          </p:cNvSpPr>
          <p:nvPr>
            <p:ph type="sldNum" sz="quarter" idx="12"/>
          </p:nvPr>
        </p:nvSpPr>
        <p:spPr/>
        <p:txBody>
          <a:bodyPr/>
          <a:lstStyle/>
          <a:p>
            <a:fld id="{97C4A280-C4F3-A04D-9472-41A4ED17DE72}" type="slidenum">
              <a:rPr lang="en-US" smtClean="0"/>
              <a:pPr/>
              <a:t>15</a:t>
            </a:fld>
            <a:endParaRPr lang="en-US" dirty="0">
              <a:latin typeface="AmplitudeTF" panose="02000506050000020004" pitchFamily="2" charset="77"/>
            </a:endParaRPr>
          </a:p>
        </p:txBody>
      </p:sp>
      <p:sp>
        <p:nvSpPr>
          <p:cNvPr id="13" name="Text Placeholder 12">
            <a:extLst>
              <a:ext uri="{FF2B5EF4-FFF2-40B4-BE49-F238E27FC236}">
                <a16:creationId xmlns:a16="http://schemas.microsoft.com/office/drawing/2014/main" id="{E8C9F057-0DA6-4DF0-A9ED-2061424FF4CE}"/>
              </a:ext>
            </a:extLst>
          </p:cNvPr>
          <p:cNvSpPr>
            <a:spLocks noGrp="1"/>
          </p:cNvSpPr>
          <p:nvPr>
            <p:ph type="body" sz="quarter" idx="20"/>
          </p:nvPr>
        </p:nvSpPr>
        <p:spPr>
          <a:xfrm>
            <a:off x="6519574" y="967657"/>
            <a:ext cx="5114963" cy="5313874"/>
          </a:xfrm>
        </p:spPr>
        <p:txBody>
          <a:bodyPr>
            <a:noAutofit/>
          </a:bodyPr>
          <a:lstStyle/>
          <a:p>
            <a:pPr marL="403433" lvl="0" indent="-403433">
              <a:buFont typeface="+mj-lt"/>
              <a:buAutoNum type="arabicPeriod"/>
            </a:pPr>
            <a:r>
              <a:rPr lang="en-US" sz="1400" dirty="0">
                <a:latin typeface="AmplitudeTF" panose="02000506050000020004" pitchFamily="50" charset="0"/>
              </a:rPr>
              <a:t>Know the job</a:t>
            </a:r>
          </a:p>
          <a:p>
            <a:pPr marL="797133" lvl="2" indent="-403433"/>
            <a:r>
              <a:rPr lang="en-US" sz="1200" dirty="0">
                <a:solidFill>
                  <a:schemeClr val="bg1">
                    <a:lumMod val="50000"/>
                  </a:schemeClr>
                </a:solidFill>
                <a:latin typeface="AmplitudeTF" panose="02000506050000020004" pitchFamily="50" charset="0"/>
              </a:rPr>
              <a:t>Understand what the firm does, its competitors, and how it distinguishes itself in the marketplace</a:t>
            </a:r>
          </a:p>
          <a:p>
            <a:pPr marL="403433" lvl="0" indent="-403433">
              <a:buFont typeface="+mj-lt"/>
              <a:buAutoNum type="arabicPeriod"/>
            </a:pPr>
            <a:r>
              <a:rPr lang="en-US" sz="1400" dirty="0">
                <a:latin typeface="AmplitudeTF" panose="02000506050000020004" pitchFamily="50" charset="0"/>
              </a:rPr>
              <a:t>Showcase what you have to offer</a:t>
            </a:r>
          </a:p>
          <a:p>
            <a:pPr marL="797133" lvl="2" indent="-403433"/>
            <a:r>
              <a:rPr lang="en-US" sz="1200" dirty="0">
                <a:solidFill>
                  <a:schemeClr val="bg1">
                    <a:lumMod val="50000"/>
                  </a:schemeClr>
                </a:solidFill>
                <a:latin typeface="AmplitudeTF" panose="02000506050000020004" pitchFamily="50" charset="0"/>
                <a:cs typeface="AmplitudeTF"/>
              </a:rPr>
              <a:t>Tell </a:t>
            </a:r>
            <a:r>
              <a:rPr lang="en-US" sz="1200" spc="-43" dirty="0">
                <a:solidFill>
                  <a:schemeClr val="bg1">
                    <a:lumMod val="50000"/>
                  </a:schemeClr>
                </a:solidFill>
                <a:latin typeface="AmplitudeTF" panose="02000506050000020004" pitchFamily="50" charset="0"/>
                <a:cs typeface="AmplitudeTF"/>
              </a:rPr>
              <a:t>th</a:t>
            </a:r>
            <a:r>
              <a:rPr lang="en-US" sz="1200" dirty="0">
                <a:solidFill>
                  <a:schemeClr val="bg1">
                    <a:lumMod val="50000"/>
                  </a:schemeClr>
                </a:solidFill>
                <a:latin typeface="AmplitudeTF" panose="02000506050000020004" pitchFamily="50" charset="0"/>
                <a:cs typeface="AmplitudeTF"/>
              </a:rPr>
              <a:t>em w</a:t>
            </a:r>
            <a:r>
              <a:rPr lang="en-US" sz="1200" spc="-14" dirty="0">
                <a:solidFill>
                  <a:schemeClr val="bg1">
                    <a:lumMod val="50000"/>
                  </a:schemeClr>
                </a:solidFill>
                <a:latin typeface="AmplitudeTF" panose="02000506050000020004" pitchFamily="50" charset="0"/>
                <a:cs typeface="AmplitudeTF"/>
              </a:rPr>
              <a:t>h</a:t>
            </a:r>
            <a:r>
              <a:rPr lang="en-US" sz="1200" dirty="0">
                <a:solidFill>
                  <a:schemeClr val="bg1">
                    <a:lumMod val="50000"/>
                  </a:schemeClr>
                </a:solidFill>
                <a:latin typeface="AmplitudeTF" panose="02000506050000020004" pitchFamily="50" charset="0"/>
                <a:cs typeface="AmplitudeTF"/>
              </a:rPr>
              <a:t>y </a:t>
            </a:r>
            <a:r>
              <a:rPr lang="en-US" sz="1200" spc="-22" dirty="0">
                <a:solidFill>
                  <a:schemeClr val="bg1">
                    <a:lumMod val="50000"/>
                  </a:schemeClr>
                </a:solidFill>
                <a:latin typeface="AmplitudeTF" panose="02000506050000020004" pitchFamily="50" charset="0"/>
                <a:cs typeface="AmplitudeTF"/>
              </a:rPr>
              <a:t>y</a:t>
            </a:r>
            <a:r>
              <a:rPr lang="en-US" sz="1200" dirty="0">
                <a:solidFill>
                  <a:schemeClr val="bg1">
                    <a:lumMod val="50000"/>
                  </a:schemeClr>
                </a:solidFill>
                <a:latin typeface="AmplitudeTF" panose="02000506050000020004" pitchFamily="50" charset="0"/>
                <a:cs typeface="AmplitudeTF"/>
              </a:rPr>
              <a:t>o</a:t>
            </a:r>
            <a:r>
              <a:rPr lang="en-US" sz="1200" spc="-22" dirty="0">
                <a:solidFill>
                  <a:schemeClr val="bg1">
                    <a:lumMod val="50000"/>
                  </a:schemeClr>
                </a:solidFill>
                <a:latin typeface="AmplitudeTF" panose="02000506050000020004" pitchFamily="50" charset="0"/>
                <a:cs typeface="AmplitudeTF"/>
              </a:rPr>
              <a:t>u</a:t>
            </a:r>
            <a:r>
              <a:rPr lang="en-US" sz="1200" spc="-43" dirty="0">
                <a:solidFill>
                  <a:schemeClr val="bg1">
                    <a:lumMod val="50000"/>
                  </a:schemeClr>
                </a:solidFill>
                <a:latin typeface="AmplitudeTF" panose="02000506050000020004" pitchFamily="50" charset="0"/>
                <a:cs typeface="AmplitudeTF"/>
              </a:rPr>
              <a:t>’</a:t>
            </a:r>
            <a:r>
              <a:rPr lang="en-US" sz="1200" spc="-22" dirty="0">
                <a:solidFill>
                  <a:schemeClr val="bg1">
                    <a:lumMod val="50000"/>
                  </a:schemeClr>
                </a:solidFill>
                <a:latin typeface="AmplitudeTF" panose="02000506050000020004" pitchFamily="50" charset="0"/>
                <a:cs typeface="AmplitudeTF"/>
              </a:rPr>
              <a:t>r</a:t>
            </a:r>
            <a:r>
              <a:rPr lang="en-US" sz="1200" dirty="0">
                <a:solidFill>
                  <a:schemeClr val="bg1">
                    <a:lumMod val="50000"/>
                  </a:schemeClr>
                </a:solidFill>
                <a:latin typeface="AmplitudeTF" panose="02000506050000020004" pitchFamily="50" charset="0"/>
                <a:cs typeface="AmplitudeTF"/>
              </a:rPr>
              <a:t>e the best! </a:t>
            </a:r>
            <a:r>
              <a:rPr lang="en-US" sz="1200" dirty="0">
                <a:solidFill>
                  <a:schemeClr val="bg1">
                    <a:lumMod val="50000"/>
                  </a:schemeClr>
                </a:solidFill>
                <a:latin typeface="AmplitudeTF" panose="02000506050000020004" pitchFamily="50" charset="0"/>
                <a:cs typeface="Open Sans Light"/>
              </a:rPr>
              <a:t>Qualifications are not always the only thing considered in a hiring decision. The person who scores the job is often the person who does the best selling themselves by responding thoughtfully to questions and showcasing what they have to offer the job and the team. Who are you as a candidate?</a:t>
            </a:r>
            <a:endParaRPr lang="en-US" sz="1200" dirty="0">
              <a:solidFill>
                <a:schemeClr val="bg1">
                  <a:lumMod val="50000"/>
                </a:schemeClr>
              </a:solidFill>
              <a:latin typeface="AmplitudeTF" panose="02000506050000020004" pitchFamily="50" charset="0"/>
            </a:endParaRPr>
          </a:p>
          <a:p>
            <a:pPr marL="403433" lvl="0" indent="-403433">
              <a:buFont typeface="+mj-lt"/>
              <a:buAutoNum type="arabicPeriod"/>
            </a:pPr>
            <a:r>
              <a:rPr lang="en-US" sz="1400" dirty="0">
                <a:latin typeface="AmplitudeTF" panose="02000506050000020004" pitchFamily="50" charset="0"/>
              </a:rPr>
              <a:t>Know your application</a:t>
            </a:r>
          </a:p>
          <a:p>
            <a:pPr marL="797133" lvl="2" indent="-403433"/>
            <a:r>
              <a:rPr lang="en-US" sz="1200" dirty="0">
                <a:solidFill>
                  <a:schemeClr val="bg1">
                    <a:lumMod val="50000"/>
                  </a:schemeClr>
                </a:solidFill>
                <a:latin typeface="AmplitudeTF" panose="02000506050000020004" pitchFamily="50" charset="0"/>
                <a:cs typeface="Open Sans Light"/>
              </a:rPr>
              <a:t>Know your resume inside and out, review it prior to the interview and be prepared to speak to any part of it. Have someone review it, discuss it with you and give you feedback.</a:t>
            </a:r>
            <a:endParaRPr lang="en-US" sz="1200" dirty="0">
              <a:solidFill>
                <a:schemeClr val="bg1">
                  <a:lumMod val="50000"/>
                </a:schemeClr>
              </a:solidFill>
              <a:latin typeface="AmplitudeTF" panose="02000506050000020004" pitchFamily="50" charset="0"/>
            </a:endParaRPr>
          </a:p>
          <a:p>
            <a:pPr marL="403433" lvl="0" indent="-403433">
              <a:buFont typeface="+mj-lt"/>
              <a:buAutoNum type="arabicPeriod"/>
            </a:pPr>
            <a:r>
              <a:rPr lang="en-US" sz="1400" dirty="0">
                <a:latin typeface="AmplitudeTF" panose="02000506050000020004" pitchFamily="50" charset="0"/>
              </a:rPr>
              <a:t>Write down your responses</a:t>
            </a:r>
          </a:p>
          <a:p>
            <a:pPr marL="797133" lvl="2" indent="-403433"/>
            <a:r>
              <a:rPr lang="en-US" sz="1200" dirty="0">
                <a:solidFill>
                  <a:schemeClr val="bg1">
                    <a:lumMod val="50000"/>
                  </a:schemeClr>
                </a:solidFill>
                <a:latin typeface="AmplitudeTF" panose="02000506050000020004" pitchFamily="50" charset="0"/>
                <a:cs typeface="Open Sans Light"/>
              </a:rPr>
              <a:t>And say them out loud. Eventually, the answers to these questions will become easy to speak to and you will feel more confident discussing these areas with a hiring manager</a:t>
            </a:r>
            <a:endParaRPr lang="en-US" sz="1200" dirty="0">
              <a:solidFill>
                <a:schemeClr val="bg1">
                  <a:lumMod val="50000"/>
                </a:schemeClr>
              </a:solidFill>
              <a:latin typeface="AmplitudeTF" panose="02000506050000020004" pitchFamily="50" charset="0"/>
            </a:endParaRPr>
          </a:p>
        </p:txBody>
      </p:sp>
      <p:sp>
        <p:nvSpPr>
          <p:cNvPr id="14" name="Text Placeholder 13">
            <a:extLst>
              <a:ext uri="{FF2B5EF4-FFF2-40B4-BE49-F238E27FC236}">
                <a16:creationId xmlns:a16="http://schemas.microsoft.com/office/drawing/2014/main" id="{4CD2F46B-BF23-4B3D-A21D-08A85F6D6D3E}"/>
              </a:ext>
            </a:extLst>
          </p:cNvPr>
          <p:cNvSpPr>
            <a:spLocks noGrp="1"/>
          </p:cNvSpPr>
          <p:nvPr>
            <p:ph type="body" sz="quarter" idx="21"/>
          </p:nvPr>
        </p:nvSpPr>
        <p:spPr/>
        <p:txBody>
          <a:bodyPr/>
          <a:lstStyle/>
          <a:p>
            <a:r>
              <a:rPr lang="en-US" dirty="0"/>
              <a:t>You’ve made it! You are at the interview stage, it is your time to shine. Take a deep breath because you totally have this!</a:t>
            </a:r>
          </a:p>
        </p:txBody>
      </p:sp>
      <p:sp>
        <p:nvSpPr>
          <p:cNvPr id="15" name="Text Placeholder 14">
            <a:extLst>
              <a:ext uri="{FF2B5EF4-FFF2-40B4-BE49-F238E27FC236}">
                <a16:creationId xmlns:a16="http://schemas.microsoft.com/office/drawing/2014/main" id="{FE293C3F-F284-49C5-BC89-9E39D29D4D69}"/>
              </a:ext>
            </a:extLst>
          </p:cNvPr>
          <p:cNvSpPr>
            <a:spLocks noGrp="1"/>
          </p:cNvSpPr>
          <p:nvPr>
            <p:ph type="body" sz="quarter" idx="22"/>
          </p:nvPr>
        </p:nvSpPr>
        <p:spPr/>
        <p:txBody>
          <a:bodyPr/>
          <a:lstStyle/>
          <a:p>
            <a:r>
              <a:rPr lang="en-US" dirty="0"/>
              <a:t>Constructing  Your Candidacy</a:t>
            </a:r>
          </a:p>
        </p:txBody>
      </p:sp>
    </p:spTree>
    <p:extLst>
      <p:ext uri="{BB962C8B-B14F-4D97-AF65-F5344CB8AC3E}">
        <p14:creationId xmlns:p14="http://schemas.microsoft.com/office/powerpoint/2010/main" val="41669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08B91-938A-4E74-95D4-28D362334D5C}"/>
              </a:ext>
            </a:extLst>
          </p:cNvPr>
          <p:cNvSpPr>
            <a:spLocks noGrp="1"/>
          </p:cNvSpPr>
          <p:nvPr>
            <p:ph type="sldNum" sz="quarter" idx="12"/>
          </p:nvPr>
        </p:nvSpPr>
        <p:spPr/>
        <p:txBody>
          <a:bodyPr/>
          <a:lstStyle/>
          <a:p>
            <a:fld id="{97C4A280-C4F3-A04D-9472-41A4ED17DE72}" type="slidenum">
              <a:rPr lang="en-US" smtClean="0"/>
              <a:pPr/>
              <a:t>16</a:t>
            </a:fld>
            <a:endParaRPr lang="en-US" dirty="0">
              <a:latin typeface="AmplitudeTF" panose="02000506050000020004" pitchFamily="2" charset="77"/>
            </a:endParaRPr>
          </a:p>
        </p:txBody>
      </p:sp>
      <p:sp>
        <p:nvSpPr>
          <p:cNvPr id="3" name="Title 2">
            <a:extLst>
              <a:ext uri="{FF2B5EF4-FFF2-40B4-BE49-F238E27FC236}">
                <a16:creationId xmlns:a16="http://schemas.microsoft.com/office/drawing/2014/main" id="{C3A864D0-674B-4698-9D38-6CEF808E9303}"/>
              </a:ext>
            </a:extLst>
          </p:cNvPr>
          <p:cNvSpPr>
            <a:spLocks noGrp="1"/>
          </p:cNvSpPr>
          <p:nvPr>
            <p:ph type="title"/>
          </p:nvPr>
        </p:nvSpPr>
        <p:spPr>
          <a:xfrm>
            <a:off x="2925637" y="1342878"/>
            <a:ext cx="6252235" cy="1510990"/>
          </a:xfrm>
        </p:spPr>
        <p:txBody>
          <a:bodyPr/>
          <a:lstStyle/>
          <a:p>
            <a:r>
              <a:rPr lang="en-US" b="1" dirty="0">
                <a:latin typeface="AmplitudeTF" panose="02000506050000020004" pitchFamily="50" charset="0"/>
              </a:rPr>
              <a:t>Interview: First Impressions</a:t>
            </a:r>
            <a:endParaRPr lang="en-US" dirty="0"/>
          </a:p>
        </p:txBody>
      </p:sp>
      <p:sp>
        <p:nvSpPr>
          <p:cNvPr id="4" name="Text Placeholder 3">
            <a:extLst>
              <a:ext uri="{FF2B5EF4-FFF2-40B4-BE49-F238E27FC236}">
                <a16:creationId xmlns:a16="http://schemas.microsoft.com/office/drawing/2014/main" id="{45CDABA8-5B66-4A6A-9217-37DA7392F66C}"/>
              </a:ext>
            </a:extLst>
          </p:cNvPr>
          <p:cNvSpPr>
            <a:spLocks noGrp="1"/>
          </p:cNvSpPr>
          <p:nvPr>
            <p:ph type="body" sz="quarter" idx="21"/>
          </p:nvPr>
        </p:nvSpPr>
        <p:spPr>
          <a:xfrm>
            <a:off x="2967620" y="2598821"/>
            <a:ext cx="6210252" cy="830179"/>
          </a:xfrm>
        </p:spPr>
        <p:txBody>
          <a:bodyPr>
            <a:normAutofit/>
          </a:bodyPr>
          <a:lstStyle/>
          <a:p>
            <a:r>
              <a:rPr lang="en-US" dirty="0">
                <a:solidFill>
                  <a:srgbClr val="373A3D"/>
                </a:solidFill>
                <a:latin typeface="AmplitudeTF" panose="02000506050000020004" pitchFamily="50" charset="0"/>
                <a:cs typeface="Open Sans Light"/>
              </a:rPr>
              <a:t>A job interview doesn’t start with the first question. Hiring managers begin to assess candidates from the moment they arrive. Here are some things to consider as you walk through those interview doors (or join that video call):</a:t>
            </a:r>
            <a:endParaRPr lang="en-US" dirty="0"/>
          </a:p>
        </p:txBody>
      </p:sp>
      <p:sp>
        <p:nvSpPr>
          <p:cNvPr id="5" name="Text Placeholder 4">
            <a:extLst>
              <a:ext uri="{FF2B5EF4-FFF2-40B4-BE49-F238E27FC236}">
                <a16:creationId xmlns:a16="http://schemas.microsoft.com/office/drawing/2014/main" id="{5AAEB435-BFC0-4A88-ACDA-B40D8DF7888C}"/>
              </a:ext>
            </a:extLst>
          </p:cNvPr>
          <p:cNvSpPr>
            <a:spLocks noGrp="1"/>
          </p:cNvSpPr>
          <p:nvPr>
            <p:ph type="body" sz="quarter" idx="22"/>
          </p:nvPr>
        </p:nvSpPr>
        <p:spPr>
          <a:xfrm>
            <a:off x="2967620" y="940870"/>
            <a:ext cx="6210252" cy="375889"/>
          </a:xfrm>
        </p:spPr>
        <p:txBody>
          <a:bodyPr/>
          <a:lstStyle/>
          <a:p>
            <a:r>
              <a:rPr lang="en-US" dirty="0"/>
              <a:t>Constructing Your Candidacy</a:t>
            </a:r>
          </a:p>
          <a:p>
            <a:endParaRPr lang="en-US" dirty="0"/>
          </a:p>
        </p:txBody>
      </p:sp>
      <p:sp>
        <p:nvSpPr>
          <p:cNvPr id="8" name="object 6">
            <a:extLst>
              <a:ext uri="{FF2B5EF4-FFF2-40B4-BE49-F238E27FC236}">
                <a16:creationId xmlns:a16="http://schemas.microsoft.com/office/drawing/2014/main" id="{B5B13D5F-B517-4BDF-9894-AB7C83ACEDEF}"/>
              </a:ext>
            </a:extLst>
          </p:cNvPr>
          <p:cNvSpPr txBox="1"/>
          <p:nvPr/>
        </p:nvSpPr>
        <p:spPr>
          <a:xfrm>
            <a:off x="2967620" y="3649090"/>
            <a:ext cx="1860917" cy="2046329"/>
          </a:xfrm>
          <a:prstGeom prst="rect">
            <a:avLst/>
          </a:prstGeom>
        </p:spPr>
        <p:txBody>
          <a:bodyPr vert="horz" wrap="square" lIns="0" tIns="0" rIns="0" bIns="0" rtlCol="0">
            <a:spAutoFit/>
          </a:bodyPr>
          <a:lstStyle/>
          <a:p>
            <a:pPr marL="16810" marR="260551">
              <a:lnSpc>
                <a:spcPct val="125000"/>
              </a:lnSpc>
            </a:pPr>
            <a:r>
              <a:rPr b="1" spc="53" dirty="0">
                <a:solidFill>
                  <a:schemeClr val="bg1">
                    <a:lumMod val="50000"/>
                  </a:schemeClr>
                </a:solidFill>
                <a:latin typeface="AmplitudeTF" panose="02000506050000020004" pitchFamily="50" charset="0"/>
                <a:cs typeface="Arial Narrow"/>
              </a:rPr>
              <a:t>Arri</a:t>
            </a:r>
            <a:r>
              <a:rPr b="1" spc="60" dirty="0">
                <a:solidFill>
                  <a:schemeClr val="bg1">
                    <a:lumMod val="50000"/>
                  </a:schemeClr>
                </a:solidFill>
                <a:latin typeface="AmplitudeTF" panose="02000506050000020004" pitchFamily="50" charset="0"/>
                <a:cs typeface="Arial Narrow"/>
              </a:rPr>
              <a:t>v</a:t>
            </a:r>
            <a:r>
              <a:rPr b="1" spc="40" dirty="0">
                <a:solidFill>
                  <a:schemeClr val="bg1">
                    <a:lumMod val="50000"/>
                  </a:schemeClr>
                </a:solidFill>
                <a:latin typeface="AmplitudeTF" panose="02000506050000020004" pitchFamily="50" charset="0"/>
                <a:cs typeface="Arial Narrow"/>
              </a:rPr>
              <a:t>al</a:t>
            </a:r>
            <a:r>
              <a:rPr b="1" spc="13" dirty="0">
                <a:solidFill>
                  <a:schemeClr val="bg1">
                    <a:lumMod val="50000"/>
                  </a:schemeClr>
                </a:solidFill>
                <a:latin typeface="AmplitudeTF" panose="02000506050000020004" pitchFamily="50" charset="0"/>
                <a:cs typeface="Arial Narrow"/>
              </a:rPr>
              <a:t> </a:t>
            </a:r>
            <a:r>
              <a:rPr b="1" spc="66" dirty="0">
                <a:solidFill>
                  <a:schemeClr val="bg1">
                    <a:lumMod val="50000"/>
                  </a:schemeClr>
                </a:solidFill>
                <a:latin typeface="AmplitudeTF" panose="02000506050000020004" pitchFamily="50" charset="0"/>
                <a:cs typeface="Arial Narrow"/>
              </a:rPr>
              <a:t>time</a:t>
            </a:r>
            <a:r>
              <a:rPr b="1" spc="40" dirty="0">
                <a:solidFill>
                  <a:schemeClr val="bg1">
                    <a:lumMod val="50000"/>
                  </a:schemeClr>
                </a:solidFill>
                <a:latin typeface="AmplitudeTF" panose="02000506050000020004" pitchFamily="50" charset="0"/>
                <a:cs typeface="Arial Narrow"/>
              </a:rPr>
              <a:t> </a:t>
            </a:r>
            <a:r>
              <a:rPr b="1" spc="66" dirty="0">
                <a:solidFill>
                  <a:schemeClr val="bg1">
                    <a:lumMod val="50000"/>
                  </a:schemeClr>
                </a:solidFill>
                <a:latin typeface="AmplitudeTF" panose="02000506050000020004" pitchFamily="50" charset="0"/>
                <a:cs typeface="Arial Narrow"/>
              </a:rPr>
              <a:t>A</a:t>
            </a:r>
            <a:r>
              <a:rPr b="1" spc="13" dirty="0">
                <a:solidFill>
                  <a:schemeClr val="bg1">
                    <a:lumMod val="50000"/>
                  </a:schemeClr>
                </a:solidFill>
                <a:latin typeface="AmplitudeTF" panose="02000506050000020004" pitchFamily="50" charset="0"/>
                <a:cs typeface="Arial Narrow"/>
              </a:rPr>
              <a:t>t</a:t>
            </a:r>
            <a:r>
              <a:rPr b="1" spc="100" dirty="0">
                <a:solidFill>
                  <a:schemeClr val="bg1">
                    <a:lumMod val="50000"/>
                  </a:schemeClr>
                </a:solidFill>
                <a:latin typeface="AmplitudeTF" panose="02000506050000020004" pitchFamily="50" charset="0"/>
                <a:cs typeface="Arial Narrow"/>
              </a:rPr>
              <a:t>t</a:t>
            </a:r>
            <a:r>
              <a:rPr b="1" spc="60" dirty="0">
                <a:solidFill>
                  <a:schemeClr val="bg1">
                    <a:lumMod val="50000"/>
                  </a:schemeClr>
                </a:solidFill>
                <a:latin typeface="AmplitudeTF" panose="02000506050000020004" pitchFamily="50" charset="0"/>
                <a:cs typeface="Arial Narrow"/>
              </a:rPr>
              <a:t>i</a:t>
            </a:r>
            <a:r>
              <a:rPr b="1" spc="47" dirty="0">
                <a:solidFill>
                  <a:schemeClr val="bg1">
                    <a:lumMod val="50000"/>
                  </a:schemeClr>
                </a:solidFill>
                <a:latin typeface="AmplitudeTF" panose="02000506050000020004" pitchFamily="50" charset="0"/>
                <a:cs typeface="Arial Narrow"/>
              </a:rPr>
              <a:t>re</a:t>
            </a:r>
            <a:endParaRPr b="1" dirty="0">
              <a:solidFill>
                <a:schemeClr val="bg1">
                  <a:lumMod val="50000"/>
                </a:schemeClr>
              </a:solidFill>
              <a:latin typeface="AmplitudeTF" panose="02000506050000020004" pitchFamily="50" charset="0"/>
              <a:cs typeface="Arial Narrow"/>
            </a:endParaRPr>
          </a:p>
          <a:p>
            <a:pPr marL="16810" marR="6724">
              <a:lnSpc>
                <a:spcPct val="125000"/>
              </a:lnSpc>
            </a:pPr>
            <a:r>
              <a:rPr b="1" spc="26" dirty="0">
                <a:solidFill>
                  <a:schemeClr val="bg1">
                    <a:lumMod val="50000"/>
                  </a:schemeClr>
                </a:solidFill>
                <a:latin typeface="AmplitudeTF" panose="02000506050000020004" pitchFamily="50" charset="0"/>
                <a:cs typeface="Arial Narrow"/>
              </a:rPr>
              <a:t>Body</a:t>
            </a:r>
            <a:r>
              <a:rPr b="1" spc="13" dirty="0">
                <a:solidFill>
                  <a:schemeClr val="bg1">
                    <a:lumMod val="50000"/>
                  </a:schemeClr>
                </a:solidFill>
                <a:latin typeface="AmplitudeTF" panose="02000506050000020004" pitchFamily="50" charset="0"/>
                <a:cs typeface="Arial Narrow"/>
              </a:rPr>
              <a:t> </a:t>
            </a:r>
            <a:r>
              <a:rPr b="1" spc="26" dirty="0">
                <a:solidFill>
                  <a:schemeClr val="bg1">
                    <a:lumMod val="50000"/>
                  </a:schemeClr>
                </a:solidFill>
                <a:latin typeface="AmplitudeTF" panose="02000506050000020004" pitchFamily="50" charset="0"/>
                <a:cs typeface="Arial Narrow"/>
              </a:rPr>
              <a:t>La</a:t>
            </a:r>
            <a:r>
              <a:rPr b="1" spc="13" dirty="0">
                <a:solidFill>
                  <a:schemeClr val="bg1">
                    <a:lumMod val="50000"/>
                  </a:schemeClr>
                </a:solidFill>
                <a:latin typeface="AmplitudeTF" panose="02000506050000020004" pitchFamily="50" charset="0"/>
                <a:cs typeface="Arial Narrow"/>
              </a:rPr>
              <a:t>n</a:t>
            </a:r>
            <a:r>
              <a:rPr b="1" spc="34" dirty="0">
                <a:solidFill>
                  <a:schemeClr val="bg1">
                    <a:lumMod val="50000"/>
                  </a:schemeClr>
                </a:solidFill>
                <a:latin typeface="AmplitudeTF" panose="02000506050000020004" pitchFamily="50" charset="0"/>
                <a:cs typeface="Arial Narrow"/>
              </a:rPr>
              <a:t>guage</a:t>
            </a:r>
            <a:r>
              <a:rPr b="1" spc="13" dirty="0">
                <a:solidFill>
                  <a:schemeClr val="bg1">
                    <a:lumMod val="50000"/>
                  </a:schemeClr>
                </a:solidFill>
                <a:latin typeface="AmplitudeTF" panose="02000506050000020004" pitchFamily="50" charset="0"/>
                <a:cs typeface="Arial Narrow"/>
              </a:rPr>
              <a:t> </a:t>
            </a:r>
            <a:r>
              <a:rPr b="1" spc="-151" dirty="0">
                <a:solidFill>
                  <a:schemeClr val="bg1">
                    <a:lumMod val="50000"/>
                  </a:schemeClr>
                </a:solidFill>
                <a:latin typeface="AmplitudeTF" panose="02000506050000020004" pitchFamily="50" charset="0"/>
                <a:cs typeface="Arial Narrow"/>
              </a:rPr>
              <a:t>C</a:t>
            </a:r>
            <a:r>
              <a:rPr b="1" spc="53" dirty="0">
                <a:solidFill>
                  <a:schemeClr val="bg1">
                    <a:lumMod val="50000"/>
                  </a:schemeClr>
                </a:solidFill>
                <a:latin typeface="AmplitudeTF" panose="02000506050000020004" pitchFamily="50" charset="0"/>
                <a:cs typeface="Arial Narrow"/>
              </a:rPr>
              <a:t>ommunication</a:t>
            </a:r>
            <a:r>
              <a:rPr b="1" spc="26" dirty="0">
                <a:solidFill>
                  <a:schemeClr val="bg1">
                    <a:lumMod val="50000"/>
                  </a:schemeClr>
                </a:solidFill>
                <a:latin typeface="AmplitudeTF" panose="02000506050000020004" pitchFamily="50" charset="0"/>
                <a:cs typeface="Arial Narrow"/>
              </a:rPr>
              <a:t> </a:t>
            </a:r>
            <a:r>
              <a:rPr b="1" spc="40" dirty="0">
                <a:solidFill>
                  <a:schemeClr val="bg1">
                    <a:lumMod val="50000"/>
                  </a:schemeClr>
                </a:solidFill>
                <a:latin typeface="AmplitudeTF" panose="02000506050000020004" pitchFamily="50" charset="0"/>
                <a:cs typeface="Arial Narrow"/>
              </a:rPr>
              <a:t>P</a:t>
            </a:r>
            <a:r>
              <a:rPr b="1" spc="7" dirty="0">
                <a:solidFill>
                  <a:schemeClr val="bg1">
                    <a:lumMod val="50000"/>
                  </a:schemeClr>
                </a:solidFill>
                <a:latin typeface="AmplitudeTF" panose="02000506050000020004" pitchFamily="50" charset="0"/>
                <a:cs typeface="Arial Narrow"/>
              </a:rPr>
              <a:t>r</a:t>
            </a:r>
            <a:r>
              <a:rPr b="1" spc="53" dirty="0">
                <a:solidFill>
                  <a:schemeClr val="bg1">
                    <a:lumMod val="50000"/>
                  </a:schemeClr>
                </a:solidFill>
                <a:latin typeface="AmplitudeTF" panose="02000506050000020004" pitchFamily="50" charset="0"/>
                <a:cs typeface="Arial Narrow"/>
              </a:rPr>
              <a:t>epa</a:t>
            </a:r>
            <a:r>
              <a:rPr b="1" spc="13" dirty="0">
                <a:solidFill>
                  <a:schemeClr val="bg1">
                    <a:lumMod val="50000"/>
                  </a:schemeClr>
                </a:solidFill>
                <a:latin typeface="AmplitudeTF" panose="02000506050000020004" pitchFamily="50" charset="0"/>
                <a:cs typeface="Arial Narrow"/>
              </a:rPr>
              <a:t>redness</a:t>
            </a:r>
            <a:r>
              <a:rPr b="1" spc="7" dirty="0">
                <a:solidFill>
                  <a:schemeClr val="bg1">
                    <a:lumMod val="50000"/>
                  </a:schemeClr>
                </a:solidFill>
                <a:latin typeface="AmplitudeTF" panose="02000506050000020004" pitchFamily="50" charset="0"/>
                <a:cs typeface="Arial Narrow"/>
              </a:rPr>
              <a:t> </a:t>
            </a:r>
            <a:r>
              <a:rPr b="1" spc="-20" dirty="0">
                <a:solidFill>
                  <a:schemeClr val="bg1">
                    <a:lumMod val="50000"/>
                  </a:schemeClr>
                </a:solidFill>
                <a:latin typeface="AmplitudeTF" panose="02000506050000020004" pitchFamily="50" charset="0"/>
                <a:cs typeface="Arial Narrow"/>
              </a:rPr>
              <a:t>En</a:t>
            </a:r>
            <a:r>
              <a:rPr b="1" spc="40" dirty="0">
                <a:solidFill>
                  <a:schemeClr val="bg1">
                    <a:lumMod val="50000"/>
                  </a:schemeClr>
                </a:solidFill>
                <a:latin typeface="AmplitudeTF" panose="02000506050000020004" pitchFamily="50" charset="0"/>
                <a:cs typeface="Arial Narrow"/>
              </a:rPr>
              <a:t>thusiasm</a:t>
            </a:r>
            <a:endParaRPr b="1" dirty="0">
              <a:solidFill>
                <a:schemeClr val="bg1">
                  <a:lumMod val="50000"/>
                </a:schemeClr>
              </a:solidFill>
              <a:latin typeface="AmplitudeTF" panose="02000506050000020004" pitchFamily="50" charset="0"/>
              <a:cs typeface="Arial Narrow"/>
            </a:endParaRPr>
          </a:p>
        </p:txBody>
      </p:sp>
      <p:sp>
        <p:nvSpPr>
          <p:cNvPr id="9" name="object 7">
            <a:extLst>
              <a:ext uri="{FF2B5EF4-FFF2-40B4-BE49-F238E27FC236}">
                <a16:creationId xmlns:a16="http://schemas.microsoft.com/office/drawing/2014/main" id="{A90F337A-5AE8-40CB-A3E0-35D96C6FB770}"/>
              </a:ext>
            </a:extLst>
          </p:cNvPr>
          <p:cNvSpPr txBox="1"/>
          <p:nvPr/>
        </p:nvSpPr>
        <p:spPr>
          <a:xfrm>
            <a:off x="5079970" y="3649090"/>
            <a:ext cx="5724640" cy="2016129"/>
          </a:xfrm>
          <a:prstGeom prst="rect">
            <a:avLst/>
          </a:prstGeom>
        </p:spPr>
        <p:txBody>
          <a:bodyPr vert="horz" wrap="square" lIns="0" tIns="0" rIns="0" bIns="0" rtlCol="0">
            <a:spAutoFit/>
          </a:bodyPr>
          <a:lstStyle/>
          <a:p>
            <a:pPr marL="16810" algn="just"/>
            <a:r>
              <a:rPr sz="1700" dirty="0">
                <a:solidFill>
                  <a:schemeClr val="bg1">
                    <a:lumMod val="50000"/>
                  </a:schemeClr>
                </a:solidFill>
                <a:latin typeface="AmplitudeTF" panose="02000506050000020004" pitchFamily="50" charset="0"/>
                <a:cs typeface="Corbel"/>
              </a:rPr>
              <a:t>Are you on time?</a:t>
            </a:r>
          </a:p>
          <a:p>
            <a:pPr marL="16810" algn="just">
              <a:spcBef>
                <a:spcPts val="556"/>
              </a:spcBef>
            </a:pPr>
            <a:r>
              <a:rPr sz="1700" dirty="0">
                <a:solidFill>
                  <a:schemeClr val="bg1">
                    <a:lumMod val="50000"/>
                  </a:schemeClr>
                </a:solidFill>
                <a:latin typeface="AmplitudeTF" panose="02000506050000020004" pitchFamily="50" charset="0"/>
                <a:cs typeface="Corbel"/>
              </a:rPr>
              <a:t>Are you well groomed and professional?</a:t>
            </a:r>
          </a:p>
          <a:p>
            <a:pPr marL="16810" marR="6724">
              <a:lnSpc>
                <a:spcPct val="138900"/>
              </a:lnSpc>
            </a:pPr>
            <a:r>
              <a:rPr sz="1700" dirty="0">
                <a:solidFill>
                  <a:schemeClr val="bg1">
                    <a:lumMod val="50000"/>
                  </a:schemeClr>
                </a:solidFill>
                <a:latin typeface="AmplitudeTF" panose="02000506050000020004" pitchFamily="50" charset="0"/>
                <a:cs typeface="Corbel"/>
              </a:rPr>
              <a:t>Are you making </a:t>
            </a:r>
            <a:r>
              <a:rPr sz="1700" spc="-7" dirty="0">
                <a:solidFill>
                  <a:schemeClr val="bg1">
                    <a:lumMod val="50000"/>
                  </a:schemeClr>
                </a:solidFill>
                <a:latin typeface="AmplitudeTF" panose="02000506050000020004" pitchFamily="50" charset="0"/>
                <a:cs typeface="Corbel"/>
              </a:rPr>
              <a:t>e</a:t>
            </a:r>
            <a:r>
              <a:rPr sz="1700" dirty="0">
                <a:solidFill>
                  <a:schemeClr val="bg1">
                    <a:lumMod val="50000"/>
                  </a:schemeClr>
                </a:solidFill>
                <a:latin typeface="AmplitudeTF" panose="02000506050000020004" pitchFamily="50" charset="0"/>
                <a:cs typeface="Corbel"/>
              </a:rPr>
              <a:t>ye contact? How is your posture? </a:t>
            </a:r>
            <a:endParaRPr lang="en-US" sz="1700" dirty="0">
              <a:solidFill>
                <a:schemeClr val="bg1">
                  <a:lumMod val="50000"/>
                </a:schemeClr>
              </a:solidFill>
              <a:latin typeface="AmplitudeTF" panose="02000506050000020004" pitchFamily="50" charset="0"/>
              <a:cs typeface="Corbel"/>
            </a:endParaRPr>
          </a:p>
          <a:p>
            <a:pPr marL="16810" marR="6724">
              <a:lnSpc>
                <a:spcPct val="138900"/>
              </a:lnSpc>
            </a:pPr>
            <a:r>
              <a:rPr sz="1700" dirty="0">
                <a:solidFill>
                  <a:schemeClr val="bg1">
                    <a:lumMod val="50000"/>
                  </a:schemeClr>
                </a:solidFill>
                <a:latin typeface="AmplitudeTF" panose="02000506050000020004" pitchFamily="50" charset="0"/>
                <a:cs typeface="Corbel"/>
              </a:rPr>
              <a:t>Are you positive, polite and inquisitive?</a:t>
            </a:r>
          </a:p>
          <a:p>
            <a:pPr marL="16810" marR="361409" algn="just">
              <a:lnSpc>
                <a:spcPct val="138900"/>
              </a:lnSpc>
            </a:pPr>
            <a:r>
              <a:rPr sz="1700" dirty="0">
                <a:solidFill>
                  <a:schemeClr val="bg1">
                    <a:lumMod val="50000"/>
                  </a:schemeClr>
                </a:solidFill>
                <a:latin typeface="AmplitudeTF" panose="02000506050000020004" pitchFamily="50" charset="0"/>
                <a:cs typeface="Corbel"/>
              </a:rPr>
              <a:t>Did you bring your resume or other supplies?</a:t>
            </a:r>
            <a:endParaRPr lang="en-US" sz="1700" dirty="0">
              <a:solidFill>
                <a:schemeClr val="bg1">
                  <a:lumMod val="50000"/>
                </a:schemeClr>
              </a:solidFill>
              <a:latin typeface="AmplitudeTF" panose="02000506050000020004" pitchFamily="50" charset="0"/>
              <a:cs typeface="Corbel"/>
            </a:endParaRPr>
          </a:p>
          <a:p>
            <a:pPr marL="16810" marR="361409" algn="just">
              <a:lnSpc>
                <a:spcPct val="138900"/>
              </a:lnSpc>
            </a:pPr>
            <a:r>
              <a:rPr sz="1700" dirty="0">
                <a:solidFill>
                  <a:schemeClr val="bg1">
                    <a:lumMod val="50000"/>
                  </a:schemeClr>
                </a:solidFill>
                <a:latin typeface="AmplitudeTF" panose="02000506050000020004" pitchFamily="50" charset="0"/>
                <a:cs typeface="Corbel"/>
              </a:rPr>
              <a:t>Did you </a:t>
            </a:r>
            <a:r>
              <a:rPr sz="1700" spc="-7" dirty="0">
                <a:solidFill>
                  <a:schemeClr val="bg1">
                    <a:lumMod val="50000"/>
                  </a:schemeClr>
                </a:solidFill>
                <a:latin typeface="AmplitudeTF" panose="02000506050000020004" pitchFamily="50" charset="0"/>
                <a:cs typeface="Corbel"/>
              </a:rPr>
              <a:t>flash a smile or raise your e</a:t>
            </a:r>
            <a:r>
              <a:rPr sz="1700" dirty="0">
                <a:solidFill>
                  <a:schemeClr val="bg1">
                    <a:lumMod val="50000"/>
                  </a:schemeClr>
                </a:solidFill>
                <a:latin typeface="AmplitudeTF" panose="02000506050000020004" pitchFamily="50" charset="0"/>
                <a:cs typeface="Corbel"/>
              </a:rPr>
              <a:t>yebrows? </a:t>
            </a:r>
            <a:endParaRPr lang="en-US" sz="1700" dirty="0">
              <a:solidFill>
                <a:schemeClr val="bg1">
                  <a:lumMod val="50000"/>
                </a:schemeClr>
              </a:solidFill>
              <a:latin typeface="AmplitudeTF" panose="02000506050000020004" pitchFamily="50" charset="0"/>
              <a:cs typeface="Corbel"/>
            </a:endParaRPr>
          </a:p>
        </p:txBody>
      </p:sp>
      <p:grpSp>
        <p:nvGrpSpPr>
          <p:cNvPr id="10" name="Deal">
            <a:extLst>
              <a:ext uri="{FF2B5EF4-FFF2-40B4-BE49-F238E27FC236}">
                <a16:creationId xmlns:a16="http://schemas.microsoft.com/office/drawing/2014/main" id="{D9204F31-1168-4E16-A4E7-50B86E0D15CC}"/>
              </a:ext>
            </a:extLst>
          </p:cNvPr>
          <p:cNvGrpSpPr>
            <a:grpSpLocks noChangeAspect="1"/>
          </p:cNvGrpSpPr>
          <p:nvPr>
            <p:custDataLst>
              <p:tags r:id="rId1"/>
            </p:custDataLst>
          </p:nvPr>
        </p:nvGrpSpPr>
        <p:grpSpPr>
          <a:xfrm>
            <a:off x="884293" y="1471649"/>
            <a:ext cx="1426212" cy="964252"/>
            <a:chOff x="473075" y="2101851"/>
            <a:chExt cx="617538" cy="417513"/>
          </a:xfrm>
        </p:grpSpPr>
        <p:sp>
          <p:nvSpPr>
            <p:cNvPr id="11" name="Freeform 5">
              <a:extLst>
                <a:ext uri="{FF2B5EF4-FFF2-40B4-BE49-F238E27FC236}">
                  <a16:creationId xmlns:a16="http://schemas.microsoft.com/office/drawing/2014/main" id="{C4C658D7-CD9E-4544-8FC5-5BACB9C5CC32}"/>
                </a:ext>
              </a:extLst>
            </p:cNvPr>
            <p:cNvSpPr>
              <a:spLocks noEditPoints="1"/>
            </p:cNvSpPr>
            <p:nvPr/>
          </p:nvSpPr>
          <p:spPr bwMode="auto">
            <a:xfrm>
              <a:off x="638175" y="2101851"/>
              <a:ext cx="452438" cy="285750"/>
            </a:xfrm>
            <a:custGeom>
              <a:avLst/>
              <a:gdLst>
                <a:gd name="T0" fmla="*/ 289 w 292"/>
                <a:gd name="T1" fmla="*/ 108 h 183"/>
                <a:gd name="T2" fmla="*/ 261 w 292"/>
                <a:gd name="T3" fmla="*/ 55 h 183"/>
                <a:gd name="T4" fmla="*/ 243 w 292"/>
                <a:gd name="T5" fmla="*/ 19 h 183"/>
                <a:gd name="T6" fmla="*/ 220 w 292"/>
                <a:gd name="T7" fmla="*/ 3 h 183"/>
                <a:gd name="T8" fmla="*/ 218 w 292"/>
                <a:gd name="T9" fmla="*/ 4 h 183"/>
                <a:gd name="T10" fmla="*/ 208 w 292"/>
                <a:gd name="T11" fmla="*/ 9 h 183"/>
                <a:gd name="T12" fmla="*/ 195 w 292"/>
                <a:gd name="T13" fmla="*/ 17 h 183"/>
                <a:gd name="T14" fmla="*/ 192 w 292"/>
                <a:gd name="T15" fmla="*/ 30 h 183"/>
                <a:gd name="T16" fmla="*/ 191 w 292"/>
                <a:gd name="T17" fmla="*/ 30 h 183"/>
                <a:gd name="T18" fmla="*/ 182 w 292"/>
                <a:gd name="T19" fmla="*/ 33 h 183"/>
                <a:gd name="T20" fmla="*/ 158 w 292"/>
                <a:gd name="T21" fmla="*/ 29 h 183"/>
                <a:gd name="T22" fmla="*/ 137 w 292"/>
                <a:gd name="T23" fmla="*/ 16 h 183"/>
                <a:gd name="T24" fmla="*/ 88 w 292"/>
                <a:gd name="T25" fmla="*/ 17 h 183"/>
                <a:gd name="T26" fmla="*/ 72 w 292"/>
                <a:gd name="T27" fmla="*/ 26 h 183"/>
                <a:gd name="T28" fmla="*/ 10 w 292"/>
                <a:gd name="T29" fmla="*/ 70 h 183"/>
                <a:gd name="T30" fmla="*/ 20 w 292"/>
                <a:gd name="T31" fmla="*/ 109 h 183"/>
                <a:gd name="T32" fmla="*/ 37 w 292"/>
                <a:gd name="T33" fmla="*/ 104 h 183"/>
                <a:gd name="T34" fmla="*/ 91 w 292"/>
                <a:gd name="T35" fmla="*/ 75 h 183"/>
                <a:gd name="T36" fmla="*/ 100 w 292"/>
                <a:gd name="T37" fmla="*/ 76 h 183"/>
                <a:gd name="T38" fmla="*/ 169 w 292"/>
                <a:gd name="T39" fmla="*/ 152 h 183"/>
                <a:gd name="T40" fmla="*/ 190 w 292"/>
                <a:gd name="T41" fmla="*/ 176 h 183"/>
                <a:gd name="T42" fmla="*/ 196 w 292"/>
                <a:gd name="T43" fmla="*/ 182 h 183"/>
                <a:gd name="T44" fmla="*/ 201 w 292"/>
                <a:gd name="T45" fmla="*/ 183 h 183"/>
                <a:gd name="T46" fmla="*/ 239 w 292"/>
                <a:gd name="T47" fmla="*/ 146 h 183"/>
                <a:gd name="T48" fmla="*/ 245 w 292"/>
                <a:gd name="T49" fmla="*/ 134 h 183"/>
                <a:gd name="T50" fmla="*/ 254 w 292"/>
                <a:gd name="T51" fmla="*/ 139 h 183"/>
                <a:gd name="T52" fmla="*/ 276 w 292"/>
                <a:gd name="T53" fmla="*/ 130 h 183"/>
                <a:gd name="T54" fmla="*/ 289 w 292"/>
                <a:gd name="T55" fmla="*/ 109 h 183"/>
                <a:gd name="T56" fmla="*/ 200 w 292"/>
                <a:gd name="T57" fmla="*/ 169 h 183"/>
                <a:gd name="T58" fmla="*/ 189 w 292"/>
                <a:gd name="T59" fmla="*/ 156 h 183"/>
                <a:gd name="T60" fmla="*/ 119 w 292"/>
                <a:gd name="T61" fmla="*/ 80 h 183"/>
                <a:gd name="T62" fmla="*/ 95 w 292"/>
                <a:gd name="T63" fmla="*/ 61 h 183"/>
                <a:gd name="T64" fmla="*/ 39 w 292"/>
                <a:gd name="T65" fmla="*/ 89 h 183"/>
                <a:gd name="T66" fmla="*/ 21 w 292"/>
                <a:gd name="T67" fmla="*/ 97 h 183"/>
                <a:gd name="T68" fmla="*/ 13 w 292"/>
                <a:gd name="T69" fmla="*/ 89 h 183"/>
                <a:gd name="T70" fmla="*/ 24 w 292"/>
                <a:gd name="T71" fmla="*/ 74 h 183"/>
                <a:gd name="T72" fmla="*/ 89 w 292"/>
                <a:gd name="T73" fmla="*/ 31 h 183"/>
                <a:gd name="T74" fmla="*/ 117 w 292"/>
                <a:gd name="T75" fmla="*/ 23 h 183"/>
                <a:gd name="T76" fmla="*/ 133 w 292"/>
                <a:gd name="T77" fmla="*/ 28 h 183"/>
                <a:gd name="T78" fmla="*/ 164 w 292"/>
                <a:gd name="T79" fmla="*/ 46 h 183"/>
                <a:gd name="T80" fmla="*/ 187 w 292"/>
                <a:gd name="T81" fmla="*/ 44 h 183"/>
                <a:gd name="T82" fmla="*/ 206 w 292"/>
                <a:gd name="T83" fmla="*/ 80 h 183"/>
                <a:gd name="T84" fmla="*/ 228 w 292"/>
                <a:gd name="T85" fmla="*/ 121 h 183"/>
                <a:gd name="T86" fmla="*/ 230 w 292"/>
                <a:gd name="T87" fmla="*/ 138 h 183"/>
                <a:gd name="T88" fmla="*/ 270 w 292"/>
                <a:gd name="T89" fmla="*/ 120 h 183"/>
                <a:gd name="T90" fmla="*/ 253 w 292"/>
                <a:gd name="T91" fmla="*/ 123 h 183"/>
                <a:gd name="T92" fmla="*/ 206 w 292"/>
                <a:gd name="T93" fmla="*/ 32 h 183"/>
                <a:gd name="T94" fmla="*/ 204 w 292"/>
                <a:gd name="T95" fmla="*/ 25 h 183"/>
                <a:gd name="T96" fmla="*/ 214 w 292"/>
                <a:gd name="T97" fmla="*/ 20 h 183"/>
                <a:gd name="T98" fmla="*/ 223 w 292"/>
                <a:gd name="T99" fmla="*/ 15 h 183"/>
                <a:gd name="T100" fmla="*/ 226 w 292"/>
                <a:gd name="T101" fmla="*/ 14 h 183"/>
                <a:gd name="T102" fmla="*/ 232 w 292"/>
                <a:gd name="T103" fmla="*/ 24 h 183"/>
                <a:gd name="T104" fmla="*/ 250 w 292"/>
                <a:gd name="T105" fmla="*/ 60 h 183"/>
                <a:gd name="T106" fmla="*/ 278 w 292"/>
                <a:gd name="T107" fmla="*/ 112 h 183"/>
                <a:gd name="T108" fmla="*/ 277 w 292"/>
                <a:gd name="T109"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2" h="183">
                  <a:moveTo>
                    <a:pt x="289" y="109"/>
                  </a:moveTo>
                  <a:cubicBezTo>
                    <a:pt x="289" y="108"/>
                    <a:pt x="289" y="108"/>
                    <a:pt x="289" y="108"/>
                  </a:cubicBezTo>
                  <a:cubicBezTo>
                    <a:pt x="288" y="107"/>
                    <a:pt x="288" y="105"/>
                    <a:pt x="287" y="104"/>
                  </a:cubicBezTo>
                  <a:cubicBezTo>
                    <a:pt x="278" y="88"/>
                    <a:pt x="270" y="71"/>
                    <a:pt x="261" y="55"/>
                  </a:cubicBezTo>
                  <a:cubicBezTo>
                    <a:pt x="256" y="43"/>
                    <a:pt x="250" y="32"/>
                    <a:pt x="244" y="21"/>
                  </a:cubicBezTo>
                  <a:cubicBezTo>
                    <a:pt x="243" y="19"/>
                    <a:pt x="243" y="19"/>
                    <a:pt x="243" y="19"/>
                  </a:cubicBezTo>
                  <a:cubicBezTo>
                    <a:pt x="241" y="15"/>
                    <a:pt x="239" y="12"/>
                    <a:pt x="237" y="9"/>
                  </a:cubicBezTo>
                  <a:cubicBezTo>
                    <a:pt x="233" y="2"/>
                    <a:pt x="228" y="0"/>
                    <a:pt x="220" y="3"/>
                  </a:cubicBezTo>
                  <a:cubicBezTo>
                    <a:pt x="219" y="3"/>
                    <a:pt x="219" y="3"/>
                    <a:pt x="219" y="3"/>
                  </a:cubicBezTo>
                  <a:cubicBezTo>
                    <a:pt x="218" y="4"/>
                    <a:pt x="218" y="4"/>
                    <a:pt x="218" y="4"/>
                  </a:cubicBezTo>
                  <a:cubicBezTo>
                    <a:pt x="218" y="4"/>
                    <a:pt x="217" y="4"/>
                    <a:pt x="217" y="4"/>
                  </a:cubicBezTo>
                  <a:cubicBezTo>
                    <a:pt x="214" y="6"/>
                    <a:pt x="211" y="7"/>
                    <a:pt x="208" y="9"/>
                  </a:cubicBezTo>
                  <a:cubicBezTo>
                    <a:pt x="200" y="13"/>
                    <a:pt x="200" y="13"/>
                    <a:pt x="200" y="13"/>
                  </a:cubicBezTo>
                  <a:cubicBezTo>
                    <a:pt x="198" y="14"/>
                    <a:pt x="196" y="16"/>
                    <a:pt x="195" y="17"/>
                  </a:cubicBezTo>
                  <a:cubicBezTo>
                    <a:pt x="194" y="17"/>
                    <a:pt x="194" y="17"/>
                    <a:pt x="194" y="18"/>
                  </a:cubicBezTo>
                  <a:cubicBezTo>
                    <a:pt x="191" y="21"/>
                    <a:pt x="190" y="26"/>
                    <a:pt x="192" y="30"/>
                  </a:cubicBezTo>
                  <a:cubicBezTo>
                    <a:pt x="192" y="30"/>
                    <a:pt x="192" y="30"/>
                    <a:pt x="192" y="30"/>
                  </a:cubicBezTo>
                  <a:cubicBezTo>
                    <a:pt x="192" y="30"/>
                    <a:pt x="191" y="30"/>
                    <a:pt x="191" y="30"/>
                  </a:cubicBezTo>
                  <a:cubicBezTo>
                    <a:pt x="189" y="29"/>
                    <a:pt x="187" y="29"/>
                    <a:pt x="186" y="30"/>
                  </a:cubicBezTo>
                  <a:cubicBezTo>
                    <a:pt x="185" y="31"/>
                    <a:pt x="183" y="32"/>
                    <a:pt x="182" y="33"/>
                  </a:cubicBezTo>
                  <a:cubicBezTo>
                    <a:pt x="178" y="36"/>
                    <a:pt x="173" y="36"/>
                    <a:pt x="168" y="35"/>
                  </a:cubicBezTo>
                  <a:cubicBezTo>
                    <a:pt x="164" y="33"/>
                    <a:pt x="161" y="31"/>
                    <a:pt x="158" y="29"/>
                  </a:cubicBezTo>
                  <a:cubicBezTo>
                    <a:pt x="152" y="25"/>
                    <a:pt x="145" y="21"/>
                    <a:pt x="139" y="17"/>
                  </a:cubicBezTo>
                  <a:cubicBezTo>
                    <a:pt x="137" y="16"/>
                    <a:pt x="137" y="16"/>
                    <a:pt x="137" y="16"/>
                  </a:cubicBezTo>
                  <a:cubicBezTo>
                    <a:pt x="131" y="13"/>
                    <a:pt x="125" y="11"/>
                    <a:pt x="119" y="11"/>
                  </a:cubicBezTo>
                  <a:cubicBezTo>
                    <a:pt x="108" y="10"/>
                    <a:pt x="98" y="12"/>
                    <a:pt x="88" y="17"/>
                  </a:cubicBezTo>
                  <a:cubicBezTo>
                    <a:pt x="83" y="20"/>
                    <a:pt x="83" y="20"/>
                    <a:pt x="83" y="20"/>
                  </a:cubicBezTo>
                  <a:cubicBezTo>
                    <a:pt x="79" y="22"/>
                    <a:pt x="76" y="24"/>
                    <a:pt x="72" y="26"/>
                  </a:cubicBezTo>
                  <a:cubicBezTo>
                    <a:pt x="53" y="38"/>
                    <a:pt x="35" y="51"/>
                    <a:pt x="17" y="65"/>
                  </a:cubicBezTo>
                  <a:cubicBezTo>
                    <a:pt x="10" y="70"/>
                    <a:pt x="10" y="70"/>
                    <a:pt x="10" y="70"/>
                  </a:cubicBezTo>
                  <a:cubicBezTo>
                    <a:pt x="3" y="75"/>
                    <a:pt x="0" y="82"/>
                    <a:pt x="1" y="90"/>
                  </a:cubicBezTo>
                  <a:cubicBezTo>
                    <a:pt x="1" y="101"/>
                    <a:pt x="9" y="109"/>
                    <a:pt x="20" y="109"/>
                  </a:cubicBezTo>
                  <a:cubicBezTo>
                    <a:pt x="21" y="109"/>
                    <a:pt x="21" y="109"/>
                    <a:pt x="21" y="109"/>
                  </a:cubicBezTo>
                  <a:cubicBezTo>
                    <a:pt x="27" y="108"/>
                    <a:pt x="32" y="106"/>
                    <a:pt x="37" y="104"/>
                  </a:cubicBezTo>
                  <a:cubicBezTo>
                    <a:pt x="44" y="100"/>
                    <a:pt x="44" y="100"/>
                    <a:pt x="44" y="100"/>
                  </a:cubicBezTo>
                  <a:cubicBezTo>
                    <a:pt x="60" y="92"/>
                    <a:pt x="76" y="84"/>
                    <a:pt x="91" y="75"/>
                  </a:cubicBezTo>
                  <a:cubicBezTo>
                    <a:pt x="93" y="74"/>
                    <a:pt x="95" y="73"/>
                    <a:pt x="95" y="73"/>
                  </a:cubicBezTo>
                  <a:cubicBezTo>
                    <a:pt x="96" y="73"/>
                    <a:pt x="98" y="75"/>
                    <a:pt x="100" y="76"/>
                  </a:cubicBezTo>
                  <a:cubicBezTo>
                    <a:pt x="110" y="88"/>
                    <a:pt x="110" y="88"/>
                    <a:pt x="110" y="88"/>
                  </a:cubicBezTo>
                  <a:cubicBezTo>
                    <a:pt x="130" y="109"/>
                    <a:pt x="149" y="131"/>
                    <a:pt x="169" y="152"/>
                  </a:cubicBezTo>
                  <a:cubicBezTo>
                    <a:pt x="172" y="156"/>
                    <a:pt x="176" y="160"/>
                    <a:pt x="180" y="164"/>
                  </a:cubicBezTo>
                  <a:cubicBezTo>
                    <a:pt x="183" y="168"/>
                    <a:pt x="187" y="172"/>
                    <a:pt x="190" y="176"/>
                  </a:cubicBezTo>
                  <a:cubicBezTo>
                    <a:pt x="192" y="177"/>
                    <a:pt x="192" y="177"/>
                    <a:pt x="192" y="177"/>
                  </a:cubicBezTo>
                  <a:cubicBezTo>
                    <a:pt x="193" y="179"/>
                    <a:pt x="194" y="181"/>
                    <a:pt x="196" y="182"/>
                  </a:cubicBezTo>
                  <a:cubicBezTo>
                    <a:pt x="197" y="182"/>
                    <a:pt x="198" y="183"/>
                    <a:pt x="200" y="183"/>
                  </a:cubicBezTo>
                  <a:cubicBezTo>
                    <a:pt x="200" y="183"/>
                    <a:pt x="200" y="183"/>
                    <a:pt x="201" y="183"/>
                  </a:cubicBezTo>
                  <a:cubicBezTo>
                    <a:pt x="204" y="182"/>
                    <a:pt x="206" y="180"/>
                    <a:pt x="208" y="178"/>
                  </a:cubicBezTo>
                  <a:cubicBezTo>
                    <a:pt x="218" y="168"/>
                    <a:pt x="229" y="157"/>
                    <a:pt x="239" y="146"/>
                  </a:cubicBezTo>
                  <a:cubicBezTo>
                    <a:pt x="240" y="146"/>
                    <a:pt x="240" y="146"/>
                    <a:pt x="240" y="146"/>
                  </a:cubicBezTo>
                  <a:cubicBezTo>
                    <a:pt x="244" y="141"/>
                    <a:pt x="245" y="138"/>
                    <a:pt x="245" y="134"/>
                  </a:cubicBezTo>
                  <a:cubicBezTo>
                    <a:pt x="247" y="136"/>
                    <a:pt x="249" y="137"/>
                    <a:pt x="252" y="139"/>
                  </a:cubicBezTo>
                  <a:cubicBezTo>
                    <a:pt x="253" y="139"/>
                    <a:pt x="254" y="139"/>
                    <a:pt x="254" y="139"/>
                  </a:cubicBezTo>
                  <a:cubicBezTo>
                    <a:pt x="255" y="139"/>
                    <a:pt x="256" y="139"/>
                    <a:pt x="256" y="139"/>
                  </a:cubicBezTo>
                  <a:cubicBezTo>
                    <a:pt x="264" y="137"/>
                    <a:pt x="270" y="134"/>
                    <a:pt x="276" y="130"/>
                  </a:cubicBezTo>
                  <a:cubicBezTo>
                    <a:pt x="278" y="129"/>
                    <a:pt x="281" y="128"/>
                    <a:pt x="283" y="127"/>
                  </a:cubicBezTo>
                  <a:cubicBezTo>
                    <a:pt x="289" y="123"/>
                    <a:pt x="292" y="117"/>
                    <a:pt x="289" y="109"/>
                  </a:cubicBezTo>
                  <a:close/>
                  <a:moveTo>
                    <a:pt x="230" y="138"/>
                  </a:moveTo>
                  <a:cubicBezTo>
                    <a:pt x="220" y="148"/>
                    <a:pt x="210" y="159"/>
                    <a:pt x="200" y="169"/>
                  </a:cubicBezTo>
                  <a:cubicBezTo>
                    <a:pt x="200" y="168"/>
                    <a:pt x="200" y="168"/>
                    <a:pt x="200" y="168"/>
                  </a:cubicBezTo>
                  <a:cubicBezTo>
                    <a:pt x="196" y="164"/>
                    <a:pt x="192" y="160"/>
                    <a:pt x="189" y="156"/>
                  </a:cubicBezTo>
                  <a:cubicBezTo>
                    <a:pt x="185" y="152"/>
                    <a:pt x="181" y="148"/>
                    <a:pt x="178" y="144"/>
                  </a:cubicBezTo>
                  <a:cubicBezTo>
                    <a:pt x="158" y="122"/>
                    <a:pt x="139" y="101"/>
                    <a:pt x="119" y="80"/>
                  </a:cubicBezTo>
                  <a:cubicBezTo>
                    <a:pt x="109" y="68"/>
                    <a:pt x="109" y="68"/>
                    <a:pt x="109" y="68"/>
                  </a:cubicBezTo>
                  <a:cubicBezTo>
                    <a:pt x="106" y="65"/>
                    <a:pt x="101" y="61"/>
                    <a:pt x="95" y="61"/>
                  </a:cubicBezTo>
                  <a:cubicBezTo>
                    <a:pt x="91" y="61"/>
                    <a:pt x="88" y="63"/>
                    <a:pt x="85" y="65"/>
                  </a:cubicBezTo>
                  <a:cubicBezTo>
                    <a:pt x="70" y="73"/>
                    <a:pt x="54" y="81"/>
                    <a:pt x="39" y="89"/>
                  </a:cubicBezTo>
                  <a:cubicBezTo>
                    <a:pt x="31" y="93"/>
                    <a:pt x="31" y="93"/>
                    <a:pt x="31" y="93"/>
                  </a:cubicBezTo>
                  <a:cubicBezTo>
                    <a:pt x="28" y="95"/>
                    <a:pt x="24" y="96"/>
                    <a:pt x="21" y="97"/>
                  </a:cubicBezTo>
                  <a:cubicBezTo>
                    <a:pt x="21" y="97"/>
                    <a:pt x="20" y="97"/>
                    <a:pt x="20" y="97"/>
                  </a:cubicBezTo>
                  <a:cubicBezTo>
                    <a:pt x="15" y="97"/>
                    <a:pt x="13" y="94"/>
                    <a:pt x="13" y="89"/>
                  </a:cubicBezTo>
                  <a:cubicBezTo>
                    <a:pt x="13" y="85"/>
                    <a:pt x="14" y="82"/>
                    <a:pt x="17" y="80"/>
                  </a:cubicBezTo>
                  <a:cubicBezTo>
                    <a:pt x="24" y="74"/>
                    <a:pt x="24" y="74"/>
                    <a:pt x="24" y="74"/>
                  </a:cubicBezTo>
                  <a:cubicBezTo>
                    <a:pt x="42" y="61"/>
                    <a:pt x="60" y="48"/>
                    <a:pt x="79" y="36"/>
                  </a:cubicBezTo>
                  <a:cubicBezTo>
                    <a:pt x="82" y="35"/>
                    <a:pt x="85" y="33"/>
                    <a:pt x="89" y="31"/>
                  </a:cubicBezTo>
                  <a:cubicBezTo>
                    <a:pt x="94" y="28"/>
                    <a:pt x="94" y="28"/>
                    <a:pt x="94" y="28"/>
                  </a:cubicBezTo>
                  <a:cubicBezTo>
                    <a:pt x="101" y="24"/>
                    <a:pt x="109" y="22"/>
                    <a:pt x="117" y="23"/>
                  </a:cubicBezTo>
                  <a:cubicBezTo>
                    <a:pt x="122" y="23"/>
                    <a:pt x="127" y="25"/>
                    <a:pt x="131" y="27"/>
                  </a:cubicBezTo>
                  <a:cubicBezTo>
                    <a:pt x="133" y="28"/>
                    <a:pt x="133" y="28"/>
                    <a:pt x="133" y="28"/>
                  </a:cubicBezTo>
                  <a:cubicBezTo>
                    <a:pt x="139" y="31"/>
                    <a:pt x="145" y="35"/>
                    <a:pt x="150" y="39"/>
                  </a:cubicBezTo>
                  <a:cubicBezTo>
                    <a:pt x="154" y="42"/>
                    <a:pt x="159" y="44"/>
                    <a:pt x="164" y="46"/>
                  </a:cubicBezTo>
                  <a:cubicBezTo>
                    <a:pt x="167" y="47"/>
                    <a:pt x="170" y="48"/>
                    <a:pt x="173" y="48"/>
                  </a:cubicBezTo>
                  <a:cubicBezTo>
                    <a:pt x="178" y="48"/>
                    <a:pt x="182" y="47"/>
                    <a:pt x="187" y="44"/>
                  </a:cubicBezTo>
                  <a:cubicBezTo>
                    <a:pt x="187" y="45"/>
                    <a:pt x="188" y="46"/>
                    <a:pt x="188" y="47"/>
                  </a:cubicBezTo>
                  <a:cubicBezTo>
                    <a:pt x="194" y="58"/>
                    <a:pt x="200" y="69"/>
                    <a:pt x="206" y="80"/>
                  </a:cubicBezTo>
                  <a:cubicBezTo>
                    <a:pt x="212" y="91"/>
                    <a:pt x="217" y="102"/>
                    <a:pt x="223" y="113"/>
                  </a:cubicBezTo>
                  <a:cubicBezTo>
                    <a:pt x="225" y="116"/>
                    <a:pt x="226" y="118"/>
                    <a:pt x="228" y="121"/>
                  </a:cubicBezTo>
                  <a:cubicBezTo>
                    <a:pt x="229" y="123"/>
                    <a:pt x="230" y="126"/>
                    <a:pt x="232" y="128"/>
                  </a:cubicBezTo>
                  <a:cubicBezTo>
                    <a:pt x="234" y="133"/>
                    <a:pt x="234" y="134"/>
                    <a:pt x="230" y="138"/>
                  </a:cubicBezTo>
                  <a:close/>
                  <a:moveTo>
                    <a:pt x="277" y="116"/>
                  </a:moveTo>
                  <a:cubicBezTo>
                    <a:pt x="275" y="117"/>
                    <a:pt x="273" y="118"/>
                    <a:pt x="270" y="120"/>
                  </a:cubicBezTo>
                  <a:cubicBezTo>
                    <a:pt x="265" y="122"/>
                    <a:pt x="261" y="125"/>
                    <a:pt x="256" y="127"/>
                  </a:cubicBezTo>
                  <a:cubicBezTo>
                    <a:pt x="255" y="126"/>
                    <a:pt x="254" y="125"/>
                    <a:pt x="253" y="123"/>
                  </a:cubicBezTo>
                  <a:cubicBezTo>
                    <a:pt x="242" y="103"/>
                    <a:pt x="232" y="83"/>
                    <a:pt x="221" y="62"/>
                  </a:cubicBezTo>
                  <a:cubicBezTo>
                    <a:pt x="206" y="32"/>
                    <a:pt x="206" y="32"/>
                    <a:pt x="206" y="32"/>
                  </a:cubicBezTo>
                  <a:cubicBezTo>
                    <a:pt x="205" y="30"/>
                    <a:pt x="204" y="28"/>
                    <a:pt x="203" y="26"/>
                  </a:cubicBezTo>
                  <a:cubicBezTo>
                    <a:pt x="203" y="26"/>
                    <a:pt x="203" y="26"/>
                    <a:pt x="204" y="25"/>
                  </a:cubicBezTo>
                  <a:cubicBezTo>
                    <a:pt x="204" y="25"/>
                    <a:pt x="205" y="24"/>
                    <a:pt x="206" y="24"/>
                  </a:cubicBezTo>
                  <a:cubicBezTo>
                    <a:pt x="214" y="20"/>
                    <a:pt x="214" y="20"/>
                    <a:pt x="214" y="20"/>
                  </a:cubicBezTo>
                  <a:cubicBezTo>
                    <a:pt x="217" y="18"/>
                    <a:pt x="220" y="17"/>
                    <a:pt x="222" y="15"/>
                  </a:cubicBezTo>
                  <a:cubicBezTo>
                    <a:pt x="223" y="15"/>
                    <a:pt x="223" y="15"/>
                    <a:pt x="223" y="15"/>
                  </a:cubicBezTo>
                  <a:cubicBezTo>
                    <a:pt x="223" y="15"/>
                    <a:pt x="224" y="15"/>
                    <a:pt x="224" y="14"/>
                  </a:cubicBezTo>
                  <a:cubicBezTo>
                    <a:pt x="225" y="14"/>
                    <a:pt x="226" y="14"/>
                    <a:pt x="226" y="14"/>
                  </a:cubicBezTo>
                  <a:cubicBezTo>
                    <a:pt x="226" y="14"/>
                    <a:pt x="226" y="14"/>
                    <a:pt x="227" y="15"/>
                  </a:cubicBezTo>
                  <a:cubicBezTo>
                    <a:pt x="229" y="18"/>
                    <a:pt x="230" y="21"/>
                    <a:pt x="232" y="24"/>
                  </a:cubicBezTo>
                  <a:cubicBezTo>
                    <a:pt x="233" y="27"/>
                    <a:pt x="233" y="27"/>
                    <a:pt x="233" y="27"/>
                  </a:cubicBezTo>
                  <a:cubicBezTo>
                    <a:pt x="239" y="38"/>
                    <a:pt x="245" y="49"/>
                    <a:pt x="250" y="60"/>
                  </a:cubicBezTo>
                  <a:cubicBezTo>
                    <a:pt x="259" y="77"/>
                    <a:pt x="268" y="93"/>
                    <a:pt x="277" y="110"/>
                  </a:cubicBezTo>
                  <a:cubicBezTo>
                    <a:pt x="277" y="111"/>
                    <a:pt x="277" y="112"/>
                    <a:pt x="278" y="112"/>
                  </a:cubicBezTo>
                  <a:cubicBezTo>
                    <a:pt x="278" y="113"/>
                    <a:pt x="278" y="113"/>
                    <a:pt x="278" y="113"/>
                  </a:cubicBezTo>
                  <a:cubicBezTo>
                    <a:pt x="279" y="115"/>
                    <a:pt x="278" y="116"/>
                    <a:pt x="277" y="116"/>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E766DBBA-B31D-470D-8671-9C8C67E679EF}"/>
                </a:ext>
              </a:extLst>
            </p:cNvPr>
            <p:cNvSpPr>
              <a:spLocks noEditPoints="1"/>
            </p:cNvSpPr>
            <p:nvPr/>
          </p:nvSpPr>
          <p:spPr bwMode="auto">
            <a:xfrm>
              <a:off x="473075" y="2101851"/>
              <a:ext cx="280988" cy="261938"/>
            </a:xfrm>
            <a:custGeom>
              <a:avLst/>
              <a:gdLst>
                <a:gd name="T0" fmla="*/ 70 w 181"/>
                <a:gd name="T1" fmla="*/ 168 h 168"/>
                <a:gd name="T2" fmla="*/ 78 w 181"/>
                <a:gd name="T3" fmla="*/ 160 h 168"/>
                <a:gd name="T4" fmla="*/ 53 w 181"/>
                <a:gd name="T5" fmla="*/ 133 h 168"/>
                <a:gd name="T6" fmla="*/ 51 w 181"/>
                <a:gd name="T7" fmla="*/ 125 h 168"/>
                <a:gd name="T8" fmla="*/ 68 w 181"/>
                <a:gd name="T9" fmla="*/ 80 h 168"/>
                <a:gd name="T10" fmla="*/ 82 w 181"/>
                <a:gd name="T11" fmla="*/ 42 h 168"/>
                <a:gd name="T12" fmla="*/ 83 w 181"/>
                <a:gd name="T13" fmla="*/ 38 h 168"/>
                <a:gd name="T14" fmla="*/ 85 w 181"/>
                <a:gd name="T15" fmla="*/ 34 h 168"/>
                <a:gd name="T16" fmla="*/ 89 w 181"/>
                <a:gd name="T17" fmla="*/ 36 h 168"/>
                <a:gd name="T18" fmla="*/ 115 w 181"/>
                <a:gd name="T19" fmla="*/ 42 h 168"/>
                <a:gd name="T20" fmla="*/ 134 w 181"/>
                <a:gd name="T21" fmla="*/ 35 h 168"/>
                <a:gd name="T22" fmla="*/ 145 w 181"/>
                <a:gd name="T23" fmla="*/ 29 h 168"/>
                <a:gd name="T24" fmla="*/ 170 w 181"/>
                <a:gd name="T25" fmla="*/ 25 h 168"/>
                <a:gd name="T26" fmla="*/ 181 w 181"/>
                <a:gd name="T27" fmla="*/ 20 h 168"/>
                <a:gd name="T28" fmla="*/ 177 w 181"/>
                <a:gd name="T29" fmla="*/ 16 h 168"/>
                <a:gd name="T30" fmla="*/ 155 w 181"/>
                <a:gd name="T31" fmla="*/ 13 h 168"/>
                <a:gd name="T32" fmla="*/ 137 w 181"/>
                <a:gd name="T33" fmla="*/ 21 h 168"/>
                <a:gd name="T34" fmla="*/ 118 w 181"/>
                <a:gd name="T35" fmla="*/ 31 h 168"/>
                <a:gd name="T36" fmla="*/ 100 w 181"/>
                <a:gd name="T37" fmla="*/ 31 h 168"/>
                <a:gd name="T38" fmla="*/ 92 w 181"/>
                <a:gd name="T39" fmla="*/ 24 h 168"/>
                <a:gd name="T40" fmla="*/ 88 w 181"/>
                <a:gd name="T41" fmla="*/ 22 h 168"/>
                <a:gd name="T42" fmla="*/ 83 w 181"/>
                <a:gd name="T43" fmla="*/ 12 h 168"/>
                <a:gd name="T44" fmla="*/ 77 w 181"/>
                <a:gd name="T45" fmla="*/ 9 h 168"/>
                <a:gd name="T46" fmla="*/ 61 w 181"/>
                <a:gd name="T47" fmla="*/ 3 h 168"/>
                <a:gd name="T48" fmla="*/ 41 w 181"/>
                <a:gd name="T49" fmla="*/ 12 h 168"/>
                <a:gd name="T50" fmla="*/ 36 w 181"/>
                <a:gd name="T51" fmla="*/ 26 h 168"/>
                <a:gd name="T52" fmla="*/ 20 w 181"/>
                <a:gd name="T53" fmla="*/ 69 h 168"/>
                <a:gd name="T54" fmla="*/ 3 w 181"/>
                <a:gd name="T55" fmla="*/ 113 h 168"/>
                <a:gd name="T56" fmla="*/ 12 w 181"/>
                <a:gd name="T57" fmla="*/ 134 h 168"/>
                <a:gd name="T58" fmla="*/ 24 w 181"/>
                <a:gd name="T59" fmla="*/ 138 h 168"/>
                <a:gd name="T60" fmla="*/ 34 w 181"/>
                <a:gd name="T61" fmla="*/ 142 h 168"/>
                <a:gd name="T62" fmla="*/ 36 w 181"/>
                <a:gd name="T63" fmla="*/ 142 h 168"/>
                <a:gd name="T64" fmla="*/ 39 w 181"/>
                <a:gd name="T65" fmla="*/ 141 h 168"/>
                <a:gd name="T66" fmla="*/ 43 w 181"/>
                <a:gd name="T67" fmla="*/ 138 h 168"/>
                <a:gd name="T68" fmla="*/ 70 w 181"/>
                <a:gd name="T69" fmla="*/ 168 h 168"/>
                <a:gd name="T70" fmla="*/ 70 w 181"/>
                <a:gd name="T71" fmla="*/ 168 h 168"/>
                <a:gd name="T72" fmla="*/ 35 w 181"/>
                <a:gd name="T73" fmla="*/ 129 h 168"/>
                <a:gd name="T74" fmla="*/ 28 w 181"/>
                <a:gd name="T75" fmla="*/ 127 h 168"/>
                <a:gd name="T76" fmla="*/ 17 w 181"/>
                <a:gd name="T77" fmla="*/ 123 h 168"/>
                <a:gd name="T78" fmla="*/ 15 w 181"/>
                <a:gd name="T79" fmla="*/ 117 h 168"/>
                <a:gd name="T80" fmla="*/ 31 w 181"/>
                <a:gd name="T81" fmla="*/ 73 h 168"/>
                <a:gd name="T82" fmla="*/ 47 w 181"/>
                <a:gd name="T83" fmla="*/ 31 h 168"/>
                <a:gd name="T84" fmla="*/ 52 w 181"/>
                <a:gd name="T85" fmla="*/ 17 h 168"/>
                <a:gd name="T86" fmla="*/ 54 w 181"/>
                <a:gd name="T87" fmla="*/ 14 h 168"/>
                <a:gd name="T88" fmla="*/ 57 w 181"/>
                <a:gd name="T89" fmla="*/ 15 h 168"/>
                <a:gd name="T90" fmla="*/ 73 w 181"/>
                <a:gd name="T91" fmla="*/ 20 h 168"/>
                <a:gd name="T92" fmla="*/ 74 w 181"/>
                <a:gd name="T93" fmla="*/ 21 h 168"/>
                <a:gd name="T94" fmla="*/ 76 w 181"/>
                <a:gd name="T95" fmla="*/ 21 h 168"/>
                <a:gd name="T96" fmla="*/ 76 w 181"/>
                <a:gd name="T97" fmla="*/ 22 h 168"/>
                <a:gd name="T98" fmla="*/ 72 w 181"/>
                <a:gd name="T99" fmla="*/ 34 h 168"/>
                <a:gd name="T100" fmla="*/ 71 w 181"/>
                <a:gd name="T101" fmla="*/ 37 h 168"/>
                <a:gd name="T102" fmla="*/ 40 w 181"/>
                <a:gd name="T103" fmla="*/ 119 h 168"/>
                <a:gd name="T104" fmla="*/ 40 w 181"/>
                <a:gd name="T105" fmla="*/ 121 h 168"/>
                <a:gd name="T106" fmla="*/ 39 w 181"/>
                <a:gd name="T107" fmla="*/ 123 h 168"/>
                <a:gd name="T108" fmla="*/ 35 w 181"/>
                <a:gd name="T109" fmla="*/ 12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68">
                  <a:moveTo>
                    <a:pt x="70" y="168"/>
                  </a:moveTo>
                  <a:cubicBezTo>
                    <a:pt x="78" y="160"/>
                    <a:pt x="78" y="160"/>
                    <a:pt x="78" y="160"/>
                  </a:cubicBezTo>
                  <a:cubicBezTo>
                    <a:pt x="53" y="133"/>
                    <a:pt x="53" y="133"/>
                    <a:pt x="53" y="133"/>
                  </a:cubicBezTo>
                  <a:cubicBezTo>
                    <a:pt x="50" y="131"/>
                    <a:pt x="50" y="128"/>
                    <a:pt x="51" y="125"/>
                  </a:cubicBezTo>
                  <a:cubicBezTo>
                    <a:pt x="68" y="80"/>
                    <a:pt x="68" y="80"/>
                    <a:pt x="68" y="80"/>
                  </a:cubicBezTo>
                  <a:cubicBezTo>
                    <a:pt x="72" y="67"/>
                    <a:pt x="77" y="54"/>
                    <a:pt x="82" y="42"/>
                  </a:cubicBezTo>
                  <a:cubicBezTo>
                    <a:pt x="83" y="41"/>
                    <a:pt x="83" y="39"/>
                    <a:pt x="83" y="38"/>
                  </a:cubicBezTo>
                  <a:cubicBezTo>
                    <a:pt x="84" y="37"/>
                    <a:pt x="84" y="36"/>
                    <a:pt x="85" y="34"/>
                  </a:cubicBezTo>
                  <a:cubicBezTo>
                    <a:pt x="87" y="34"/>
                    <a:pt x="88" y="35"/>
                    <a:pt x="89" y="36"/>
                  </a:cubicBezTo>
                  <a:cubicBezTo>
                    <a:pt x="97" y="42"/>
                    <a:pt x="105" y="44"/>
                    <a:pt x="115" y="42"/>
                  </a:cubicBezTo>
                  <a:cubicBezTo>
                    <a:pt x="122" y="41"/>
                    <a:pt x="128" y="38"/>
                    <a:pt x="134" y="35"/>
                  </a:cubicBezTo>
                  <a:cubicBezTo>
                    <a:pt x="138" y="33"/>
                    <a:pt x="141" y="31"/>
                    <a:pt x="145" y="29"/>
                  </a:cubicBezTo>
                  <a:cubicBezTo>
                    <a:pt x="153" y="25"/>
                    <a:pt x="161" y="23"/>
                    <a:pt x="170" y="25"/>
                  </a:cubicBezTo>
                  <a:cubicBezTo>
                    <a:pt x="175" y="25"/>
                    <a:pt x="179" y="24"/>
                    <a:pt x="181" y="20"/>
                  </a:cubicBezTo>
                  <a:cubicBezTo>
                    <a:pt x="180" y="18"/>
                    <a:pt x="178" y="17"/>
                    <a:pt x="177" y="16"/>
                  </a:cubicBezTo>
                  <a:cubicBezTo>
                    <a:pt x="170" y="13"/>
                    <a:pt x="163" y="12"/>
                    <a:pt x="155" y="13"/>
                  </a:cubicBezTo>
                  <a:cubicBezTo>
                    <a:pt x="149" y="15"/>
                    <a:pt x="143" y="18"/>
                    <a:pt x="137" y="21"/>
                  </a:cubicBezTo>
                  <a:cubicBezTo>
                    <a:pt x="130" y="25"/>
                    <a:pt x="124" y="28"/>
                    <a:pt x="118" y="31"/>
                  </a:cubicBezTo>
                  <a:cubicBezTo>
                    <a:pt x="112" y="33"/>
                    <a:pt x="106" y="34"/>
                    <a:pt x="100" y="31"/>
                  </a:cubicBezTo>
                  <a:cubicBezTo>
                    <a:pt x="97" y="30"/>
                    <a:pt x="94" y="27"/>
                    <a:pt x="92" y="24"/>
                  </a:cubicBezTo>
                  <a:cubicBezTo>
                    <a:pt x="91" y="23"/>
                    <a:pt x="89" y="23"/>
                    <a:pt x="88" y="22"/>
                  </a:cubicBezTo>
                  <a:cubicBezTo>
                    <a:pt x="88" y="18"/>
                    <a:pt x="86" y="14"/>
                    <a:pt x="83" y="12"/>
                  </a:cubicBezTo>
                  <a:cubicBezTo>
                    <a:pt x="81" y="11"/>
                    <a:pt x="79" y="10"/>
                    <a:pt x="77" y="9"/>
                  </a:cubicBezTo>
                  <a:cubicBezTo>
                    <a:pt x="71" y="7"/>
                    <a:pt x="66" y="5"/>
                    <a:pt x="61" y="3"/>
                  </a:cubicBezTo>
                  <a:cubicBezTo>
                    <a:pt x="51" y="0"/>
                    <a:pt x="45" y="3"/>
                    <a:pt x="41" y="12"/>
                  </a:cubicBezTo>
                  <a:cubicBezTo>
                    <a:pt x="39" y="17"/>
                    <a:pt x="37" y="22"/>
                    <a:pt x="36" y="26"/>
                  </a:cubicBezTo>
                  <a:cubicBezTo>
                    <a:pt x="30" y="41"/>
                    <a:pt x="25" y="55"/>
                    <a:pt x="20" y="69"/>
                  </a:cubicBezTo>
                  <a:cubicBezTo>
                    <a:pt x="14" y="83"/>
                    <a:pt x="9" y="98"/>
                    <a:pt x="3" y="113"/>
                  </a:cubicBezTo>
                  <a:cubicBezTo>
                    <a:pt x="0" y="122"/>
                    <a:pt x="3" y="130"/>
                    <a:pt x="12" y="134"/>
                  </a:cubicBezTo>
                  <a:cubicBezTo>
                    <a:pt x="16" y="136"/>
                    <a:pt x="21" y="137"/>
                    <a:pt x="24" y="138"/>
                  </a:cubicBezTo>
                  <a:cubicBezTo>
                    <a:pt x="28" y="139"/>
                    <a:pt x="30" y="140"/>
                    <a:pt x="34" y="142"/>
                  </a:cubicBezTo>
                  <a:cubicBezTo>
                    <a:pt x="34" y="142"/>
                    <a:pt x="35" y="142"/>
                    <a:pt x="36" y="142"/>
                  </a:cubicBezTo>
                  <a:cubicBezTo>
                    <a:pt x="37" y="142"/>
                    <a:pt x="38" y="142"/>
                    <a:pt x="39" y="141"/>
                  </a:cubicBezTo>
                  <a:cubicBezTo>
                    <a:pt x="41" y="140"/>
                    <a:pt x="42" y="139"/>
                    <a:pt x="43" y="138"/>
                  </a:cubicBezTo>
                  <a:cubicBezTo>
                    <a:pt x="70" y="168"/>
                    <a:pt x="70" y="168"/>
                    <a:pt x="70" y="168"/>
                  </a:cubicBezTo>
                  <a:cubicBezTo>
                    <a:pt x="70" y="168"/>
                    <a:pt x="70" y="168"/>
                    <a:pt x="70" y="168"/>
                  </a:cubicBezTo>
                  <a:close/>
                  <a:moveTo>
                    <a:pt x="35" y="129"/>
                  </a:moveTo>
                  <a:cubicBezTo>
                    <a:pt x="33" y="128"/>
                    <a:pt x="30" y="128"/>
                    <a:pt x="28" y="127"/>
                  </a:cubicBezTo>
                  <a:cubicBezTo>
                    <a:pt x="24" y="126"/>
                    <a:pt x="21" y="124"/>
                    <a:pt x="17" y="123"/>
                  </a:cubicBezTo>
                  <a:cubicBezTo>
                    <a:pt x="13" y="121"/>
                    <a:pt x="13" y="120"/>
                    <a:pt x="15" y="117"/>
                  </a:cubicBezTo>
                  <a:cubicBezTo>
                    <a:pt x="20" y="102"/>
                    <a:pt x="25" y="88"/>
                    <a:pt x="31" y="73"/>
                  </a:cubicBezTo>
                  <a:cubicBezTo>
                    <a:pt x="36" y="59"/>
                    <a:pt x="42" y="45"/>
                    <a:pt x="47" y="31"/>
                  </a:cubicBezTo>
                  <a:cubicBezTo>
                    <a:pt x="49" y="26"/>
                    <a:pt x="50" y="21"/>
                    <a:pt x="52" y="17"/>
                  </a:cubicBezTo>
                  <a:cubicBezTo>
                    <a:pt x="53" y="14"/>
                    <a:pt x="54" y="14"/>
                    <a:pt x="54" y="14"/>
                  </a:cubicBezTo>
                  <a:cubicBezTo>
                    <a:pt x="55" y="14"/>
                    <a:pt x="55" y="14"/>
                    <a:pt x="57" y="15"/>
                  </a:cubicBezTo>
                  <a:cubicBezTo>
                    <a:pt x="62" y="16"/>
                    <a:pt x="68" y="19"/>
                    <a:pt x="73" y="20"/>
                  </a:cubicBezTo>
                  <a:cubicBezTo>
                    <a:pt x="73" y="21"/>
                    <a:pt x="74" y="21"/>
                    <a:pt x="74" y="21"/>
                  </a:cubicBezTo>
                  <a:cubicBezTo>
                    <a:pt x="74" y="21"/>
                    <a:pt x="75" y="21"/>
                    <a:pt x="76" y="21"/>
                  </a:cubicBezTo>
                  <a:cubicBezTo>
                    <a:pt x="76" y="21"/>
                    <a:pt x="76" y="22"/>
                    <a:pt x="76" y="22"/>
                  </a:cubicBezTo>
                  <a:cubicBezTo>
                    <a:pt x="75" y="26"/>
                    <a:pt x="74" y="30"/>
                    <a:pt x="72" y="34"/>
                  </a:cubicBezTo>
                  <a:cubicBezTo>
                    <a:pt x="72" y="35"/>
                    <a:pt x="71" y="36"/>
                    <a:pt x="71" y="37"/>
                  </a:cubicBezTo>
                  <a:cubicBezTo>
                    <a:pt x="61" y="64"/>
                    <a:pt x="50" y="91"/>
                    <a:pt x="40" y="119"/>
                  </a:cubicBezTo>
                  <a:cubicBezTo>
                    <a:pt x="40" y="120"/>
                    <a:pt x="40" y="120"/>
                    <a:pt x="40" y="121"/>
                  </a:cubicBezTo>
                  <a:cubicBezTo>
                    <a:pt x="40" y="121"/>
                    <a:pt x="39" y="122"/>
                    <a:pt x="39" y="123"/>
                  </a:cubicBezTo>
                  <a:cubicBezTo>
                    <a:pt x="38" y="126"/>
                    <a:pt x="37" y="128"/>
                    <a:pt x="35" y="129"/>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647A237-C05A-446E-98D5-D4AEDC6DCB3A}"/>
                </a:ext>
              </a:extLst>
            </p:cNvPr>
            <p:cNvSpPr>
              <a:spLocks noEditPoints="1"/>
            </p:cNvSpPr>
            <p:nvPr/>
          </p:nvSpPr>
          <p:spPr bwMode="auto">
            <a:xfrm>
              <a:off x="577850" y="2346326"/>
              <a:ext cx="234950" cy="173038"/>
            </a:xfrm>
            <a:custGeom>
              <a:avLst/>
              <a:gdLst>
                <a:gd name="T0" fmla="*/ 143 w 151"/>
                <a:gd name="T1" fmla="*/ 60 h 111"/>
                <a:gd name="T2" fmla="*/ 130 w 151"/>
                <a:gd name="T3" fmla="*/ 48 h 111"/>
                <a:gd name="T4" fmla="*/ 130 w 151"/>
                <a:gd name="T5" fmla="*/ 40 h 111"/>
                <a:gd name="T6" fmla="*/ 110 w 151"/>
                <a:gd name="T7" fmla="*/ 22 h 111"/>
                <a:gd name="T8" fmla="*/ 97 w 151"/>
                <a:gd name="T9" fmla="*/ 26 h 111"/>
                <a:gd name="T10" fmla="*/ 97 w 151"/>
                <a:gd name="T11" fmla="*/ 20 h 111"/>
                <a:gd name="T12" fmla="*/ 77 w 151"/>
                <a:gd name="T13" fmla="*/ 3 h 111"/>
                <a:gd name="T14" fmla="*/ 46 w 151"/>
                <a:gd name="T15" fmla="*/ 23 h 111"/>
                <a:gd name="T16" fmla="*/ 25 w 151"/>
                <a:gd name="T17" fmla="*/ 0 h 111"/>
                <a:gd name="T18" fmla="*/ 11 w 151"/>
                <a:gd name="T19" fmla="*/ 7 h 111"/>
                <a:gd name="T20" fmla="*/ 20 w 151"/>
                <a:gd name="T21" fmla="*/ 48 h 111"/>
                <a:gd name="T22" fmla="*/ 33 w 151"/>
                <a:gd name="T23" fmla="*/ 44 h 111"/>
                <a:gd name="T24" fmla="*/ 52 w 151"/>
                <a:gd name="T25" fmla="*/ 68 h 111"/>
                <a:gd name="T26" fmla="*/ 61 w 151"/>
                <a:gd name="T27" fmla="*/ 66 h 111"/>
                <a:gd name="T28" fmla="*/ 79 w 151"/>
                <a:gd name="T29" fmla="*/ 93 h 111"/>
                <a:gd name="T30" fmla="*/ 80 w 151"/>
                <a:gd name="T31" fmla="*/ 93 h 111"/>
                <a:gd name="T32" fmla="*/ 98 w 151"/>
                <a:gd name="T33" fmla="*/ 83 h 111"/>
                <a:gd name="T34" fmla="*/ 116 w 151"/>
                <a:gd name="T35" fmla="*/ 111 h 111"/>
                <a:gd name="T36" fmla="*/ 117 w 151"/>
                <a:gd name="T37" fmla="*/ 111 h 111"/>
                <a:gd name="T38" fmla="*/ 149 w 151"/>
                <a:gd name="T39" fmla="*/ 81 h 111"/>
                <a:gd name="T40" fmla="*/ 24 w 151"/>
                <a:gd name="T41" fmla="*/ 35 h 111"/>
                <a:gd name="T42" fmla="*/ 13 w 151"/>
                <a:gd name="T43" fmla="*/ 28 h 111"/>
                <a:gd name="T44" fmla="*/ 25 w 151"/>
                <a:gd name="T45" fmla="*/ 13 h 111"/>
                <a:gd name="T46" fmla="*/ 34 w 151"/>
                <a:gd name="T47" fmla="*/ 23 h 111"/>
                <a:gd name="T48" fmla="*/ 24 w 151"/>
                <a:gd name="T49" fmla="*/ 35 h 111"/>
                <a:gd name="T50" fmla="*/ 46 w 151"/>
                <a:gd name="T51" fmla="*/ 51 h 111"/>
                <a:gd name="T52" fmla="*/ 72 w 151"/>
                <a:gd name="T53" fmla="*/ 17 h 111"/>
                <a:gd name="T54" fmla="*/ 84 w 151"/>
                <a:gd name="T55" fmla="*/ 19 h 111"/>
                <a:gd name="T56" fmla="*/ 85 w 151"/>
                <a:gd name="T57" fmla="*/ 24 h 111"/>
                <a:gd name="T58" fmla="*/ 65 w 151"/>
                <a:gd name="T59" fmla="*/ 47 h 111"/>
                <a:gd name="T60" fmla="*/ 53 w 151"/>
                <a:gd name="T61" fmla="*/ 56 h 111"/>
                <a:gd name="T62" fmla="*/ 80 w 151"/>
                <a:gd name="T63" fmla="*/ 81 h 111"/>
                <a:gd name="T64" fmla="*/ 79 w 151"/>
                <a:gd name="T65" fmla="*/ 81 h 111"/>
                <a:gd name="T66" fmla="*/ 72 w 151"/>
                <a:gd name="T67" fmla="*/ 73 h 111"/>
                <a:gd name="T68" fmla="*/ 91 w 151"/>
                <a:gd name="T69" fmla="*/ 48 h 111"/>
                <a:gd name="T70" fmla="*/ 102 w 151"/>
                <a:gd name="T71" fmla="*/ 38 h 111"/>
                <a:gd name="T72" fmla="*/ 110 w 151"/>
                <a:gd name="T73" fmla="*/ 34 h 111"/>
                <a:gd name="T74" fmla="*/ 118 w 151"/>
                <a:gd name="T75" fmla="*/ 43 h 111"/>
                <a:gd name="T76" fmla="*/ 110 w 151"/>
                <a:gd name="T77" fmla="*/ 56 h 111"/>
                <a:gd name="T78" fmla="*/ 121 w 151"/>
                <a:gd name="T79" fmla="*/ 97 h 111"/>
                <a:gd name="T80" fmla="*/ 117 w 151"/>
                <a:gd name="T81" fmla="*/ 99 h 111"/>
                <a:gd name="T82" fmla="*/ 110 w 151"/>
                <a:gd name="T83" fmla="*/ 95 h 111"/>
                <a:gd name="T84" fmla="*/ 127 w 151"/>
                <a:gd name="T85" fmla="*/ 68 h 111"/>
                <a:gd name="T86" fmla="*/ 135 w 151"/>
                <a:gd name="T87" fmla="*/ 68 h 111"/>
                <a:gd name="T88" fmla="*/ 121 w 151"/>
                <a:gd name="T89" fmla="*/ 9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11">
                  <a:moveTo>
                    <a:pt x="151" y="74"/>
                  </a:moveTo>
                  <a:cubicBezTo>
                    <a:pt x="149" y="69"/>
                    <a:pt x="147" y="64"/>
                    <a:pt x="143" y="60"/>
                  </a:cubicBezTo>
                  <a:cubicBezTo>
                    <a:pt x="139" y="55"/>
                    <a:pt x="132" y="53"/>
                    <a:pt x="126" y="55"/>
                  </a:cubicBezTo>
                  <a:cubicBezTo>
                    <a:pt x="127" y="53"/>
                    <a:pt x="128" y="51"/>
                    <a:pt x="130" y="48"/>
                  </a:cubicBezTo>
                  <a:cubicBezTo>
                    <a:pt x="130" y="47"/>
                    <a:pt x="132" y="44"/>
                    <a:pt x="131" y="41"/>
                  </a:cubicBezTo>
                  <a:cubicBezTo>
                    <a:pt x="130" y="40"/>
                    <a:pt x="130" y="40"/>
                    <a:pt x="130" y="40"/>
                  </a:cubicBezTo>
                  <a:cubicBezTo>
                    <a:pt x="129" y="37"/>
                    <a:pt x="128" y="34"/>
                    <a:pt x="126" y="31"/>
                  </a:cubicBezTo>
                  <a:cubicBezTo>
                    <a:pt x="122" y="25"/>
                    <a:pt x="117" y="22"/>
                    <a:pt x="110" y="22"/>
                  </a:cubicBezTo>
                  <a:cubicBezTo>
                    <a:pt x="106" y="22"/>
                    <a:pt x="102" y="23"/>
                    <a:pt x="99" y="25"/>
                  </a:cubicBezTo>
                  <a:cubicBezTo>
                    <a:pt x="98" y="25"/>
                    <a:pt x="98" y="26"/>
                    <a:pt x="97" y="26"/>
                  </a:cubicBezTo>
                  <a:cubicBezTo>
                    <a:pt x="98" y="25"/>
                    <a:pt x="98" y="23"/>
                    <a:pt x="97" y="22"/>
                  </a:cubicBezTo>
                  <a:cubicBezTo>
                    <a:pt x="97" y="22"/>
                    <a:pt x="97" y="21"/>
                    <a:pt x="97" y="20"/>
                  </a:cubicBezTo>
                  <a:cubicBezTo>
                    <a:pt x="96" y="18"/>
                    <a:pt x="96" y="16"/>
                    <a:pt x="95" y="14"/>
                  </a:cubicBezTo>
                  <a:cubicBezTo>
                    <a:pt x="92" y="7"/>
                    <a:pt x="84" y="3"/>
                    <a:pt x="77" y="3"/>
                  </a:cubicBezTo>
                  <a:cubicBezTo>
                    <a:pt x="72" y="3"/>
                    <a:pt x="68" y="4"/>
                    <a:pt x="65" y="7"/>
                  </a:cubicBezTo>
                  <a:cubicBezTo>
                    <a:pt x="58" y="12"/>
                    <a:pt x="52" y="18"/>
                    <a:pt x="46" y="23"/>
                  </a:cubicBezTo>
                  <a:cubicBezTo>
                    <a:pt x="46" y="23"/>
                    <a:pt x="46" y="23"/>
                    <a:pt x="46" y="22"/>
                  </a:cubicBezTo>
                  <a:cubicBezTo>
                    <a:pt x="47" y="11"/>
                    <a:pt x="38" y="2"/>
                    <a:pt x="25" y="0"/>
                  </a:cubicBezTo>
                  <a:cubicBezTo>
                    <a:pt x="22" y="0"/>
                    <a:pt x="20" y="2"/>
                    <a:pt x="18" y="3"/>
                  </a:cubicBezTo>
                  <a:cubicBezTo>
                    <a:pt x="16" y="4"/>
                    <a:pt x="14" y="6"/>
                    <a:pt x="11" y="7"/>
                  </a:cubicBezTo>
                  <a:cubicBezTo>
                    <a:pt x="3" y="12"/>
                    <a:pt x="0" y="20"/>
                    <a:pt x="1" y="30"/>
                  </a:cubicBezTo>
                  <a:cubicBezTo>
                    <a:pt x="2" y="39"/>
                    <a:pt x="9" y="48"/>
                    <a:pt x="20" y="48"/>
                  </a:cubicBezTo>
                  <a:cubicBezTo>
                    <a:pt x="23" y="48"/>
                    <a:pt x="27" y="47"/>
                    <a:pt x="30" y="45"/>
                  </a:cubicBezTo>
                  <a:cubicBezTo>
                    <a:pt x="31" y="45"/>
                    <a:pt x="32" y="44"/>
                    <a:pt x="33" y="44"/>
                  </a:cubicBezTo>
                  <a:cubicBezTo>
                    <a:pt x="32" y="47"/>
                    <a:pt x="33" y="52"/>
                    <a:pt x="35" y="56"/>
                  </a:cubicBezTo>
                  <a:cubicBezTo>
                    <a:pt x="38" y="63"/>
                    <a:pt x="45" y="68"/>
                    <a:pt x="52" y="68"/>
                  </a:cubicBezTo>
                  <a:cubicBezTo>
                    <a:pt x="53" y="68"/>
                    <a:pt x="54" y="68"/>
                    <a:pt x="55" y="68"/>
                  </a:cubicBezTo>
                  <a:cubicBezTo>
                    <a:pt x="57" y="67"/>
                    <a:pt x="59" y="67"/>
                    <a:pt x="61" y="66"/>
                  </a:cubicBezTo>
                  <a:cubicBezTo>
                    <a:pt x="60" y="69"/>
                    <a:pt x="60" y="72"/>
                    <a:pt x="61" y="75"/>
                  </a:cubicBezTo>
                  <a:cubicBezTo>
                    <a:pt x="62" y="85"/>
                    <a:pt x="70" y="93"/>
                    <a:pt x="79" y="93"/>
                  </a:cubicBezTo>
                  <a:cubicBezTo>
                    <a:pt x="79" y="93"/>
                    <a:pt x="79" y="93"/>
                    <a:pt x="80" y="93"/>
                  </a:cubicBezTo>
                  <a:cubicBezTo>
                    <a:pt x="80" y="93"/>
                    <a:pt x="80" y="93"/>
                    <a:pt x="80" y="93"/>
                  </a:cubicBezTo>
                  <a:cubicBezTo>
                    <a:pt x="86" y="93"/>
                    <a:pt x="91" y="89"/>
                    <a:pt x="94" y="87"/>
                  </a:cubicBezTo>
                  <a:cubicBezTo>
                    <a:pt x="95" y="86"/>
                    <a:pt x="96" y="85"/>
                    <a:pt x="98" y="83"/>
                  </a:cubicBezTo>
                  <a:cubicBezTo>
                    <a:pt x="95" y="89"/>
                    <a:pt x="96" y="95"/>
                    <a:pt x="100" y="101"/>
                  </a:cubicBezTo>
                  <a:cubicBezTo>
                    <a:pt x="104" y="108"/>
                    <a:pt x="109" y="111"/>
                    <a:pt x="116" y="111"/>
                  </a:cubicBezTo>
                  <a:cubicBezTo>
                    <a:pt x="116" y="111"/>
                    <a:pt x="116" y="111"/>
                    <a:pt x="116" y="111"/>
                  </a:cubicBezTo>
                  <a:cubicBezTo>
                    <a:pt x="116" y="111"/>
                    <a:pt x="117" y="111"/>
                    <a:pt x="117" y="111"/>
                  </a:cubicBezTo>
                  <a:cubicBezTo>
                    <a:pt x="121" y="111"/>
                    <a:pt x="125" y="110"/>
                    <a:pt x="129" y="106"/>
                  </a:cubicBezTo>
                  <a:cubicBezTo>
                    <a:pt x="136" y="100"/>
                    <a:pt x="145" y="92"/>
                    <a:pt x="149" y="81"/>
                  </a:cubicBezTo>
                  <a:cubicBezTo>
                    <a:pt x="150" y="79"/>
                    <a:pt x="151" y="77"/>
                    <a:pt x="151" y="74"/>
                  </a:cubicBezTo>
                  <a:close/>
                  <a:moveTo>
                    <a:pt x="24" y="35"/>
                  </a:moveTo>
                  <a:cubicBezTo>
                    <a:pt x="23" y="35"/>
                    <a:pt x="21" y="36"/>
                    <a:pt x="20" y="36"/>
                  </a:cubicBezTo>
                  <a:cubicBezTo>
                    <a:pt x="16" y="36"/>
                    <a:pt x="13" y="32"/>
                    <a:pt x="13" y="28"/>
                  </a:cubicBezTo>
                  <a:cubicBezTo>
                    <a:pt x="12" y="23"/>
                    <a:pt x="13" y="20"/>
                    <a:pt x="17" y="18"/>
                  </a:cubicBezTo>
                  <a:cubicBezTo>
                    <a:pt x="20" y="16"/>
                    <a:pt x="23" y="14"/>
                    <a:pt x="25" y="13"/>
                  </a:cubicBezTo>
                  <a:cubicBezTo>
                    <a:pt x="31" y="13"/>
                    <a:pt x="35" y="17"/>
                    <a:pt x="34" y="22"/>
                  </a:cubicBezTo>
                  <a:cubicBezTo>
                    <a:pt x="34" y="22"/>
                    <a:pt x="34" y="22"/>
                    <a:pt x="34" y="23"/>
                  </a:cubicBezTo>
                  <a:cubicBezTo>
                    <a:pt x="34" y="24"/>
                    <a:pt x="34" y="26"/>
                    <a:pt x="33" y="27"/>
                  </a:cubicBezTo>
                  <a:cubicBezTo>
                    <a:pt x="30" y="30"/>
                    <a:pt x="27" y="33"/>
                    <a:pt x="24" y="35"/>
                  </a:cubicBezTo>
                  <a:close/>
                  <a:moveTo>
                    <a:pt x="53" y="56"/>
                  </a:moveTo>
                  <a:cubicBezTo>
                    <a:pt x="50" y="56"/>
                    <a:pt x="47" y="54"/>
                    <a:pt x="46" y="51"/>
                  </a:cubicBezTo>
                  <a:cubicBezTo>
                    <a:pt x="44" y="46"/>
                    <a:pt x="44" y="42"/>
                    <a:pt x="48" y="39"/>
                  </a:cubicBezTo>
                  <a:cubicBezTo>
                    <a:pt x="55" y="31"/>
                    <a:pt x="63" y="24"/>
                    <a:pt x="72" y="17"/>
                  </a:cubicBezTo>
                  <a:cubicBezTo>
                    <a:pt x="74" y="15"/>
                    <a:pt x="75" y="15"/>
                    <a:pt x="77" y="15"/>
                  </a:cubicBezTo>
                  <a:cubicBezTo>
                    <a:pt x="80" y="15"/>
                    <a:pt x="83" y="17"/>
                    <a:pt x="84" y="19"/>
                  </a:cubicBezTo>
                  <a:cubicBezTo>
                    <a:pt x="84" y="20"/>
                    <a:pt x="85" y="22"/>
                    <a:pt x="85" y="23"/>
                  </a:cubicBezTo>
                  <a:cubicBezTo>
                    <a:pt x="85" y="23"/>
                    <a:pt x="85" y="24"/>
                    <a:pt x="85" y="24"/>
                  </a:cubicBezTo>
                  <a:cubicBezTo>
                    <a:pt x="82" y="31"/>
                    <a:pt x="77" y="36"/>
                    <a:pt x="71" y="42"/>
                  </a:cubicBezTo>
                  <a:cubicBezTo>
                    <a:pt x="69" y="44"/>
                    <a:pt x="67" y="46"/>
                    <a:pt x="65" y="47"/>
                  </a:cubicBezTo>
                  <a:cubicBezTo>
                    <a:pt x="63" y="49"/>
                    <a:pt x="61" y="51"/>
                    <a:pt x="59" y="52"/>
                  </a:cubicBezTo>
                  <a:cubicBezTo>
                    <a:pt x="57" y="54"/>
                    <a:pt x="55" y="55"/>
                    <a:pt x="53" y="56"/>
                  </a:cubicBezTo>
                  <a:close/>
                  <a:moveTo>
                    <a:pt x="86" y="78"/>
                  </a:moveTo>
                  <a:cubicBezTo>
                    <a:pt x="83" y="80"/>
                    <a:pt x="82" y="81"/>
                    <a:pt x="80" y="81"/>
                  </a:cubicBezTo>
                  <a:cubicBezTo>
                    <a:pt x="80" y="81"/>
                    <a:pt x="80" y="81"/>
                    <a:pt x="80" y="81"/>
                  </a:cubicBezTo>
                  <a:cubicBezTo>
                    <a:pt x="79" y="81"/>
                    <a:pt x="79" y="81"/>
                    <a:pt x="79" y="81"/>
                  </a:cubicBezTo>
                  <a:cubicBezTo>
                    <a:pt x="79" y="81"/>
                    <a:pt x="79" y="81"/>
                    <a:pt x="79" y="81"/>
                  </a:cubicBezTo>
                  <a:cubicBezTo>
                    <a:pt x="77" y="81"/>
                    <a:pt x="73" y="77"/>
                    <a:pt x="72" y="73"/>
                  </a:cubicBezTo>
                  <a:cubicBezTo>
                    <a:pt x="72" y="69"/>
                    <a:pt x="73" y="66"/>
                    <a:pt x="76" y="63"/>
                  </a:cubicBezTo>
                  <a:cubicBezTo>
                    <a:pt x="81" y="58"/>
                    <a:pt x="86" y="53"/>
                    <a:pt x="91" y="48"/>
                  </a:cubicBezTo>
                  <a:cubicBezTo>
                    <a:pt x="94" y="45"/>
                    <a:pt x="97" y="43"/>
                    <a:pt x="100" y="40"/>
                  </a:cubicBezTo>
                  <a:cubicBezTo>
                    <a:pt x="101" y="39"/>
                    <a:pt x="101" y="39"/>
                    <a:pt x="102" y="38"/>
                  </a:cubicBezTo>
                  <a:cubicBezTo>
                    <a:pt x="103" y="37"/>
                    <a:pt x="104" y="36"/>
                    <a:pt x="105" y="35"/>
                  </a:cubicBezTo>
                  <a:cubicBezTo>
                    <a:pt x="107" y="34"/>
                    <a:pt x="108" y="34"/>
                    <a:pt x="110" y="34"/>
                  </a:cubicBezTo>
                  <a:cubicBezTo>
                    <a:pt x="112" y="34"/>
                    <a:pt x="115" y="35"/>
                    <a:pt x="116" y="37"/>
                  </a:cubicBezTo>
                  <a:cubicBezTo>
                    <a:pt x="117" y="39"/>
                    <a:pt x="118" y="41"/>
                    <a:pt x="118" y="43"/>
                  </a:cubicBezTo>
                  <a:cubicBezTo>
                    <a:pt x="118" y="43"/>
                    <a:pt x="118" y="43"/>
                    <a:pt x="118" y="43"/>
                  </a:cubicBezTo>
                  <a:cubicBezTo>
                    <a:pt x="116" y="49"/>
                    <a:pt x="113" y="53"/>
                    <a:pt x="110" y="56"/>
                  </a:cubicBezTo>
                  <a:cubicBezTo>
                    <a:pt x="101" y="64"/>
                    <a:pt x="93" y="71"/>
                    <a:pt x="86" y="78"/>
                  </a:cubicBezTo>
                  <a:close/>
                  <a:moveTo>
                    <a:pt x="121" y="97"/>
                  </a:moveTo>
                  <a:cubicBezTo>
                    <a:pt x="119" y="99"/>
                    <a:pt x="118" y="99"/>
                    <a:pt x="117" y="99"/>
                  </a:cubicBezTo>
                  <a:cubicBezTo>
                    <a:pt x="117" y="99"/>
                    <a:pt x="117" y="99"/>
                    <a:pt x="117" y="99"/>
                  </a:cubicBezTo>
                  <a:cubicBezTo>
                    <a:pt x="117" y="99"/>
                    <a:pt x="116" y="99"/>
                    <a:pt x="116" y="99"/>
                  </a:cubicBezTo>
                  <a:cubicBezTo>
                    <a:pt x="114" y="99"/>
                    <a:pt x="112" y="98"/>
                    <a:pt x="110" y="95"/>
                  </a:cubicBezTo>
                  <a:cubicBezTo>
                    <a:pt x="108" y="91"/>
                    <a:pt x="108" y="89"/>
                    <a:pt x="110" y="86"/>
                  </a:cubicBezTo>
                  <a:cubicBezTo>
                    <a:pt x="116" y="78"/>
                    <a:pt x="121" y="73"/>
                    <a:pt x="127" y="68"/>
                  </a:cubicBezTo>
                  <a:cubicBezTo>
                    <a:pt x="128" y="67"/>
                    <a:pt x="129" y="66"/>
                    <a:pt x="131" y="66"/>
                  </a:cubicBezTo>
                  <a:cubicBezTo>
                    <a:pt x="132" y="66"/>
                    <a:pt x="133" y="67"/>
                    <a:pt x="135" y="68"/>
                  </a:cubicBezTo>
                  <a:cubicBezTo>
                    <a:pt x="136" y="70"/>
                    <a:pt x="138" y="73"/>
                    <a:pt x="138" y="76"/>
                  </a:cubicBezTo>
                  <a:cubicBezTo>
                    <a:pt x="135" y="85"/>
                    <a:pt x="128" y="91"/>
                    <a:pt x="121" y="97"/>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1EE2CCFE-F1E2-48D4-9F26-440524081160}"/>
                </a:ext>
              </a:extLst>
            </p:cNvPr>
            <p:cNvSpPr>
              <a:spLocks/>
            </p:cNvSpPr>
            <p:nvPr/>
          </p:nvSpPr>
          <p:spPr bwMode="auto">
            <a:xfrm>
              <a:off x="785813" y="2338388"/>
              <a:ext cx="174625" cy="157163"/>
            </a:xfrm>
            <a:custGeom>
              <a:avLst/>
              <a:gdLst>
                <a:gd name="T0" fmla="*/ 100 w 112"/>
                <a:gd name="T1" fmla="*/ 41 h 101"/>
                <a:gd name="T2" fmla="*/ 95 w 112"/>
                <a:gd name="T3" fmla="*/ 47 h 101"/>
                <a:gd name="T4" fmla="*/ 84 w 112"/>
                <a:gd name="T5" fmla="*/ 47 h 101"/>
                <a:gd name="T6" fmla="*/ 76 w 112"/>
                <a:gd name="T7" fmla="*/ 40 h 101"/>
                <a:gd name="T8" fmla="*/ 39 w 112"/>
                <a:gd name="T9" fmla="*/ 2 h 101"/>
                <a:gd name="T10" fmla="*/ 32 w 112"/>
                <a:gd name="T11" fmla="*/ 2 h 101"/>
                <a:gd name="T12" fmla="*/ 32 w 112"/>
                <a:gd name="T13" fmla="*/ 9 h 101"/>
                <a:gd name="T14" fmla="*/ 65 w 112"/>
                <a:gd name="T15" fmla="*/ 45 h 101"/>
                <a:gd name="T16" fmla="*/ 68 w 112"/>
                <a:gd name="T17" fmla="*/ 60 h 101"/>
                <a:gd name="T18" fmla="*/ 48 w 112"/>
                <a:gd name="T19" fmla="*/ 67 h 101"/>
                <a:gd name="T20" fmla="*/ 44 w 112"/>
                <a:gd name="T21" fmla="*/ 64 h 101"/>
                <a:gd name="T22" fmla="*/ 10 w 112"/>
                <a:gd name="T23" fmla="*/ 27 h 101"/>
                <a:gd name="T24" fmla="*/ 2 w 112"/>
                <a:gd name="T25" fmla="*/ 27 h 101"/>
                <a:gd name="T26" fmla="*/ 2 w 112"/>
                <a:gd name="T27" fmla="*/ 34 h 101"/>
                <a:gd name="T28" fmla="*/ 26 w 112"/>
                <a:gd name="T29" fmla="*/ 60 h 101"/>
                <a:gd name="T30" fmla="*/ 31 w 112"/>
                <a:gd name="T31" fmla="*/ 65 h 101"/>
                <a:gd name="T32" fmla="*/ 31 w 112"/>
                <a:gd name="T33" fmla="*/ 87 h 101"/>
                <a:gd name="T34" fmla="*/ 21 w 112"/>
                <a:gd name="T35" fmla="*/ 91 h 101"/>
                <a:gd name="T36" fmla="*/ 14 w 112"/>
                <a:gd name="T37" fmla="*/ 93 h 101"/>
                <a:gd name="T38" fmla="*/ 11 w 112"/>
                <a:gd name="T39" fmla="*/ 100 h 101"/>
                <a:gd name="T40" fmla="*/ 22 w 112"/>
                <a:gd name="T41" fmla="*/ 101 h 101"/>
                <a:gd name="T42" fmla="*/ 39 w 112"/>
                <a:gd name="T43" fmla="*/ 92 h 101"/>
                <a:gd name="T44" fmla="*/ 43 w 112"/>
                <a:gd name="T45" fmla="*/ 83 h 101"/>
                <a:gd name="T46" fmla="*/ 46 w 112"/>
                <a:gd name="T47" fmla="*/ 78 h 101"/>
                <a:gd name="T48" fmla="*/ 49 w 112"/>
                <a:gd name="T49" fmla="*/ 79 h 101"/>
                <a:gd name="T50" fmla="*/ 61 w 112"/>
                <a:gd name="T51" fmla="*/ 80 h 101"/>
                <a:gd name="T52" fmla="*/ 71 w 112"/>
                <a:gd name="T53" fmla="*/ 73 h 101"/>
                <a:gd name="T54" fmla="*/ 81 w 112"/>
                <a:gd name="T55" fmla="*/ 58 h 101"/>
                <a:gd name="T56" fmla="*/ 84 w 112"/>
                <a:gd name="T57" fmla="*/ 58 h 101"/>
                <a:gd name="T58" fmla="*/ 99 w 112"/>
                <a:gd name="T59" fmla="*/ 56 h 101"/>
                <a:gd name="T60" fmla="*/ 112 w 112"/>
                <a:gd name="T61" fmla="*/ 39 h 101"/>
                <a:gd name="T62" fmla="*/ 111 w 112"/>
                <a:gd name="T63" fmla="*/ 32 h 101"/>
                <a:gd name="T64" fmla="*/ 100 w 112"/>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01">
                  <a:moveTo>
                    <a:pt x="100" y="41"/>
                  </a:moveTo>
                  <a:cubicBezTo>
                    <a:pt x="99" y="44"/>
                    <a:pt x="97" y="45"/>
                    <a:pt x="95" y="47"/>
                  </a:cubicBezTo>
                  <a:cubicBezTo>
                    <a:pt x="92" y="49"/>
                    <a:pt x="88" y="49"/>
                    <a:pt x="84" y="47"/>
                  </a:cubicBezTo>
                  <a:cubicBezTo>
                    <a:pt x="81" y="46"/>
                    <a:pt x="78" y="43"/>
                    <a:pt x="76" y="40"/>
                  </a:cubicBezTo>
                  <a:cubicBezTo>
                    <a:pt x="39" y="2"/>
                    <a:pt x="39" y="2"/>
                    <a:pt x="39" y="2"/>
                  </a:cubicBezTo>
                  <a:cubicBezTo>
                    <a:pt x="38" y="0"/>
                    <a:pt x="34" y="0"/>
                    <a:pt x="32" y="2"/>
                  </a:cubicBezTo>
                  <a:cubicBezTo>
                    <a:pt x="30" y="4"/>
                    <a:pt x="30" y="7"/>
                    <a:pt x="32" y="9"/>
                  </a:cubicBezTo>
                  <a:cubicBezTo>
                    <a:pt x="65" y="45"/>
                    <a:pt x="65" y="45"/>
                    <a:pt x="65" y="45"/>
                  </a:cubicBezTo>
                  <a:cubicBezTo>
                    <a:pt x="69" y="49"/>
                    <a:pt x="70" y="54"/>
                    <a:pt x="68" y="60"/>
                  </a:cubicBezTo>
                  <a:cubicBezTo>
                    <a:pt x="66" y="68"/>
                    <a:pt x="57" y="74"/>
                    <a:pt x="48" y="67"/>
                  </a:cubicBezTo>
                  <a:cubicBezTo>
                    <a:pt x="47" y="66"/>
                    <a:pt x="46" y="65"/>
                    <a:pt x="44" y="64"/>
                  </a:cubicBezTo>
                  <a:cubicBezTo>
                    <a:pt x="10" y="27"/>
                    <a:pt x="10" y="27"/>
                    <a:pt x="10" y="27"/>
                  </a:cubicBezTo>
                  <a:cubicBezTo>
                    <a:pt x="8" y="25"/>
                    <a:pt x="4" y="25"/>
                    <a:pt x="2" y="27"/>
                  </a:cubicBezTo>
                  <a:cubicBezTo>
                    <a:pt x="0" y="29"/>
                    <a:pt x="0" y="32"/>
                    <a:pt x="2" y="34"/>
                  </a:cubicBezTo>
                  <a:cubicBezTo>
                    <a:pt x="26" y="60"/>
                    <a:pt x="26" y="60"/>
                    <a:pt x="26" y="60"/>
                  </a:cubicBezTo>
                  <a:cubicBezTo>
                    <a:pt x="27" y="61"/>
                    <a:pt x="29" y="63"/>
                    <a:pt x="31" y="65"/>
                  </a:cubicBezTo>
                  <a:cubicBezTo>
                    <a:pt x="37" y="72"/>
                    <a:pt x="35" y="80"/>
                    <a:pt x="31" y="87"/>
                  </a:cubicBezTo>
                  <a:cubicBezTo>
                    <a:pt x="28" y="90"/>
                    <a:pt x="25" y="91"/>
                    <a:pt x="21" y="91"/>
                  </a:cubicBezTo>
                  <a:cubicBezTo>
                    <a:pt x="18" y="90"/>
                    <a:pt x="16" y="91"/>
                    <a:pt x="14" y="93"/>
                  </a:cubicBezTo>
                  <a:cubicBezTo>
                    <a:pt x="13" y="95"/>
                    <a:pt x="12" y="97"/>
                    <a:pt x="11" y="100"/>
                  </a:cubicBezTo>
                  <a:cubicBezTo>
                    <a:pt x="15" y="100"/>
                    <a:pt x="18" y="101"/>
                    <a:pt x="22" y="101"/>
                  </a:cubicBezTo>
                  <a:cubicBezTo>
                    <a:pt x="29" y="100"/>
                    <a:pt x="35" y="98"/>
                    <a:pt x="39" y="92"/>
                  </a:cubicBezTo>
                  <a:cubicBezTo>
                    <a:pt x="41" y="89"/>
                    <a:pt x="42" y="87"/>
                    <a:pt x="43" y="83"/>
                  </a:cubicBezTo>
                  <a:cubicBezTo>
                    <a:pt x="44" y="82"/>
                    <a:pt x="44" y="80"/>
                    <a:pt x="46" y="78"/>
                  </a:cubicBezTo>
                  <a:cubicBezTo>
                    <a:pt x="47" y="79"/>
                    <a:pt x="48" y="79"/>
                    <a:pt x="49" y="79"/>
                  </a:cubicBezTo>
                  <a:cubicBezTo>
                    <a:pt x="53" y="81"/>
                    <a:pt x="57" y="81"/>
                    <a:pt x="61" y="80"/>
                  </a:cubicBezTo>
                  <a:cubicBezTo>
                    <a:pt x="65" y="79"/>
                    <a:pt x="68" y="76"/>
                    <a:pt x="71" y="73"/>
                  </a:cubicBezTo>
                  <a:cubicBezTo>
                    <a:pt x="75" y="68"/>
                    <a:pt x="78" y="63"/>
                    <a:pt x="81" y="58"/>
                  </a:cubicBezTo>
                  <a:cubicBezTo>
                    <a:pt x="82" y="58"/>
                    <a:pt x="83" y="58"/>
                    <a:pt x="84" y="58"/>
                  </a:cubicBezTo>
                  <a:cubicBezTo>
                    <a:pt x="89" y="58"/>
                    <a:pt x="94" y="58"/>
                    <a:pt x="99" y="56"/>
                  </a:cubicBezTo>
                  <a:cubicBezTo>
                    <a:pt x="107" y="53"/>
                    <a:pt x="111" y="47"/>
                    <a:pt x="112" y="39"/>
                  </a:cubicBezTo>
                  <a:cubicBezTo>
                    <a:pt x="112" y="36"/>
                    <a:pt x="112" y="34"/>
                    <a:pt x="111" y="32"/>
                  </a:cubicBezTo>
                  <a:cubicBezTo>
                    <a:pt x="107" y="35"/>
                    <a:pt x="103" y="37"/>
                    <a:pt x="100" y="41"/>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1361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4C1C-9AE1-4EFE-91FC-5D3840530892}"/>
              </a:ext>
            </a:extLst>
          </p:cNvPr>
          <p:cNvSpPr>
            <a:spLocks noGrp="1"/>
          </p:cNvSpPr>
          <p:nvPr>
            <p:ph type="title"/>
          </p:nvPr>
        </p:nvSpPr>
        <p:spPr/>
        <p:txBody>
          <a:bodyPr/>
          <a:lstStyle/>
          <a:p>
            <a:r>
              <a:rPr lang="en-US" sz="4400" b="1" dirty="0">
                <a:solidFill>
                  <a:srgbClr val="024A7E"/>
                </a:solidFill>
                <a:latin typeface="AmplitudeTF" panose="02000506050000020004" pitchFamily="50" charset="0"/>
              </a:rPr>
              <a:t>What makes a good interviewee?</a:t>
            </a:r>
            <a:endParaRPr lang="en-US" dirty="0">
              <a:solidFill>
                <a:srgbClr val="024A7E"/>
              </a:solidFill>
            </a:endParaRPr>
          </a:p>
        </p:txBody>
      </p:sp>
      <p:sp>
        <p:nvSpPr>
          <p:cNvPr id="3" name="Slide Number Placeholder 2">
            <a:extLst>
              <a:ext uri="{FF2B5EF4-FFF2-40B4-BE49-F238E27FC236}">
                <a16:creationId xmlns:a16="http://schemas.microsoft.com/office/drawing/2014/main" id="{12CD64B2-167B-4889-A51C-3690F08CD3A3}"/>
              </a:ext>
            </a:extLst>
          </p:cNvPr>
          <p:cNvSpPr>
            <a:spLocks noGrp="1"/>
          </p:cNvSpPr>
          <p:nvPr>
            <p:ph type="sldNum" sz="quarter" idx="12"/>
          </p:nvPr>
        </p:nvSpPr>
        <p:spPr/>
        <p:txBody>
          <a:bodyPr/>
          <a:lstStyle/>
          <a:p>
            <a:fld id="{97C4A280-C4F3-A04D-9472-41A4ED17DE72}" type="slidenum">
              <a:rPr lang="en-US" smtClean="0"/>
              <a:pPr/>
              <a:t>17</a:t>
            </a:fld>
            <a:endParaRPr lang="en-US" dirty="0">
              <a:latin typeface="AmplitudeTF" panose="02000506050000020004" pitchFamily="2" charset="77"/>
            </a:endParaRPr>
          </a:p>
        </p:txBody>
      </p:sp>
      <p:sp>
        <p:nvSpPr>
          <p:cNvPr id="4" name="Text Placeholder 3">
            <a:extLst>
              <a:ext uri="{FF2B5EF4-FFF2-40B4-BE49-F238E27FC236}">
                <a16:creationId xmlns:a16="http://schemas.microsoft.com/office/drawing/2014/main" id="{C5495DAB-5F8F-4A45-ACF0-B64D2E7E9FA7}"/>
              </a:ext>
            </a:extLst>
          </p:cNvPr>
          <p:cNvSpPr>
            <a:spLocks noGrp="1"/>
          </p:cNvSpPr>
          <p:nvPr>
            <p:ph type="body" sz="quarter" idx="20"/>
          </p:nvPr>
        </p:nvSpPr>
        <p:spPr/>
        <p:txBody>
          <a:bodyPr>
            <a:normAutofit/>
          </a:bodyPr>
          <a:lstStyle/>
          <a:p>
            <a:pPr marL="403433" indent="-403433">
              <a:buFont typeface="Wingdings" panose="05000000000000000000" pitchFamily="2" charset="2"/>
              <a:buChar char="§"/>
            </a:pPr>
            <a:r>
              <a:rPr lang="en-US" sz="1600" dirty="0">
                <a:latin typeface="AmplitudeTF" panose="02000506050000020004" pitchFamily="50" charset="0"/>
              </a:rPr>
              <a:t>Speak calmly, professionally, and intelligently</a:t>
            </a:r>
          </a:p>
          <a:p>
            <a:pPr marL="403433" indent="-403433">
              <a:buFont typeface="Wingdings" panose="05000000000000000000" pitchFamily="2" charset="2"/>
              <a:buChar char="§"/>
            </a:pPr>
            <a:r>
              <a:rPr lang="en-US" sz="1600" dirty="0">
                <a:latin typeface="AmplitudeTF" panose="02000506050000020004" pitchFamily="50" charset="0"/>
              </a:rPr>
              <a:t>Be prepared to demonstrate key attributes you possess, such as:</a:t>
            </a:r>
          </a:p>
          <a:p>
            <a:pPr marL="403433" indent="-403433">
              <a:buFont typeface="Wingdings" panose="05000000000000000000" pitchFamily="2" charset="2"/>
              <a:buChar char="§"/>
            </a:pPr>
            <a:endParaRPr lang="en-US" sz="1600" dirty="0">
              <a:latin typeface="AmplitudeTF" panose="02000506050000020004" pitchFamily="50" charset="0"/>
            </a:endParaRPr>
          </a:p>
          <a:p>
            <a:pPr marL="403433" indent="-403433">
              <a:buFont typeface="Wingdings" panose="05000000000000000000" pitchFamily="2" charset="2"/>
              <a:buChar char="§"/>
            </a:pPr>
            <a:endParaRPr lang="en-US" sz="1600" dirty="0">
              <a:latin typeface="AmplitudeTF" panose="02000506050000020004" pitchFamily="50" charset="0"/>
            </a:endParaRPr>
          </a:p>
          <a:p>
            <a:pPr marL="403433" indent="-403433">
              <a:buFont typeface="Wingdings" panose="05000000000000000000" pitchFamily="2" charset="2"/>
              <a:buChar char="§"/>
            </a:pPr>
            <a:endParaRPr lang="en-US" sz="1600" dirty="0">
              <a:latin typeface="AmplitudeTF" panose="02000506050000020004" pitchFamily="50" charset="0"/>
            </a:endParaRPr>
          </a:p>
          <a:p>
            <a:pPr marL="403433" indent="-403433">
              <a:buFont typeface="Wingdings" panose="05000000000000000000" pitchFamily="2" charset="2"/>
              <a:buChar char="§"/>
            </a:pPr>
            <a:r>
              <a:rPr lang="en-US" sz="1600" dirty="0">
                <a:latin typeface="AmplitudeTF" panose="02000506050000020004" pitchFamily="50" charset="0"/>
              </a:rPr>
              <a:t>Admit it when you do not know answers to questions—you are not expected to know everything</a:t>
            </a:r>
          </a:p>
          <a:p>
            <a:pPr marL="403433" indent="-403433">
              <a:buFont typeface="Wingdings" panose="05000000000000000000" pitchFamily="2" charset="2"/>
              <a:buChar char="§"/>
            </a:pPr>
            <a:endParaRPr lang="en-US" sz="800" dirty="0">
              <a:latin typeface="AmplitudeTF" panose="02000506050000020004" pitchFamily="50" charset="0"/>
            </a:endParaRPr>
          </a:p>
          <a:p>
            <a:endParaRPr lang="en-US" dirty="0"/>
          </a:p>
        </p:txBody>
      </p:sp>
      <p:sp>
        <p:nvSpPr>
          <p:cNvPr id="5" name="Text Placeholder 4">
            <a:extLst>
              <a:ext uri="{FF2B5EF4-FFF2-40B4-BE49-F238E27FC236}">
                <a16:creationId xmlns:a16="http://schemas.microsoft.com/office/drawing/2014/main" id="{F21F2E95-C6AE-4417-839E-C95053EA0A7C}"/>
              </a:ext>
            </a:extLst>
          </p:cNvPr>
          <p:cNvSpPr>
            <a:spLocks noGrp="1"/>
          </p:cNvSpPr>
          <p:nvPr>
            <p:ph type="body" sz="quarter" idx="21"/>
          </p:nvPr>
        </p:nvSpPr>
        <p:spPr/>
        <p:txBody>
          <a:bodyPr/>
          <a:lstStyle/>
          <a:p>
            <a:r>
              <a:rPr lang="en-US" sz="1200" dirty="0"/>
              <a:t>Be able to articulate why you are a good fit and relate your prior experience to this specific opportunity</a:t>
            </a:r>
          </a:p>
          <a:p>
            <a:endParaRPr lang="en-US" dirty="0"/>
          </a:p>
        </p:txBody>
      </p:sp>
      <p:sp>
        <p:nvSpPr>
          <p:cNvPr id="6" name="Text Placeholder 5">
            <a:extLst>
              <a:ext uri="{FF2B5EF4-FFF2-40B4-BE49-F238E27FC236}">
                <a16:creationId xmlns:a16="http://schemas.microsoft.com/office/drawing/2014/main" id="{A9039207-1D1C-434C-ABB6-FBDCFA325942}"/>
              </a:ext>
            </a:extLst>
          </p:cNvPr>
          <p:cNvSpPr>
            <a:spLocks noGrp="1"/>
          </p:cNvSpPr>
          <p:nvPr>
            <p:ph type="body" sz="quarter" idx="22"/>
          </p:nvPr>
        </p:nvSpPr>
        <p:spPr/>
        <p:txBody>
          <a:bodyPr/>
          <a:lstStyle/>
          <a:p>
            <a:r>
              <a:rPr lang="en-US" dirty="0"/>
              <a:t>Constructing Your Candidacy</a:t>
            </a:r>
          </a:p>
        </p:txBody>
      </p:sp>
      <p:sp>
        <p:nvSpPr>
          <p:cNvPr id="7" name="Content Placeholder 6">
            <a:extLst>
              <a:ext uri="{FF2B5EF4-FFF2-40B4-BE49-F238E27FC236}">
                <a16:creationId xmlns:a16="http://schemas.microsoft.com/office/drawing/2014/main" id="{39D5C6EB-11BF-4FE2-BE39-739802694639}"/>
              </a:ext>
            </a:extLst>
          </p:cNvPr>
          <p:cNvSpPr>
            <a:spLocks/>
          </p:cNvSpPr>
          <p:nvPr/>
        </p:nvSpPr>
        <p:spPr bwMode="auto">
          <a:xfrm>
            <a:off x="6662068" y="2395415"/>
            <a:ext cx="5027667" cy="1567909"/>
          </a:xfrm>
          <a:prstGeom prst="rect">
            <a:avLst/>
          </a:prstGeom>
          <a:noFill/>
          <a:ln w="9525">
            <a:noFill/>
            <a:miter lim="800000"/>
            <a:headEnd/>
            <a:tailEnd/>
          </a:ln>
        </p:spPr>
        <p:txBody>
          <a:bodyPr lIns="0" tIns="0" rIns="0" bIns="0" numCol="2"/>
          <a:lstStyle/>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Quantitative skills</a:t>
            </a:r>
          </a:p>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Teamwork </a:t>
            </a:r>
          </a:p>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Leadership </a:t>
            </a:r>
          </a:p>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Poise under pressure </a:t>
            </a:r>
          </a:p>
          <a:p>
            <a:pPr marL="504292" lvl="2" indent="-151287" defTabSz="707409">
              <a:spcBef>
                <a:spcPct val="20000"/>
              </a:spcBef>
              <a:buClr>
                <a:srgbClr val="969696"/>
              </a:buClr>
              <a:buFont typeface="Wingdings" pitchFamily="2" charset="2"/>
              <a:buChar char="§"/>
              <a:defRPr/>
            </a:pPr>
            <a:endParaRPr lang="en-US" sz="1600" dirty="0">
              <a:solidFill>
                <a:srgbClr val="024A7E"/>
              </a:solidFill>
              <a:latin typeface="AmplitudeTF" panose="02000506050000020004" pitchFamily="50" charset="0"/>
            </a:endParaRPr>
          </a:p>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Diversity of experience </a:t>
            </a:r>
          </a:p>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Character </a:t>
            </a:r>
          </a:p>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Enthusiasm </a:t>
            </a:r>
          </a:p>
          <a:p>
            <a:pPr marL="504292" lvl="2" indent="-151287" defTabSz="707409">
              <a:spcBef>
                <a:spcPct val="20000"/>
              </a:spcBef>
              <a:buClr>
                <a:srgbClr val="969696"/>
              </a:buClr>
              <a:buFont typeface="Wingdings" pitchFamily="2" charset="2"/>
              <a:buChar char="§"/>
              <a:defRPr/>
            </a:pPr>
            <a:r>
              <a:rPr lang="en-US" sz="1600" dirty="0">
                <a:solidFill>
                  <a:srgbClr val="024A7E"/>
                </a:solidFill>
                <a:latin typeface="AmplitudeTF" panose="02000506050000020004" pitchFamily="50" charset="0"/>
              </a:rPr>
              <a:t>Interest</a:t>
            </a:r>
          </a:p>
          <a:p>
            <a:pPr marL="504292" lvl="2" indent="-151287" defTabSz="707409">
              <a:spcBef>
                <a:spcPct val="20000"/>
              </a:spcBef>
              <a:buClr>
                <a:srgbClr val="969696"/>
              </a:buClr>
              <a:buSzPct val="55000"/>
              <a:buFont typeface="Wingdings" pitchFamily="2" charset="2"/>
              <a:buChar char="§"/>
              <a:defRPr/>
            </a:pPr>
            <a:endParaRPr lang="en-US" sz="1100" dirty="0">
              <a:solidFill>
                <a:srgbClr val="024A7E"/>
              </a:solidFill>
              <a:latin typeface="AmplitudeTF" panose="02000506050000020004" pitchFamily="50" charset="0"/>
            </a:endParaRPr>
          </a:p>
        </p:txBody>
      </p:sp>
    </p:spTree>
    <p:extLst>
      <p:ext uri="{BB962C8B-B14F-4D97-AF65-F5344CB8AC3E}">
        <p14:creationId xmlns:p14="http://schemas.microsoft.com/office/powerpoint/2010/main" val="89101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809F-0D48-44E2-946B-B900AD2F70EF}"/>
              </a:ext>
            </a:extLst>
          </p:cNvPr>
          <p:cNvSpPr>
            <a:spLocks noGrp="1"/>
          </p:cNvSpPr>
          <p:nvPr>
            <p:ph type="title"/>
          </p:nvPr>
        </p:nvSpPr>
        <p:spPr/>
        <p:txBody>
          <a:bodyPr/>
          <a:lstStyle/>
          <a:p>
            <a:r>
              <a:rPr lang="en-US" b="1" dirty="0">
                <a:latin typeface="AmplitudeTF" panose="02000506050000020004" pitchFamily="50" charset="0"/>
              </a:rPr>
              <a:t>Interview: Finish Strong</a:t>
            </a:r>
          </a:p>
        </p:txBody>
      </p:sp>
      <p:sp>
        <p:nvSpPr>
          <p:cNvPr id="3" name="Slide Number Placeholder 2">
            <a:extLst>
              <a:ext uri="{FF2B5EF4-FFF2-40B4-BE49-F238E27FC236}">
                <a16:creationId xmlns:a16="http://schemas.microsoft.com/office/drawing/2014/main" id="{40490619-724B-41BA-9DBD-9E9A7FAB417C}"/>
              </a:ext>
            </a:extLst>
          </p:cNvPr>
          <p:cNvSpPr>
            <a:spLocks noGrp="1"/>
          </p:cNvSpPr>
          <p:nvPr>
            <p:ph type="sldNum" sz="quarter" idx="12"/>
          </p:nvPr>
        </p:nvSpPr>
        <p:spPr/>
        <p:txBody>
          <a:bodyPr/>
          <a:lstStyle/>
          <a:p>
            <a:fld id="{97C4A280-C4F3-A04D-9472-41A4ED17DE72}" type="slidenum">
              <a:rPr lang="en-US" smtClean="0"/>
              <a:pPr/>
              <a:t>18</a:t>
            </a:fld>
            <a:endParaRPr lang="en-US" dirty="0">
              <a:latin typeface="AmplitudeTF" panose="02000506050000020004" pitchFamily="2" charset="77"/>
            </a:endParaRPr>
          </a:p>
        </p:txBody>
      </p:sp>
      <p:sp>
        <p:nvSpPr>
          <p:cNvPr id="4" name="Text Placeholder 3">
            <a:extLst>
              <a:ext uri="{FF2B5EF4-FFF2-40B4-BE49-F238E27FC236}">
                <a16:creationId xmlns:a16="http://schemas.microsoft.com/office/drawing/2014/main" id="{7780393F-BCE3-4EC5-9421-9C5588BA8BF6}"/>
              </a:ext>
            </a:extLst>
          </p:cNvPr>
          <p:cNvSpPr>
            <a:spLocks noGrp="1"/>
          </p:cNvSpPr>
          <p:nvPr>
            <p:ph type="body" sz="quarter" idx="20"/>
          </p:nvPr>
        </p:nvSpPr>
        <p:spPr/>
        <p:txBody>
          <a:bodyPr/>
          <a:lstStyle/>
          <a:p>
            <a:pPr marL="403433" indent="-403433">
              <a:buFont typeface="Wingdings" panose="05000000000000000000" pitchFamily="2" charset="2"/>
              <a:buChar char="§"/>
            </a:pPr>
            <a:r>
              <a:rPr lang="en-US" sz="2471" dirty="0">
                <a:latin typeface="AmplitudeTF" panose="02000506050000020004" pitchFamily="50" charset="0"/>
              </a:rPr>
              <a:t>Ask insightful questions</a:t>
            </a:r>
          </a:p>
          <a:p>
            <a:pPr marL="852938" lvl="1" indent="-403433">
              <a:buFont typeface="Wingdings" panose="05000000000000000000" pitchFamily="2" charset="2"/>
              <a:buChar char="§"/>
            </a:pPr>
            <a:r>
              <a:rPr lang="en-US" sz="2471" dirty="0">
                <a:latin typeface="AmplitudeTF" panose="02000506050000020004" pitchFamily="50" charset="0"/>
              </a:rPr>
              <a:t>Prepare 3-5 questions</a:t>
            </a:r>
          </a:p>
          <a:p>
            <a:pPr marL="852938" lvl="1" indent="-403433">
              <a:buFont typeface="Wingdings" panose="05000000000000000000" pitchFamily="2" charset="2"/>
              <a:buChar char="§"/>
            </a:pPr>
            <a:r>
              <a:rPr lang="en-US" sz="2471" dirty="0">
                <a:latin typeface="AmplitudeTF" panose="02000506050000020004" pitchFamily="50" charset="0"/>
              </a:rPr>
              <a:t>Ask at least 3 of them during the interview</a:t>
            </a:r>
          </a:p>
          <a:p>
            <a:pPr marL="403433" indent="-403433">
              <a:buFont typeface="Wingdings" panose="05000000000000000000" pitchFamily="2" charset="2"/>
              <a:buChar char="§"/>
            </a:pPr>
            <a:r>
              <a:rPr lang="en-US" sz="2471" dirty="0">
                <a:latin typeface="AmplitudeTF" panose="02000506050000020004" pitchFamily="50" charset="0"/>
              </a:rPr>
              <a:t>Close the deal</a:t>
            </a:r>
          </a:p>
          <a:p>
            <a:pPr marL="852938" lvl="1" indent="-403433">
              <a:buFont typeface="Wingdings" panose="05000000000000000000" pitchFamily="2" charset="2"/>
              <a:buChar char="§"/>
            </a:pPr>
            <a:r>
              <a:rPr lang="en-US" sz="2471" dirty="0">
                <a:latin typeface="AmplitudeTF" panose="02000506050000020004" pitchFamily="50" charset="0"/>
              </a:rPr>
              <a:t>Reiterate interest</a:t>
            </a:r>
          </a:p>
          <a:p>
            <a:pPr marL="852938" lvl="1" indent="-403433">
              <a:buFont typeface="Wingdings" panose="05000000000000000000" pitchFamily="2" charset="2"/>
              <a:buChar char="§"/>
            </a:pPr>
            <a:r>
              <a:rPr lang="en-US" sz="2471" dirty="0">
                <a:latin typeface="AmplitudeTF" panose="02000506050000020004" pitchFamily="50" charset="0"/>
              </a:rPr>
              <a:t>Next steps/timeline</a:t>
            </a:r>
          </a:p>
          <a:p>
            <a:pPr marL="852938" lvl="1" indent="-403433">
              <a:buFont typeface="Wingdings" panose="05000000000000000000" pitchFamily="2" charset="2"/>
              <a:buChar char="§"/>
            </a:pPr>
            <a:r>
              <a:rPr lang="en-US" sz="2471" dirty="0">
                <a:latin typeface="AmplitudeTF" panose="02000506050000020004" pitchFamily="50" charset="0"/>
              </a:rPr>
              <a:t>Express gratitude</a:t>
            </a:r>
          </a:p>
          <a:p>
            <a:endParaRPr lang="en-US" dirty="0"/>
          </a:p>
        </p:txBody>
      </p:sp>
      <p:sp>
        <p:nvSpPr>
          <p:cNvPr id="5" name="Text Placeholder 4">
            <a:extLst>
              <a:ext uri="{FF2B5EF4-FFF2-40B4-BE49-F238E27FC236}">
                <a16:creationId xmlns:a16="http://schemas.microsoft.com/office/drawing/2014/main" id="{D24681E7-8933-4A18-B400-66396E11A4A6}"/>
              </a:ext>
            </a:extLst>
          </p:cNvPr>
          <p:cNvSpPr>
            <a:spLocks noGrp="1"/>
          </p:cNvSpPr>
          <p:nvPr>
            <p:ph type="body" sz="quarter" idx="21"/>
          </p:nvPr>
        </p:nvSpPr>
        <p:spPr/>
        <p:txBody>
          <a:bodyPr/>
          <a:lstStyle/>
          <a:p>
            <a:r>
              <a:rPr lang="en-US" sz="1200" dirty="0"/>
              <a:t>Show your passion for the role and let the interviewers know you want the job. Push yourself above the competition as this is your final chance. Make it count!</a:t>
            </a:r>
          </a:p>
          <a:p>
            <a:endParaRPr lang="en-US" dirty="0"/>
          </a:p>
        </p:txBody>
      </p:sp>
      <p:sp>
        <p:nvSpPr>
          <p:cNvPr id="6" name="Text Placeholder 5">
            <a:extLst>
              <a:ext uri="{FF2B5EF4-FFF2-40B4-BE49-F238E27FC236}">
                <a16:creationId xmlns:a16="http://schemas.microsoft.com/office/drawing/2014/main" id="{A5C073AF-6D5F-4EF4-8259-D643278190F1}"/>
              </a:ext>
            </a:extLst>
          </p:cNvPr>
          <p:cNvSpPr>
            <a:spLocks noGrp="1"/>
          </p:cNvSpPr>
          <p:nvPr>
            <p:ph type="body" sz="quarter" idx="22"/>
          </p:nvPr>
        </p:nvSpPr>
        <p:spPr/>
        <p:txBody>
          <a:bodyPr/>
          <a:lstStyle/>
          <a:p>
            <a:r>
              <a:rPr lang="en-US" dirty="0"/>
              <a:t>Constructing Your Candidacy</a:t>
            </a:r>
          </a:p>
        </p:txBody>
      </p:sp>
    </p:spTree>
    <p:extLst>
      <p:ext uri="{BB962C8B-B14F-4D97-AF65-F5344CB8AC3E}">
        <p14:creationId xmlns:p14="http://schemas.microsoft.com/office/powerpoint/2010/main" val="365583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EE58-1903-48A5-9978-310AFDA65C77}"/>
              </a:ext>
            </a:extLst>
          </p:cNvPr>
          <p:cNvSpPr>
            <a:spLocks noGrp="1"/>
          </p:cNvSpPr>
          <p:nvPr>
            <p:ph type="title"/>
          </p:nvPr>
        </p:nvSpPr>
        <p:spPr/>
        <p:txBody>
          <a:bodyPr/>
          <a:lstStyle/>
          <a:p>
            <a:r>
              <a:rPr lang="en-US" sz="4400" b="1" dirty="0">
                <a:solidFill>
                  <a:srgbClr val="024A7E"/>
                </a:solidFill>
                <a:latin typeface="AmplitudeTF" panose="02000506050000020004" pitchFamily="50" charset="0"/>
              </a:rPr>
              <a:t>After the Interview: Follow-Up</a:t>
            </a:r>
            <a:r>
              <a:rPr lang="en-GB" sz="4400" b="1" dirty="0">
                <a:solidFill>
                  <a:schemeClr val="accent1"/>
                </a:solidFill>
                <a:latin typeface="AmplitudeTF" panose="02000506050000020004" pitchFamily="50" charset="0"/>
              </a:rPr>
              <a:t/>
            </a:r>
            <a:br>
              <a:rPr lang="en-GB" sz="4400" b="1" dirty="0">
                <a:solidFill>
                  <a:schemeClr val="accent1"/>
                </a:solidFill>
                <a:latin typeface="AmplitudeTF" panose="02000506050000020004" pitchFamily="50" charset="0"/>
              </a:rPr>
            </a:br>
            <a:endParaRPr lang="en-US" dirty="0"/>
          </a:p>
        </p:txBody>
      </p:sp>
      <p:sp>
        <p:nvSpPr>
          <p:cNvPr id="3" name="Slide Number Placeholder 2">
            <a:extLst>
              <a:ext uri="{FF2B5EF4-FFF2-40B4-BE49-F238E27FC236}">
                <a16:creationId xmlns:a16="http://schemas.microsoft.com/office/drawing/2014/main" id="{64FA2B61-251D-4057-99EE-38AB5BDBEEC4}"/>
              </a:ext>
            </a:extLst>
          </p:cNvPr>
          <p:cNvSpPr>
            <a:spLocks noGrp="1"/>
          </p:cNvSpPr>
          <p:nvPr>
            <p:ph type="sldNum" sz="quarter" idx="12"/>
          </p:nvPr>
        </p:nvSpPr>
        <p:spPr/>
        <p:txBody>
          <a:bodyPr/>
          <a:lstStyle/>
          <a:p>
            <a:fld id="{97C4A280-C4F3-A04D-9472-41A4ED17DE72}" type="slidenum">
              <a:rPr lang="en-US" smtClean="0"/>
              <a:pPr/>
              <a:t>19</a:t>
            </a:fld>
            <a:endParaRPr lang="en-US" dirty="0">
              <a:latin typeface="AmplitudeTF" panose="02000506050000020004" pitchFamily="2" charset="77"/>
            </a:endParaRPr>
          </a:p>
        </p:txBody>
      </p:sp>
      <p:sp>
        <p:nvSpPr>
          <p:cNvPr id="4" name="Text Placeholder 3">
            <a:extLst>
              <a:ext uri="{FF2B5EF4-FFF2-40B4-BE49-F238E27FC236}">
                <a16:creationId xmlns:a16="http://schemas.microsoft.com/office/drawing/2014/main" id="{52084B7D-8A0A-426B-8FB2-54F7A461AF79}"/>
              </a:ext>
            </a:extLst>
          </p:cNvPr>
          <p:cNvSpPr>
            <a:spLocks noGrp="1"/>
          </p:cNvSpPr>
          <p:nvPr>
            <p:ph type="body" sz="quarter" idx="20"/>
          </p:nvPr>
        </p:nvSpPr>
        <p:spPr/>
        <p:txBody>
          <a:bodyPr/>
          <a:lstStyle/>
          <a:p>
            <a:pPr marL="403433" indent="-403433">
              <a:buFont typeface="Wingdings" panose="05000000000000000000" pitchFamily="2" charset="2"/>
              <a:buChar char="§"/>
            </a:pPr>
            <a:r>
              <a:rPr lang="en-US" sz="2400" dirty="0">
                <a:latin typeface="AmplitudeTF" panose="02000506050000020004" pitchFamily="50" charset="0"/>
              </a:rPr>
              <a:t>Thank you note</a:t>
            </a:r>
          </a:p>
          <a:p>
            <a:pPr marL="860622" lvl="1" indent="-403433">
              <a:buFont typeface="Wingdings" panose="05000000000000000000" pitchFamily="2" charset="2"/>
              <a:buChar char="§"/>
            </a:pPr>
            <a:r>
              <a:rPr lang="en-US" dirty="0">
                <a:latin typeface="AmplitudeTF" panose="02000506050000020004" pitchFamily="50" charset="0"/>
              </a:rPr>
              <a:t>Both email and snail mail are appropriate for thank-you letters with obvious advantages and disadvantages to both. Email is recommended for promptness</a:t>
            </a:r>
          </a:p>
          <a:p>
            <a:pPr marL="860622" lvl="1" indent="-403433">
              <a:buFont typeface="Wingdings" panose="05000000000000000000" pitchFamily="2" charset="2"/>
              <a:buChar char="§"/>
            </a:pPr>
            <a:r>
              <a:rPr lang="en-US" dirty="0">
                <a:latin typeface="AmplitudeTF" panose="02000506050000020004" pitchFamily="50" charset="0"/>
              </a:rPr>
              <a:t>Generally, the more senior the interviewer, the more formal your approach should be</a:t>
            </a:r>
          </a:p>
          <a:p>
            <a:pPr marL="860622" lvl="1" indent="-403433">
              <a:buFont typeface="Wingdings" panose="05000000000000000000" pitchFamily="2" charset="2"/>
              <a:buChar char="§"/>
            </a:pPr>
            <a:r>
              <a:rPr lang="en-US" dirty="0">
                <a:latin typeface="AmplitudeTF" panose="02000506050000020004" pitchFamily="50" charset="0"/>
              </a:rPr>
              <a:t>Customize your notes! Avoid using copy &amp; paste to send the same note to everyone you meet</a:t>
            </a:r>
          </a:p>
          <a:p>
            <a:endParaRPr lang="en-US" dirty="0"/>
          </a:p>
        </p:txBody>
      </p:sp>
      <p:sp>
        <p:nvSpPr>
          <p:cNvPr id="5" name="Text Placeholder 4">
            <a:extLst>
              <a:ext uri="{FF2B5EF4-FFF2-40B4-BE49-F238E27FC236}">
                <a16:creationId xmlns:a16="http://schemas.microsoft.com/office/drawing/2014/main" id="{388D46BB-11DE-4ADC-8804-379C6522A1DB}"/>
              </a:ext>
            </a:extLst>
          </p:cNvPr>
          <p:cNvSpPr>
            <a:spLocks noGrp="1"/>
          </p:cNvSpPr>
          <p:nvPr>
            <p:ph type="body" sz="quarter" idx="21"/>
          </p:nvPr>
        </p:nvSpPr>
        <p:spPr/>
        <p:txBody>
          <a:bodyPr/>
          <a:lstStyle/>
          <a:p>
            <a:r>
              <a:rPr lang="en-US" dirty="0"/>
              <a:t>The best way to make your interview unforgettable is to close out the interview with a personalized thank you note.</a:t>
            </a:r>
          </a:p>
        </p:txBody>
      </p:sp>
      <p:sp>
        <p:nvSpPr>
          <p:cNvPr id="6" name="Text Placeholder 5">
            <a:extLst>
              <a:ext uri="{FF2B5EF4-FFF2-40B4-BE49-F238E27FC236}">
                <a16:creationId xmlns:a16="http://schemas.microsoft.com/office/drawing/2014/main" id="{220F0B8B-DAE4-4AB1-9443-B1FE0B4652F1}"/>
              </a:ext>
            </a:extLst>
          </p:cNvPr>
          <p:cNvSpPr>
            <a:spLocks noGrp="1"/>
          </p:cNvSpPr>
          <p:nvPr>
            <p:ph type="body" sz="quarter" idx="22"/>
          </p:nvPr>
        </p:nvSpPr>
        <p:spPr/>
        <p:txBody>
          <a:bodyPr/>
          <a:lstStyle/>
          <a:p>
            <a:r>
              <a:rPr lang="en-US" dirty="0"/>
              <a:t>Constructing Your Candidacy</a:t>
            </a:r>
          </a:p>
        </p:txBody>
      </p:sp>
      <p:grpSp>
        <p:nvGrpSpPr>
          <p:cNvPr id="7" name="Checklist">
            <a:extLst>
              <a:ext uri="{FF2B5EF4-FFF2-40B4-BE49-F238E27FC236}">
                <a16:creationId xmlns:a16="http://schemas.microsoft.com/office/drawing/2014/main" id="{54EC3476-B402-4FDA-B2D0-C497C715FCDA}"/>
              </a:ext>
            </a:extLst>
          </p:cNvPr>
          <p:cNvGrpSpPr>
            <a:grpSpLocks noChangeAspect="1"/>
          </p:cNvGrpSpPr>
          <p:nvPr>
            <p:custDataLst>
              <p:tags r:id="rId1"/>
            </p:custDataLst>
          </p:nvPr>
        </p:nvGrpSpPr>
        <p:grpSpPr>
          <a:xfrm>
            <a:off x="8105059" y="3809889"/>
            <a:ext cx="1938983" cy="2115254"/>
            <a:chOff x="477838" y="2103438"/>
            <a:chExt cx="558800" cy="609600"/>
          </a:xfrm>
        </p:grpSpPr>
        <p:sp>
          <p:nvSpPr>
            <p:cNvPr id="9" name="Freeform 13">
              <a:extLst>
                <a:ext uri="{FF2B5EF4-FFF2-40B4-BE49-F238E27FC236}">
                  <a16:creationId xmlns:a16="http://schemas.microsoft.com/office/drawing/2014/main" id="{9086295D-7D29-4705-B428-DA9E53CA3E75}"/>
                </a:ext>
              </a:extLst>
            </p:cNvPr>
            <p:cNvSpPr>
              <a:spLocks/>
            </p:cNvSpPr>
            <p:nvPr/>
          </p:nvSpPr>
          <p:spPr bwMode="auto">
            <a:xfrm>
              <a:off x="477838" y="2103438"/>
              <a:ext cx="558800" cy="609600"/>
            </a:xfrm>
            <a:custGeom>
              <a:avLst/>
              <a:gdLst>
                <a:gd name="T0" fmla="*/ 329 w 352"/>
                <a:gd name="T1" fmla="*/ 0 h 384"/>
                <a:gd name="T2" fmla="*/ 336 w 352"/>
                <a:gd name="T3" fmla="*/ 1 h 384"/>
                <a:gd name="T4" fmla="*/ 342 w 352"/>
                <a:gd name="T5" fmla="*/ 4 h 384"/>
                <a:gd name="T6" fmla="*/ 348 w 352"/>
                <a:gd name="T7" fmla="*/ 9 h 384"/>
                <a:gd name="T8" fmla="*/ 351 w 352"/>
                <a:gd name="T9" fmla="*/ 16 h 384"/>
                <a:gd name="T10" fmla="*/ 352 w 352"/>
                <a:gd name="T11" fmla="*/ 23 h 384"/>
                <a:gd name="T12" fmla="*/ 352 w 352"/>
                <a:gd name="T13" fmla="*/ 84 h 384"/>
                <a:gd name="T14" fmla="*/ 351 w 352"/>
                <a:gd name="T15" fmla="*/ 86 h 384"/>
                <a:gd name="T16" fmla="*/ 349 w 352"/>
                <a:gd name="T17" fmla="*/ 87 h 384"/>
                <a:gd name="T18" fmla="*/ 347 w 352"/>
                <a:gd name="T19" fmla="*/ 86 h 384"/>
                <a:gd name="T20" fmla="*/ 342 w 352"/>
                <a:gd name="T21" fmla="*/ 84 h 384"/>
                <a:gd name="T22" fmla="*/ 338 w 352"/>
                <a:gd name="T23" fmla="*/ 83 h 384"/>
                <a:gd name="T24" fmla="*/ 336 w 352"/>
                <a:gd name="T25" fmla="*/ 81 h 384"/>
                <a:gd name="T26" fmla="*/ 335 w 352"/>
                <a:gd name="T27" fmla="*/ 78 h 384"/>
                <a:gd name="T28" fmla="*/ 335 w 352"/>
                <a:gd name="T29" fmla="*/ 23 h 384"/>
                <a:gd name="T30" fmla="*/ 334 w 352"/>
                <a:gd name="T31" fmla="*/ 20 h 384"/>
                <a:gd name="T32" fmla="*/ 331 w 352"/>
                <a:gd name="T33" fmla="*/ 17 h 384"/>
                <a:gd name="T34" fmla="*/ 23 w 352"/>
                <a:gd name="T35" fmla="*/ 17 h 384"/>
                <a:gd name="T36" fmla="*/ 20 w 352"/>
                <a:gd name="T37" fmla="*/ 18 h 384"/>
                <a:gd name="T38" fmla="*/ 17 w 352"/>
                <a:gd name="T39" fmla="*/ 21 h 384"/>
                <a:gd name="T40" fmla="*/ 17 w 352"/>
                <a:gd name="T41" fmla="*/ 361 h 384"/>
                <a:gd name="T42" fmla="*/ 18 w 352"/>
                <a:gd name="T43" fmla="*/ 364 h 384"/>
                <a:gd name="T44" fmla="*/ 21 w 352"/>
                <a:gd name="T45" fmla="*/ 367 h 384"/>
                <a:gd name="T46" fmla="*/ 329 w 352"/>
                <a:gd name="T47" fmla="*/ 367 h 384"/>
                <a:gd name="T48" fmla="*/ 332 w 352"/>
                <a:gd name="T49" fmla="*/ 366 h 384"/>
                <a:gd name="T50" fmla="*/ 335 w 352"/>
                <a:gd name="T51" fmla="*/ 363 h 384"/>
                <a:gd name="T52" fmla="*/ 335 w 352"/>
                <a:gd name="T53" fmla="*/ 290 h 384"/>
                <a:gd name="T54" fmla="*/ 335 w 352"/>
                <a:gd name="T55" fmla="*/ 286 h 384"/>
                <a:gd name="T56" fmla="*/ 336 w 352"/>
                <a:gd name="T57" fmla="*/ 283 h 384"/>
                <a:gd name="T58" fmla="*/ 337 w 352"/>
                <a:gd name="T59" fmla="*/ 280 h 384"/>
                <a:gd name="T60" fmla="*/ 341 w 352"/>
                <a:gd name="T61" fmla="*/ 272 h 384"/>
                <a:gd name="T62" fmla="*/ 346 w 352"/>
                <a:gd name="T63" fmla="*/ 261 h 384"/>
                <a:gd name="T64" fmla="*/ 349 w 352"/>
                <a:gd name="T65" fmla="*/ 255 h 384"/>
                <a:gd name="T66" fmla="*/ 350 w 352"/>
                <a:gd name="T67" fmla="*/ 254 h 384"/>
                <a:gd name="T68" fmla="*/ 351 w 352"/>
                <a:gd name="T69" fmla="*/ 254 h 384"/>
                <a:gd name="T70" fmla="*/ 352 w 352"/>
                <a:gd name="T71" fmla="*/ 256 h 384"/>
                <a:gd name="T72" fmla="*/ 352 w 352"/>
                <a:gd name="T73" fmla="*/ 361 h 384"/>
                <a:gd name="T74" fmla="*/ 351 w 352"/>
                <a:gd name="T75" fmla="*/ 368 h 384"/>
                <a:gd name="T76" fmla="*/ 348 w 352"/>
                <a:gd name="T77" fmla="*/ 375 h 384"/>
                <a:gd name="T78" fmla="*/ 342 w 352"/>
                <a:gd name="T79" fmla="*/ 380 h 384"/>
                <a:gd name="T80" fmla="*/ 336 w 352"/>
                <a:gd name="T81" fmla="*/ 383 h 384"/>
                <a:gd name="T82" fmla="*/ 329 w 352"/>
                <a:gd name="T83" fmla="*/ 384 h 384"/>
                <a:gd name="T84" fmla="*/ 19 w 352"/>
                <a:gd name="T85" fmla="*/ 384 h 384"/>
                <a:gd name="T86" fmla="*/ 12 w 352"/>
                <a:gd name="T87" fmla="*/ 381 h 384"/>
                <a:gd name="T88" fmla="*/ 7 w 352"/>
                <a:gd name="T89" fmla="*/ 377 h 384"/>
                <a:gd name="T90" fmla="*/ 2 w 352"/>
                <a:gd name="T91" fmla="*/ 372 h 384"/>
                <a:gd name="T92" fmla="*/ 0 w 352"/>
                <a:gd name="T93" fmla="*/ 365 h 384"/>
                <a:gd name="T94" fmla="*/ 0 w 352"/>
                <a:gd name="T95" fmla="*/ 23 h 384"/>
                <a:gd name="T96" fmla="*/ 1 w 352"/>
                <a:gd name="T97" fmla="*/ 16 h 384"/>
                <a:gd name="T98" fmla="*/ 4 w 352"/>
                <a:gd name="T99" fmla="*/ 9 h 384"/>
                <a:gd name="T100" fmla="*/ 9 w 352"/>
                <a:gd name="T101" fmla="*/ 4 h 384"/>
                <a:gd name="T102" fmla="*/ 16 w 352"/>
                <a:gd name="T103" fmla="*/ 1 h 384"/>
                <a:gd name="T104" fmla="*/ 23 w 352"/>
                <a:gd name="T105" fmla="*/ 0 h 384"/>
                <a:gd name="T106" fmla="*/ 23 w 352"/>
                <a:gd name="T10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84">
                  <a:moveTo>
                    <a:pt x="23" y="0"/>
                  </a:moveTo>
                  <a:lnTo>
                    <a:pt x="329" y="0"/>
                  </a:lnTo>
                  <a:lnTo>
                    <a:pt x="333" y="0"/>
                  </a:lnTo>
                  <a:lnTo>
                    <a:pt x="336" y="1"/>
                  </a:lnTo>
                  <a:lnTo>
                    <a:pt x="339" y="3"/>
                  </a:lnTo>
                  <a:lnTo>
                    <a:pt x="342" y="4"/>
                  </a:lnTo>
                  <a:lnTo>
                    <a:pt x="345" y="7"/>
                  </a:lnTo>
                  <a:lnTo>
                    <a:pt x="348" y="9"/>
                  </a:lnTo>
                  <a:lnTo>
                    <a:pt x="349" y="12"/>
                  </a:lnTo>
                  <a:lnTo>
                    <a:pt x="351" y="16"/>
                  </a:lnTo>
                  <a:lnTo>
                    <a:pt x="352" y="19"/>
                  </a:lnTo>
                  <a:lnTo>
                    <a:pt x="352" y="23"/>
                  </a:lnTo>
                  <a:lnTo>
                    <a:pt x="352" y="82"/>
                  </a:lnTo>
                  <a:lnTo>
                    <a:pt x="352" y="84"/>
                  </a:lnTo>
                  <a:lnTo>
                    <a:pt x="351" y="85"/>
                  </a:lnTo>
                  <a:lnTo>
                    <a:pt x="351" y="86"/>
                  </a:lnTo>
                  <a:lnTo>
                    <a:pt x="350" y="87"/>
                  </a:lnTo>
                  <a:lnTo>
                    <a:pt x="349" y="87"/>
                  </a:lnTo>
                  <a:lnTo>
                    <a:pt x="348" y="87"/>
                  </a:lnTo>
                  <a:lnTo>
                    <a:pt x="347" y="86"/>
                  </a:lnTo>
                  <a:lnTo>
                    <a:pt x="344" y="85"/>
                  </a:lnTo>
                  <a:lnTo>
                    <a:pt x="342" y="84"/>
                  </a:lnTo>
                  <a:lnTo>
                    <a:pt x="340" y="84"/>
                  </a:lnTo>
                  <a:lnTo>
                    <a:pt x="338" y="83"/>
                  </a:lnTo>
                  <a:lnTo>
                    <a:pt x="337" y="82"/>
                  </a:lnTo>
                  <a:lnTo>
                    <a:pt x="336" y="81"/>
                  </a:lnTo>
                  <a:lnTo>
                    <a:pt x="335" y="80"/>
                  </a:lnTo>
                  <a:lnTo>
                    <a:pt x="335" y="78"/>
                  </a:lnTo>
                  <a:lnTo>
                    <a:pt x="335" y="76"/>
                  </a:lnTo>
                  <a:lnTo>
                    <a:pt x="335" y="23"/>
                  </a:lnTo>
                  <a:lnTo>
                    <a:pt x="335" y="21"/>
                  </a:lnTo>
                  <a:lnTo>
                    <a:pt x="334" y="20"/>
                  </a:lnTo>
                  <a:lnTo>
                    <a:pt x="332" y="18"/>
                  </a:lnTo>
                  <a:lnTo>
                    <a:pt x="331" y="17"/>
                  </a:lnTo>
                  <a:lnTo>
                    <a:pt x="329" y="17"/>
                  </a:lnTo>
                  <a:lnTo>
                    <a:pt x="23" y="17"/>
                  </a:lnTo>
                  <a:lnTo>
                    <a:pt x="21" y="17"/>
                  </a:lnTo>
                  <a:lnTo>
                    <a:pt x="20" y="18"/>
                  </a:lnTo>
                  <a:lnTo>
                    <a:pt x="18" y="20"/>
                  </a:lnTo>
                  <a:lnTo>
                    <a:pt x="17" y="21"/>
                  </a:lnTo>
                  <a:lnTo>
                    <a:pt x="17" y="23"/>
                  </a:lnTo>
                  <a:lnTo>
                    <a:pt x="17" y="361"/>
                  </a:lnTo>
                  <a:lnTo>
                    <a:pt x="17" y="363"/>
                  </a:lnTo>
                  <a:lnTo>
                    <a:pt x="18" y="364"/>
                  </a:lnTo>
                  <a:lnTo>
                    <a:pt x="20" y="366"/>
                  </a:lnTo>
                  <a:lnTo>
                    <a:pt x="21" y="367"/>
                  </a:lnTo>
                  <a:lnTo>
                    <a:pt x="23" y="367"/>
                  </a:lnTo>
                  <a:lnTo>
                    <a:pt x="329" y="367"/>
                  </a:lnTo>
                  <a:lnTo>
                    <a:pt x="331" y="367"/>
                  </a:lnTo>
                  <a:lnTo>
                    <a:pt x="332" y="366"/>
                  </a:lnTo>
                  <a:lnTo>
                    <a:pt x="334" y="364"/>
                  </a:lnTo>
                  <a:lnTo>
                    <a:pt x="335" y="363"/>
                  </a:lnTo>
                  <a:lnTo>
                    <a:pt x="335" y="361"/>
                  </a:lnTo>
                  <a:lnTo>
                    <a:pt x="335" y="290"/>
                  </a:lnTo>
                  <a:lnTo>
                    <a:pt x="335" y="288"/>
                  </a:lnTo>
                  <a:lnTo>
                    <a:pt x="335" y="286"/>
                  </a:lnTo>
                  <a:lnTo>
                    <a:pt x="335" y="284"/>
                  </a:lnTo>
                  <a:lnTo>
                    <a:pt x="336" y="283"/>
                  </a:lnTo>
                  <a:lnTo>
                    <a:pt x="336" y="281"/>
                  </a:lnTo>
                  <a:lnTo>
                    <a:pt x="337" y="280"/>
                  </a:lnTo>
                  <a:lnTo>
                    <a:pt x="337" y="279"/>
                  </a:lnTo>
                  <a:lnTo>
                    <a:pt x="341" y="272"/>
                  </a:lnTo>
                  <a:lnTo>
                    <a:pt x="343" y="266"/>
                  </a:lnTo>
                  <a:lnTo>
                    <a:pt x="346" y="261"/>
                  </a:lnTo>
                  <a:lnTo>
                    <a:pt x="348" y="255"/>
                  </a:lnTo>
                  <a:lnTo>
                    <a:pt x="349" y="255"/>
                  </a:lnTo>
                  <a:lnTo>
                    <a:pt x="349" y="254"/>
                  </a:lnTo>
                  <a:lnTo>
                    <a:pt x="350" y="254"/>
                  </a:lnTo>
                  <a:lnTo>
                    <a:pt x="350" y="254"/>
                  </a:lnTo>
                  <a:lnTo>
                    <a:pt x="351" y="254"/>
                  </a:lnTo>
                  <a:lnTo>
                    <a:pt x="352" y="255"/>
                  </a:lnTo>
                  <a:lnTo>
                    <a:pt x="352" y="256"/>
                  </a:lnTo>
                  <a:lnTo>
                    <a:pt x="352" y="257"/>
                  </a:lnTo>
                  <a:lnTo>
                    <a:pt x="352" y="361"/>
                  </a:lnTo>
                  <a:lnTo>
                    <a:pt x="352" y="365"/>
                  </a:lnTo>
                  <a:lnTo>
                    <a:pt x="351" y="368"/>
                  </a:lnTo>
                  <a:lnTo>
                    <a:pt x="349" y="372"/>
                  </a:lnTo>
                  <a:lnTo>
                    <a:pt x="348" y="375"/>
                  </a:lnTo>
                  <a:lnTo>
                    <a:pt x="345" y="377"/>
                  </a:lnTo>
                  <a:lnTo>
                    <a:pt x="342" y="380"/>
                  </a:lnTo>
                  <a:lnTo>
                    <a:pt x="339" y="381"/>
                  </a:lnTo>
                  <a:lnTo>
                    <a:pt x="336" y="383"/>
                  </a:lnTo>
                  <a:lnTo>
                    <a:pt x="333" y="384"/>
                  </a:lnTo>
                  <a:lnTo>
                    <a:pt x="329" y="384"/>
                  </a:lnTo>
                  <a:lnTo>
                    <a:pt x="23" y="384"/>
                  </a:lnTo>
                  <a:lnTo>
                    <a:pt x="19" y="384"/>
                  </a:lnTo>
                  <a:lnTo>
                    <a:pt x="16" y="383"/>
                  </a:lnTo>
                  <a:lnTo>
                    <a:pt x="12" y="381"/>
                  </a:lnTo>
                  <a:lnTo>
                    <a:pt x="9" y="380"/>
                  </a:lnTo>
                  <a:lnTo>
                    <a:pt x="7" y="377"/>
                  </a:lnTo>
                  <a:lnTo>
                    <a:pt x="4" y="375"/>
                  </a:lnTo>
                  <a:lnTo>
                    <a:pt x="2" y="372"/>
                  </a:lnTo>
                  <a:lnTo>
                    <a:pt x="1" y="368"/>
                  </a:lnTo>
                  <a:lnTo>
                    <a:pt x="0" y="365"/>
                  </a:lnTo>
                  <a:lnTo>
                    <a:pt x="0" y="361"/>
                  </a:lnTo>
                  <a:lnTo>
                    <a:pt x="0" y="23"/>
                  </a:lnTo>
                  <a:lnTo>
                    <a:pt x="0" y="19"/>
                  </a:lnTo>
                  <a:lnTo>
                    <a:pt x="1" y="16"/>
                  </a:lnTo>
                  <a:lnTo>
                    <a:pt x="2" y="12"/>
                  </a:lnTo>
                  <a:lnTo>
                    <a:pt x="4" y="9"/>
                  </a:lnTo>
                  <a:lnTo>
                    <a:pt x="7" y="7"/>
                  </a:lnTo>
                  <a:lnTo>
                    <a:pt x="9" y="4"/>
                  </a:lnTo>
                  <a:lnTo>
                    <a:pt x="12" y="3"/>
                  </a:lnTo>
                  <a:lnTo>
                    <a:pt x="16" y="1"/>
                  </a:lnTo>
                  <a:lnTo>
                    <a:pt x="19" y="0"/>
                  </a:lnTo>
                  <a:lnTo>
                    <a:pt x="23" y="0"/>
                  </a:lnTo>
                  <a:lnTo>
                    <a:pt x="23" y="0"/>
                  </a:lnTo>
                  <a:lnTo>
                    <a:pt x="23" y="0"/>
                  </a:ln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4">
              <a:extLst>
                <a:ext uri="{FF2B5EF4-FFF2-40B4-BE49-F238E27FC236}">
                  <a16:creationId xmlns:a16="http://schemas.microsoft.com/office/drawing/2014/main" id="{F3E490B2-AB7D-411B-9D8E-FFA767A7219A}"/>
                </a:ext>
              </a:extLst>
            </p:cNvPr>
            <p:cNvSpPr>
              <a:spLocks/>
            </p:cNvSpPr>
            <p:nvPr/>
          </p:nvSpPr>
          <p:spPr bwMode="auto">
            <a:xfrm>
              <a:off x="590550" y="2273301"/>
              <a:ext cx="312738" cy="25400"/>
            </a:xfrm>
            <a:custGeom>
              <a:avLst/>
              <a:gdLst>
                <a:gd name="T0" fmla="*/ 4 w 197"/>
                <a:gd name="T1" fmla="*/ 0 h 16"/>
                <a:gd name="T2" fmla="*/ 192 w 197"/>
                <a:gd name="T3" fmla="*/ 0 h 16"/>
                <a:gd name="T4" fmla="*/ 194 w 197"/>
                <a:gd name="T5" fmla="*/ 0 h 16"/>
                <a:gd name="T6" fmla="*/ 195 w 197"/>
                <a:gd name="T7" fmla="*/ 1 h 16"/>
                <a:gd name="T8" fmla="*/ 196 w 197"/>
                <a:gd name="T9" fmla="*/ 2 h 16"/>
                <a:gd name="T10" fmla="*/ 197 w 197"/>
                <a:gd name="T11" fmla="*/ 4 h 16"/>
                <a:gd name="T12" fmla="*/ 197 w 197"/>
                <a:gd name="T13" fmla="*/ 12 h 16"/>
                <a:gd name="T14" fmla="*/ 196 w 197"/>
                <a:gd name="T15" fmla="*/ 14 h 16"/>
                <a:gd name="T16" fmla="*/ 195 w 197"/>
                <a:gd name="T17" fmla="*/ 15 h 16"/>
                <a:gd name="T18" fmla="*/ 194 w 197"/>
                <a:gd name="T19" fmla="*/ 16 h 16"/>
                <a:gd name="T20" fmla="*/ 192 w 197"/>
                <a:gd name="T21" fmla="*/ 16 h 16"/>
                <a:gd name="T22" fmla="*/ 4 w 197"/>
                <a:gd name="T23" fmla="*/ 16 h 16"/>
                <a:gd name="T24" fmla="*/ 2 w 197"/>
                <a:gd name="T25" fmla="*/ 16 h 16"/>
                <a:gd name="T26" fmla="*/ 1 w 197"/>
                <a:gd name="T27" fmla="*/ 15 h 16"/>
                <a:gd name="T28" fmla="*/ 0 w 197"/>
                <a:gd name="T29" fmla="*/ 14 h 16"/>
                <a:gd name="T30" fmla="*/ 0 w 197"/>
                <a:gd name="T31" fmla="*/ 12 h 16"/>
                <a:gd name="T32" fmla="*/ 0 w 197"/>
                <a:gd name="T33" fmla="*/ 4 h 16"/>
                <a:gd name="T34" fmla="*/ 0 w 197"/>
                <a:gd name="T35" fmla="*/ 2 h 16"/>
                <a:gd name="T36" fmla="*/ 1 w 197"/>
                <a:gd name="T37" fmla="*/ 1 h 16"/>
                <a:gd name="T38" fmla="*/ 2 w 197"/>
                <a:gd name="T39" fmla="*/ 0 h 16"/>
                <a:gd name="T40" fmla="*/ 4 w 197"/>
                <a:gd name="T41" fmla="*/ 0 h 16"/>
                <a:gd name="T42" fmla="*/ 4 w 197"/>
                <a:gd name="T43" fmla="*/ 0 h 16"/>
                <a:gd name="T44" fmla="*/ 4 w 197"/>
                <a:gd name="T4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6">
                  <a:moveTo>
                    <a:pt x="4" y="0"/>
                  </a:moveTo>
                  <a:lnTo>
                    <a:pt x="192" y="0"/>
                  </a:lnTo>
                  <a:lnTo>
                    <a:pt x="194" y="0"/>
                  </a:lnTo>
                  <a:lnTo>
                    <a:pt x="195" y="1"/>
                  </a:lnTo>
                  <a:lnTo>
                    <a:pt x="196" y="2"/>
                  </a:lnTo>
                  <a:lnTo>
                    <a:pt x="197" y="4"/>
                  </a:lnTo>
                  <a:lnTo>
                    <a:pt x="197" y="12"/>
                  </a:lnTo>
                  <a:lnTo>
                    <a:pt x="196" y="14"/>
                  </a:lnTo>
                  <a:lnTo>
                    <a:pt x="195" y="15"/>
                  </a:lnTo>
                  <a:lnTo>
                    <a:pt x="194" y="16"/>
                  </a:lnTo>
                  <a:lnTo>
                    <a:pt x="192" y="16"/>
                  </a:lnTo>
                  <a:lnTo>
                    <a:pt x="4" y="16"/>
                  </a:lnTo>
                  <a:lnTo>
                    <a:pt x="2" y="16"/>
                  </a:lnTo>
                  <a:lnTo>
                    <a:pt x="1" y="15"/>
                  </a:lnTo>
                  <a:lnTo>
                    <a:pt x="0" y="14"/>
                  </a:lnTo>
                  <a:lnTo>
                    <a:pt x="0" y="12"/>
                  </a:lnTo>
                  <a:lnTo>
                    <a:pt x="0" y="4"/>
                  </a:lnTo>
                  <a:lnTo>
                    <a:pt x="0" y="2"/>
                  </a:lnTo>
                  <a:lnTo>
                    <a:pt x="1" y="1"/>
                  </a:lnTo>
                  <a:lnTo>
                    <a:pt x="2" y="0"/>
                  </a:lnTo>
                  <a:lnTo>
                    <a:pt x="4" y="0"/>
                  </a:lnTo>
                  <a:lnTo>
                    <a:pt x="4" y="0"/>
                  </a:lnTo>
                  <a:lnTo>
                    <a:pt x="4" y="0"/>
                  </a:ln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5">
              <a:extLst>
                <a:ext uri="{FF2B5EF4-FFF2-40B4-BE49-F238E27FC236}">
                  <a16:creationId xmlns:a16="http://schemas.microsoft.com/office/drawing/2014/main" id="{928240D2-6ECB-4312-BC1C-4C014AC05C03}"/>
                </a:ext>
              </a:extLst>
            </p:cNvPr>
            <p:cNvSpPr>
              <a:spLocks/>
            </p:cNvSpPr>
            <p:nvPr/>
          </p:nvSpPr>
          <p:spPr bwMode="auto">
            <a:xfrm>
              <a:off x="590550" y="2393951"/>
              <a:ext cx="254000" cy="26988"/>
            </a:xfrm>
            <a:custGeom>
              <a:avLst/>
              <a:gdLst>
                <a:gd name="T0" fmla="*/ 4 w 160"/>
                <a:gd name="T1" fmla="*/ 0 h 17"/>
                <a:gd name="T2" fmla="*/ 156 w 160"/>
                <a:gd name="T3" fmla="*/ 0 h 17"/>
                <a:gd name="T4" fmla="*/ 158 w 160"/>
                <a:gd name="T5" fmla="*/ 0 h 17"/>
                <a:gd name="T6" fmla="*/ 159 w 160"/>
                <a:gd name="T7" fmla="*/ 1 h 17"/>
                <a:gd name="T8" fmla="*/ 160 w 160"/>
                <a:gd name="T9" fmla="*/ 2 h 17"/>
                <a:gd name="T10" fmla="*/ 160 w 160"/>
                <a:gd name="T11" fmla="*/ 4 h 17"/>
                <a:gd name="T12" fmla="*/ 160 w 160"/>
                <a:gd name="T13" fmla="*/ 13 h 17"/>
                <a:gd name="T14" fmla="*/ 160 w 160"/>
                <a:gd name="T15" fmla="*/ 14 h 17"/>
                <a:gd name="T16" fmla="*/ 159 w 160"/>
                <a:gd name="T17" fmla="*/ 15 h 17"/>
                <a:gd name="T18" fmla="*/ 158 w 160"/>
                <a:gd name="T19" fmla="*/ 16 h 17"/>
                <a:gd name="T20" fmla="*/ 156 w 160"/>
                <a:gd name="T21" fmla="*/ 17 h 17"/>
                <a:gd name="T22" fmla="*/ 4 w 160"/>
                <a:gd name="T23" fmla="*/ 17 h 17"/>
                <a:gd name="T24" fmla="*/ 2 w 160"/>
                <a:gd name="T25" fmla="*/ 16 h 17"/>
                <a:gd name="T26" fmla="*/ 1 w 160"/>
                <a:gd name="T27" fmla="*/ 15 h 17"/>
                <a:gd name="T28" fmla="*/ 0 w 160"/>
                <a:gd name="T29" fmla="*/ 14 h 17"/>
                <a:gd name="T30" fmla="*/ 0 w 160"/>
                <a:gd name="T31" fmla="*/ 13 h 17"/>
                <a:gd name="T32" fmla="*/ 0 w 160"/>
                <a:gd name="T33" fmla="*/ 4 h 17"/>
                <a:gd name="T34" fmla="*/ 0 w 160"/>
                <a:gd name="T35" fmla="*/ 2 h 17"/>
                <a:gd name="T36" fmla="*/ 1 w 160"/>
                <a:gd name="T37" fmla="*/ 1 h 17"/>
                <a:gd name="T38" fmla="*/ 2 w 160"/>
                <a:gd name="T39" fmla="*/ 0 h 17"/>
                <a:gd name="T40" fmla="*/ 4 w 160"/>
                <a:gd name="T41" fmla="*/ 0 h 17"/>
                <a:gd name="T42" fmla="*/ 4 w 160"/>
                <a:gd name="T43" fmla="*/ 0 h 17"/>
                <a:gd name="T44" fmla="*/ 4 w 160"/>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7">
                  <a:moveTo>
                    <a:pt x="4" y="0"/>
                  </a:moveTo>
                  <a:lnTo>
                    <a:pt x="156" y="0"/>
                  </a:lnTo>
                  <a:lnTo>
                    <a:pt x="158" y="0"/>
                  </a:lnTo>
                  <a:lnTo>
                    <a:pt x="159" y="1"/>
                  </a:lnTo>
                  <a:lnTo>
                    <a:pt x="160" y="2"/>
                  </a:lnTo>
                  <a:lnTo>
                    <a:pt x="160" y="4"/>
                  </a:lnTo>
                  <a:lnTo>
                    <a:pt x="160" y="13"/>
                  </a:lnTo>
                  <a:lnTo>
                    <a:pt x="160" y="14"/>
                  </a:lnTo>
                  <a:lnTo>
                    <a:pt x="159" y="15"/>
                  </a:lnTo>
                  <a:lnTo>
                    <a:pt x="158" y="16"/>
                  </a:lnTo>
                  <a:lnTo>
                    <a:pt x="156" y="17"/>
                  </a:lnTo>
                  <a:lnTo>
                    <a:pt x="4" y="17"/>
                  </a:lnTo>
                  <a:lnTo>
                    <a:pt x="2" y="16"/>
                  </a:lnTo>
                  <a:lnTo>
                    <a:pt x="1" y="15"/>
                  </a:lnTo>
                  <a:lnTo>
                    <a:pt x="0" y="14"/>
                  </a:lnTo>
                  <a:lnTo>
                    <a:pt x="0" y="13"/>
                  </a:lnTo>
                  <a:lnTo>
                    <a:pt x="0" y="4"/>
                  </a:lnTo>
                  <a:lnTo>
                    <a:pt x="0" y="2"/>
                  </a:lnTo>
                  <a:lnTo>
                    <a:pt x="1" y="1"/>
                  </a:lnTo>
                  <a:lnTo>
                    <a:pt x="2" y="0"/>
                  </a:lnTo>
                  <a:lnTo>
                    <a:pt x="4" y="0"/>
                  </a:lnTo>
                  <a:lnTo>
                    <a:pt x="4" y="0"/>
                  </a:lnTo>
                  <a:lnTo>
                    <a:pt x="4" y="0"/>
                  </a:ln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6">
              <a:extLst>
                <a:ext uri="{FF2B5EF4-FFF2-40B4-BE49-F238E27FC236}">
                  <a16:creationId xmlns:a16="http://schemas.microsoft.com/office/drawing/2014/main" id="{4A7E416D-2980-4DEC-9FE3-B9C87D5CB395}"/>
                </a:ext>
              </a:extLst>
            </p:cNvPr>
            <p:cNvSpPr>
              <a:spLocks/>
            </p:cNvSpPr>
            <p:nvPr/>
          </p:nvSpPr>
          <p:spPr bwMode="auto">
            <a:xfrm>
              <a:off x="615950" y="2589213"/>
              <a:ext cx="219075" cy="26988"/>
            </a:xfrm>
            <a:custGeom>
              <a:avLst/>
              <a:gdLst>
                <a:gd name="T0" fmla="*/ 4 w 138"/>
                <a:gd name="T1" fmla="*/ 0 h 17"/>
                <a:gd name="T2" fmla="*/ 134 w 138"/>
                <a:gd name="T3" fmla="*/ 0 h 17"/>
                <a:gd name="T4" fmla="*/ 135 w 138"/>
                <a:gd name="T5" fmla="*/ 1 h 17"/>
                <a:gd name="T6" fmla="*/ 137 w 138"/>
                <a:gd name="T7" fmla="*/ 1 h 17"/>
                <a:gd name="T8" fmla="*/ 137 w 138"/>
                <a:gd name="T9" fmla="*/ 2 h 17"/>
                <a:gd name="T10" fmla="*/ 138 w 138"/>
                <a:gd name="T11" fmla="*/ 4 h 17"/>
                <a:gd name="T12" fmla="*/ 138 w 138"/>
                <a:gd name="T13" fmla="*/ 14 h 17"/>
                <a:gd name="T14" fmla="*/ 137 w 138"/>
                <a:gd name="T15" fmla="*/ 15 h 17"/>
                <a:gd name="T16" fmla="*/ 137 w 138"/>
                <a:gd name="T17" fmla="*/ 16 h 17"/>
                <a:gd name="T18" fmla="*/ 135 w 138"/>
                <a:gd name="T19" fmla="*/ 17 h 17"/>
                <a:gd name="T20" fmla="*/ 134 w 138"/>
                <a:gd name="T21" fmla="*/ 17 h 17"/>
                <a:gd name="T22" fmla="*/ 4 w 138"/>
                <a:gd name="T23" fmla="*/ 17 h 17"/>
                <a:gd name="T24" fmla="*/ 2 w 138"/>
                <a:gd name="T25" fmla="*/ 17 h 17"/>
                <a:gd name="T26" fmla="*/ 1 w 138"/>
                <a:gd name="T27" fmla="*/ 16 h 17"/>
                <a:gd name="T28" fmla="*/ 0 w 138"/>
                <a:gd name="T29" fmla="*/ 15 h 17"/>
                <a:gd name="T30" fmla="*/ 0 w 138"/>
                <a:gd name="T31" fmla="*/ 14 h 17"/>
                <a:gd name="T32" fmla="*/ 0 w 138"/>
                <a:gd name="T33" fmla="*/ 4 h 17"/>
                <a:gd name="T34" fmla="*/ 0 w 138"/>
                <a:gd name="T35" fmla="*/ 2 h 17"/>
                <a:gd name="T36" fmla="*/ 1 w 138"/>
                <a:gd name="T37" fmla="*/ 1 h 17"/>
                <a:gd name="T38" fmla="*/ 2 w 138"/>
                <a:gd name="T39" fmla="*/ 1 h 17"/>
                <a:gd name="T40" fmla="*/ 4 w 138"/>
                <a:gd name="T41" fmla="*/ 0 h 17"/>
                <a:gd name="T42" fmla="*/ 4 w 138"/>
                <a:gd name="T43" fmla="*/ 0 h 17"/>
                <a:gd name="T44" fmla="*/ 4 w 138"/>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7">
                  <a:moveTo>
                    <a:pt x="4" y="0"/>
                  </a:moveTo>
                  <a:lnTo>
                    <a:pt x="134" y="0"/>
                  </a:lnTo>
                  <a:lnTo>
                    <a:pt x="135" y="1"/>
                  </a:lnTo>
                  <a:lnTo>
                    <a:pt x="137" y="1"/>
                  </a:lnTo>
                  <a:lnTo>
                    <a:pt x="137" y="2"/>
                  </a:lnTo>
                  <a:lnTo>
                    <a:pt x="138" y="4"/>
                  </a:lnTo>
                  <a:lnTo>
                    <a:pt x="138" y="14"/>
                  </a:lnTo>
                  <a:lnTo>
                    <a:pt x="137" y="15"/>
                  </a:lnTo>
                  <a:lnTo>
                    <a:pt x="137" y="16"/>
                  </a:lnTo>
                  <a:lnTo>
                    <a:pt x="135" y="17"/>
                  </a:lnTo>
                  <a:lnTo>
                    <a:pt x="134" y="17"/>
                  </a:lnTo>
                  <a:lnTo>
                    <a:pt x="4" y="17"/>
                  </a:lnTo>
                  <a:lnTo>
                    <a:pt x="2" y="17"/>
                  </a:lnTo>
                  <a:lnTo>
                    <a:pt x="1" y="16"/>
                  </a:lnTo>
                  <a:lnTo>
                    <a:pt x="0" y="15"/>
                  </a:lnTo>
                  <a:lnTo>
                    <a:pt x="0" y="14"/>
                  </a:lnTo>
                  <a:lnTo>
                    <a:pt x="0" y="4"/>
                  </a:lnTo>
                  <a:lnTo>
                    <a:pt x="0" y="2"/>
                  </a:lnTo>
                  <a:lnTo>
                    <a:pt x="1" y="1"/>
                  </a:lnTo>
                  <a:lnTo>
                    <a:pt x="2" y="1"/>
                  </a:lnTo>
                  <a:lnTo>
                    <a:pt x="4" y="0"/>
                  </a:lnTo>
                  <a:lnTo>
                    <a:pt x="4" y="0"/>
                  </a:lnTo>
                  <a:lnTo>
                    <a:pt x="4" y="0"/>
                  </a:ln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pen">
            <a:extLst>
              <a:ext uri="{FF2B5EF4-FFF2-40B4-BE49-F238E27FC236}">
                <a16:creationId xmlns:a16="http://schemas.microsoft.com/office/drawing/2014/main" id="{D3AEFBCD-7846-478D-B66A-886D53A27FD4}"/>
              </a:ext>
            </a:extLst>
          </p:cNvPr>
          <p:cNvSpPr>
            <a:spLocks noChangeAspect="1" noEditPoints="1"/>
          </p:cNvSpPr>
          <p:nvPr>
            <p:custDataLst>
              <p:tags r:id="rId2"/>
            </p:custDataLst>
          </p:nvPr>
        </p:nvSpPr>
        <p:spPr bwMode="auto">
          <a:xfrm>
            <a:off x="8936837" y="4223084"/>
            <a:ext cx="1640589" cy="1358019"/>
          </a:xfrm>
          <a:custGeom>
            <a:avLst/>
            <a:gdLst>
              <a:gd name="T0" fmla="*/ 81 w 343"/>
              <a:gd name="T1" fmla="*/ 284 h 284"/>
              <a:gd name="T2" fmla="*/ 96 w 343"/>
              <a:gd name="T3" fmla="*/ 279 h 284"/>
              <a:gd name="T4" fmla="*/ 131 w 343"/>
              <a:gd name="T5" fmla="*/ 266 h 284"/>
              <a:gd name="T6" fmla="*/ 139 w 343"/>
              <a:gd name="T7" fmla="*/ 257 h 284"/>
              <a:gd name="T8" fmla="*/ 231 w 343"/>
              <a:gd name="T9" fmla="*/ 155 h 284"/>
              <a:gd name="T10" fmla="*/ 134 w 343"/>
              <a:gd name="T11" fmla="*/ 247 h 284"/>
              <a:gd name="T12" fmla="*/ 122 w 343"/>
              <a:gd name="T13" fmla="*/ 239 h 284"/>
              <a:gd name="T14" fmla="*/ 111 w 343"/>
              <a:gd name="T15" fmla="*/ 222 h 284"/>
              <a:gd name="T16" fmla="*/ 213 w 343"/>
              <a:gd name="T17" fmla="*/ 119 h 284"/>
              <a:gd name="T18" fmla="*/ 242 w 343"/>
              <a:gd name="T19" fmla="*/ 144 h 284"/>
              <a:gd name="T20" fmla="*/ 329 w 343"/>
              <a:gd name="T21" fmla="*/ 60 h 284"/>
              <a:gd name="T22" fmla="*/ 288 w 343"/>
              <a:gd name="T23" fmla="*/ 13 h 284"/>
              <a:gd name="T24" fmla="*/ 274 w 343"/>
              <a:gd name="T25" fmla="*/ 28 h 284"/>
              <a:gd name="T26" fmla="*/ 296 w 343"/>
              <a:gd name="T27" fmla="*/ 52 h 284"/>
              <a:gd name="T28" fmla="*/ 268 w 343"/>
              <a:gd name="T29" fmla="*/ 40 h 284"/>
              <a:gd name="T30" fmla="*/ 261 w 343"/>
              <a:gd name="T31" fmla="*/ 40 h 284"/>
              <a:gd name="T32" fmla="*/ 228 w 343"/>
              <a:gd name="T33" fmla="*/ 79 h 284"/>
              <a:gd name="T34" fmla="*/ 218 w 343"/>
              <a:gd name="T35" fmla="*/ 80 h 284"/>
              <a:gd name="T36" fmla="*/ 265 w 343"/>
              <a:gd name="T37" fmla="*/ 24 h 284"/>
              <a:gd name="T38" fmla="*/ 258 w 343"/>
              <a:gd name="T39" fmla="*/ 16 h 284"/>
              <a:gd name="T40" fmla="*/ 211 w 343"/>
              <a:gd name="T41" fmla="*/ 87 h 284"/>
              <a:gd name="T42" fmla="*/ 238 w 343"/>
              <a:gd name="T43" fmla="*/ 80 h 284"/>
              <a:gd name="T44" fmla="*/ 265 w 343"/>
              <a:gd name="T45" fmla="*/ 50 h 284"/>
              <a:gd name="T46" fmla="*/ 299 w 343"/>
              <a:gd name="T47" fmla="*/ 64 h 284"/>
              <a:gd name="T48" fmla="*/ 286 w 343"/>
              <a:gd name="T49" fmla="*/ 28 h 284"/>
              <a:gd name="T50" fmla="*/ 320 w 343"/>
              <a:gd name="T51" fmla="*/ 23 h 284"/>
              <a:gd name="T52" fmla="*/ 300 w 343"/>
              <a:gd name="T53" fmla="*/ 74 h 284"/>
              <a:gd name="T54" fmla="*/ 230 w 343"/>
              <a:gd name="T55" fmla="*/ 122 h 284"/>
              <a:gd name="T56" fmla="*/ 110 w 343"/>
              <a:gd name="T57" fmla="*/ 209 h 284"/>
              <a:gd name="T58" fmla="*/ 104 w 343"/>
              <a:gd name="T59" fmla="*/ 229 h 284"/>
              <a:gd name="T60" fmla="*/ 91 w 343"/>
              <a:gd name="T61" fmla="*/ 234 h 284"/>
              <a:gd name="T62" fmla="*/ 5 w 343"/>
              <a:gd name="T63" fmla="*/ 274 h 284"/>
              <a:gd name="T64" fmla="*/ 5 w 343"/>
              <a:gd name="T65" fmla="*/ 284 h 284"/>
              <a:gd name="T66" fmla="*/ 101 w 343"/>
              <a:gd name="T67" fmla="*/ 239 h 284"/>
              <a:gd name="T68" fmla="*/ 121 w 343"/>
              <a:gd name="T69" fmla="*/ 260 h 284"/>
              <a:gd name="T70" fmla="*/ 91 w 343"/>
              <a:gd name="T71" fmla="*/ 2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3" h="284">
                <a:moveTo>
                  <a:pt x="5" y="284"/>
                </a:moveTo>
                <a:cubicBezTo>
                  <a:pt x="81" y="284"/>
                  <a:pt x="81" y="284"/>
                  <a:pt x="81" y="284"/>
                </a:cubicBezTo>
                <a:cubicBezTo>
                  <a:pt x="82" y="284"/>
                  <a:pt x="82" y="284"/>
                  <a:pt x="83" y="284"/>
                </a:cubicBezTo>
                <a:cubicBezTo>
                  <a:pt x="85" y="284"/>
                  <a:pt x="89" y="282"/>
                  <a:pt x="96" y="279"/>
                </a:cubicBezTo>
                <a:cubicBezTo>
                  <a:pt x="105" y="276"/>
                  <a:pt x="119" y="270"/>
                  <a:pt x="125" y="270"/>
                </a:cubicBezTo>
                <a:cubicBezTo>
                  <a:pt x="127" y="270"/>
                  <a:pt x="130" y="268"/>
                  <a:pt x="131" y="266"/>
                </a:cubicBezTo>
                <a:cubicBezTo>
                  <a:pt x="132" y="264"/>
                  <a:pt x="132" y="261"/>
                  <a:pt x="131" y="257"/>
                </a:cubicBezTo>
                <a:cubicBezTo>
                  <a:pt x="135" y="259"/>
                  <a:pt x="137" y="259"/>
                  <a:pt x="139" y="257"/>
                </a:cubicBezTo>
                <a:cubicBezTo>
                  <a:pt x="141" y="255"/>
                  <a:pt x="216" y="178"/>
                  <a:pt x="231" y="163"/>
                </a:cubicBezTo>
                <a:cubicBezTo>
                  <a:pt x="233" y="161"/>
                  <a:pt x="233" y="157"/>
                  <a:pt x="231" y="155"/>
                </a:cubicBezTo>
                <a:cubicBezTo>
                  <a:pt x="229" y="154"/>
                  <a:pt x="226" y="154"/>
                  <a:pt x="224" y="156"/>
                </a:cubicBezTo>
                <a:cubicBezTo>
                  <a:pt x="202" y="179"/>
                  <a:pt x="146" y="236"/>
                  <a:pt x="134" y="247"/>
                </a:cubicBezTo>
                <a:cubicBezTo>
                  <a:pt x="132" y="246"/>
                  <a:pt x="128" y="244"/>
                  <a:pt x="125" y="242"/>
                </a:cubicBezTo>
                <a:cubicBezTo>
                  <a:pt x="124" y="241"/>
                  <a:pt x="123" y="240"/>
                  <a:pt x="122" y="239"/>
                </a:cubicBezTo>
                <a:cubicBezTo>
                  <a:pt x="120" y="237"/>
                  <a:pt x="119" y="235"/>
                  <a:pt x="117" y="232"/>
                </a:cubicBezTo>
                <a:cubicBezTo>
                  <a:pt x="115" y="228"/>
                  <a:pt x="113" y="224"/>
                  <a:pt x="111" y="222"/>
                </a:cubicBezTo>
                <a:cubicBezTo>
                  <a:pt x="113" y="220"/>
                  <a:pt x="115" y="218"/>
                  <a:pt x="117" y="216"/>
                </a:cubicBezTo>
                <a:cubicBezTo>
                  <a:pt x="172" y="160"/>
                  <a:pt x="204" y="128"/>
                  <a:pt x="213" y="119"/>
                </a:cubicBezTo>
                <a:cubicBezTo>
                  <a:pt x="216" y="121"/>
                  <a:pt x="220" y="125"/>
                  <a:pt x="223" y="129"/>
                </a:cubicBezTo>
                <a:cubicBezTo>
                  <a:pt x="237" y="144"/>
                  <a:pt x="239" y="145"/>
                  <a:pt x="242" y="144"/>
                </a:cubicBezTo>
                <a:cubicBezTo>
                  <a:pt x="245" y="144"/>
                  <a:pt x="245" y="144"/>
                  <a:pt x="307" y="81"/>
                </a:cubicBezTo>
                <a:cubicBezTo>
                  <a:pt x="317" y="71"/>
                  <a:pt x="326" y="63"/>
                  <a:pt x="329" y="60"/>
                </a:cubicBezTo>
                <a:cubicBezTo>
                  <a:pt x="343" y="46"/>
                  <a:pt x="339" y="27"/>
                  <a:pt x="328" y="16"/>
                </a:cubicBezTo>
                <a:cubicBezTo>
                  <a:pt x="318" y="6"/>
                  <a:pt x="301" y="0"/>
                  <a:pt x="288" y="13"/>
                </a:cubicBezTo>
                <a:cubicBezTo>
                  <a:pt x="279" y="22"/>
                  <a:pt x="276" y="25"/>
                  <a:pt x="276" y="25"/>
                </a:cubicBezTo>
                <a:cubicBezTo>
                  <a:pt x="275" y="26"/>
                  <a:pt x="274" y="27"/>
                  <a:pt x="274" y="28"/>
                </a:cubicBezTo>
                <a:cubicBezTo>
                  <a:pt x="274" y="30"/>
                  <a:pt x="275" y="31"/>
                  <a:pt x="276" y="32"/>
                </a:cubicBezTo>
                <a:cubicBezTo>
                  <a:pt x="284" y="40"/>
                  <a:pt x="293" y="49"/>
                  <a:pt x="296" y="52"/>
                </a:cubicBezTo>
                <a:cubicBezTo>
                  <a:pt x="295" y="54"/>
                  <a:pt x="291" y="58"/>
                  <a:pt x="289" y="60"/>
                </a:cubicBezTo>
                <a:cubicBezTo>
                  <a:pt x="285" y="56"/>
                  <a:pt x="275" y="46"/>
                  <a:pt x="268" y="40"/>
                </a:cubicBezTo>
                <a:cubicBezTo>
                  <a:pt x="267" y="39"/>
                  <a:pt x="266" y="38"/>
                  <a:pt x="265" y="38"/>
                </a:cubicBezTo>
                <a:cubicBezTo>
                  <a:pt x="263" y="38"/>
                  <a:pt x="262" y="39"/>
                  <a:pt x="261" y="40"/>
                </a:cubicBezTo>
                <a:cubicBezTo>
                  <a:pt x="261" y="40"/>
                  <a:pt x="241" y="61"/>
                  <a:pt x="233" y="69"/>
                </a:cubicBezTo>
                <a:cubicBezTo>
                  <a:pt x="229" y="73"/>
                  <a:pt x="228" y="76"/>
                  <a:pt x="228" y="79"/>
                </a:cubicBezTo>
                <a:cubicBezTo>
                  <a:pt x="228" y="80"/>
                  <a:pt x="228" y="81"/>
                  <a:pt x="226" y="82"/>
                </a:cubicBezTo>
                <a:cubicBezTo>
                  <a:pt x="224" y="84"/>
                  <a:pt x="220" y="83"/>
                  <a:pt x="218" y="80"/>
                </a:cubicBezTo>
                <a:cubicBezTo>
                  <a:pt x="216" y="79"/>
                  <a:pt x="214" y="75"/>
                  <a:pt x="217" y="72"/>
                </a:cubicBezTo>
                <a:cubicBezTo>
                  <a:pt x="225" y="64"/>
                  <a:pt x="265" y="24"/>
                  <a:pt x="265" y="24"/>
                </a:cubicBezTo>
                <a:cubicBezTo>
                  <a:pt x="267" y="22"/>
                  <a:pt x="267" y="18"/>
                  <a:pt x="265" y="16"/>
                </a:cubicBezTo>
                <a:cubicBezTo>
                  <a:pt x="263" y="15"/>
                  <a:pt x="260" y="14"/>
                  <a:pt x="258" y="16"/>
                </a:cubicBezTo>
                <a:cubicBezTo>
                  <a:pt x="257" y="18"/>
                  <a:pt x="217" y="57"/>
                  <a:pt x="210" y="65"/>
                </a:cubicBezTo>
                <a:cubicBezTo>
                  <a:pt x="204" y="71"/>
                  <a:pt x="204" y="80"/>
                  <a:pt x="211" y="87"/>
                </a:cubicBezTo>
                <a:cubicBezTo>
                  <a:pt x="217" y="94"/>
                  <a:pt x="226" y="95"/>
                  <a:pt x="232" y="90"/>
                </a:cubicBezTo>
                <a:cubicBezTo>
                  <a:pt x="237" y="86"/>
                  <a:pt x="238" y="83"/>
                  <a:pt x="238" y="80"/>
                </a:cubicBezTo>
                <a:cubicBezTo>
                  <a:pt x="238" y="78"/>
                  <a:pt x="238" y="78"/>
                  <a:pt x="240" y="76"/>
                </a:cubicBezTo>
                <a:cubicBezTo>
                  <a:pt x="246" y="70"/>
                  <a:pt x="259" y="57"/>
                  <a:pt x="265" y="50"/>
                </a:cubicBezTo>
                <a:cubicBezTo>
                  <a:pt x="271" y="56"/>
                  <a:pt x="281" y="67"/>
                  <a:pt x="283" y="68"/>
                </a:cubicBezTo>
                <a:cubicBezTo>
                  <a:pt x="285" y="70"/>
                  <a:pt x="290" y="73"/>
                  <a:pt x="299" y="64"/>
                </a:cubicBezTo>
                <a:cubicBezTo>
                  <a:pt x="302" y="62"/>
                  <a:pt x="310" y="53"/>
                  <a:pt x="305" y="47"/>
                </a:cubicBezTo>
                <a:cubicBezTo>
                  <a:pt x="304" y="45"/>
                  <a:pt x="293" y="34"/>
                  <a:pt x="286" y="28"/>
                </a:cubicBezTo>
                <a:cubicBezTo>
                  <a:pt x="288" y="27"/>
                  <a:pt x="291" y="24"/>
                  <a:pt x="295" y="21"/>
                </a:cubicBezTo>
                <a:cubicBezTo>
                  <a:pt x="303" y="12"/>
                  <a:pt x="314" y="16"/>
                  <a:pt x="320" y="23"/>
                </a:cubicBezTo>
                <a:cubicBezTo>
                  <a:pt x="328" y="30"/>
                  <a:pt x="332" y="43"/>
                  <a:pt x="322" y="52"/>
                </a:cubicBezTo>
                <a:cubicBezTo>
                  <a:pt x="319" y="56"/>
                  <a:pt x="310" y="64"/>
                  <a:pt x="300" y="74"/>
                </a:cubicBezTo>
                <a:cubicBezTo>
                  <a:pt x="281" y="94"/>
                  <a:pt x="250" y="124"/>
                  <a:pt x="241" y="133"/>
                </a:cubicBezTo>
                <a:cubicBezTo>
                  <a:pt x="238" y="130"/>
                  <a:pt x="234" y="126"/>
                  <a:pt x="230" y="122"/>
                </a:cubicBezTo>
                <a:cubicBezTo>
                  <a:pt x="216" y="107"/>
                  <a:pt x="215" y="106"/>
                  <a:pt x="211" y="107"/>
                </a:cubicBezTo>
                <a:cubicBezTo>
                  <a:pt x="209" y="108"/>
                  <a:pt x="209" y="108"/>
                  <a:pt x="110" y="209"/>
                </a:cubicBezTo>
                <a:cubicBezTo>
                  <a:pt x="105" y="213"/>
                  <a:pt x="102" y="216"/>
                  <a:pt x="102" y="217"/>
                </a:cubicBezTo>
                <a:cubicBezTo>
                  <a:pt x="99" y="220"/>
                  <a:pt x="100" y="222"/>
                  <a:pt x="104" y="229"/>
                </a:cubicBezTo>
                <a:cubicBezTo>
                  <a:pt x="100" y="228"/>
                  <a:pt x="97" y="227"/>
                  <a:pt x="95" y="229"/>
                </a:cubicBezTo>
                <a:cubicBezTo>
                  <a:pt x="93" y="230"/>
                  <a:pt x="91" y="232"/>
                  <a:pt x="91" y="234"/>
                </a:cubicBezTo>
                <a:cubicBezTo>
                  <a:pt x="91" y="244"/>
                  <a:pt x="82" y="268"/>
                  <a:pt x="79" y="274"/>
                </a:cubicBezTo>
                <a:cubicBezTo>
                  <a:pt x="5" y="274"/>
                  <a:pt x="5" y="274"/>
                  <a:pt x="5" y="274"/>
                </a:cubicBezTo>
                <a:cubicBezTo>
                  <a:pt x="2" y="274"/>
                  <a:pt x="0" y="277"/>
                  <a:pt x="0" y="279"/>
                </a:cubicBezTo>
                <a:cubicBezTo>
                  <a:pt x="0" y="282"/>
                  <a:pt x="2" y="284"/>
                  <a:pt x="5" y="284"/>
                </a:cubicBezTo>
                <a:close/>
                <a:moveTo>
                  <a:pt x="94" y="263"/>
                </a:moveTo>
                <a:cubicBezTo>
                  <a:pt x="96" y="259"/>
                  <a:pt x="100" y="247"/>
                  <a:pt x="101" y="239"/>
                </a:cubicBezTo>
                <a:cubicBezTo>
                  <a:pt x="104" y="240"/>
                  <a:pt x="110" y="244"/>
                  <a:pt x="114" y="247"/>
                </a:cubicBezTo>
                <a:cubicBezTo>
                  <a:pt x="117" y="252"/>
                  <a:pt x="120" y="257"/>
                  <a:pt x="121" y="260"/>
                </a:cubicBezTo>
                <a:cubicBezTo>
                  <a:pt x="113" y="261"/>
                  <a:pt x="102" y="266"/>
                  <a:pt x="93" y="270"/>
                </a:cubicBezTo>
                <a:cubicBezTo>
                  <a:pt x="92" y="270"/>
                  <a:pt x="92" y="270"/>
                  <a:pt x="91" y="270"/>
                </a:cubicBezTo>
                <a:cubicBezTo>
                  <a:pt x="92" y="268"/>
                  <a:pt x="93" y="266"/>
                  <a:pt x="94" y="263"/>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815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F878BA5-B001-734B-8609-57A48168883F}"/>
              </a:ext>
            </a:extLst>
          </p:cNvPr>
          <p:cNvSpPr>
            <a:spLocks noGrp="1"/>
          </p:cNvSpPr>
          <p:nvPr>
            <p:ph type="sldNum" sz="quarter" idx="12"/>
          </p:nvPr>
        </p:nvSpPr>
        <p:spPr/>
        <p:txBody>
          <a:bodyPr/>
          <a:lstStyle/>
          <a:p>
            <a:fld id="{97C4A280-C4F3-A04D-9472-41A4ED17DE72}" type="slidenum">
              <a:rPr lang="en-US" smtClean="0"/>
              <a:pPr/>
              <a:t>2</a:t>
            </a:fld>
            <a:endParaRPr lang="en-US" dirty="0">
              <a:latin typeface="AmplitudeTF" panose="02000506050000020004" pitchFamily="2" charset="77"/>
            </a:endParaRPr>
          </a:p>
        </p:txBody>
      </p:sp>
      <p:sp>
        <p:nvSpPr>
          <p:cNvPr id="5" name="Title 4">
            <a:extLst>
              <a:ext uri="{FF2B5EF4-FFF2-40B4-BE49-F238E27FC236}">
                <a16:creationId xmlns:a16="http://schemas.microsoft.com/office/drawing/2014/main" id="{89913AE3-47D7-A247-9D2C-64E79C2206EB}"/>
              </a:ext>
            </a:extLst>
          </p:cNvPr>
          <p:cNvSpPr>
            <a:spLocks noGrp="1"/>
          </p:cNvSpPr>
          <p:nvPr>
            <p:ph type="title"/>
          </p:nvPr>
        </p:nvSpPr>
        <p:spPr/>
        <p:txBody>
          <a:bodyPr/>
          <a:lstStyle/>
          <a:p>
            <a:r>
              <a:rPr lang="en-US" sz="4000" dirty="0"/>
              <a:t>A leading global financial services firm.</a:t>
            </a:r>
          </a:p>
        </p:txBody>
      </p:sp>
      <p:sp>
        <p:nvSpPr>
          <p:cNvPr id="9" name="Text Placeholder 8">
            <a:extLst>
              <a:ext uri="{FF2B5EF4-FFF2-40B4-BE49-F238E27FC236}">
                <a16:creationId xmlns:a16="http://schemas.microsoft.com/office/drawing/2014/main" id="{4EADF3C2-D421-3C43-8F2C-30E8ACD1E05C}"/>
              </a:ext>
            </a:extLst>
          </p:cNvPr>
          <p:cNvSpPr>
            <a:spLocks noGrp="1"/>
          </p:cNvSpPr>
          <p:nvPr>
            <p:ph type="body" sz="quarter" idx="21"/>
          </p:nvPr>
        </p:nvSpPr>
        <p:spPr>
          <a:xfrm>
            <a:off x="681246" y="3137836"/>
            <a:ext cx="4842224" cy="2338940"/>
          </a:xfrm>
        </p:spPr>
        <p:txBody>
          <a:bodyPr/>
          <a:lstStyle/>
          <a:p>
            <a:pPr>
              <a:lnSpc>
                <a:spcPts val="1780"/>
              </a:lnSpc>
              <a:spcBef>
                <a:spcPts val="600"/>
              </a:spcBef>
            </a:pPr>
            <a:r>
              <a:rPr lang="en-GB" sz="1800" kern="0" dirty="0">
                <a:solidFill>
                  <a:schemeClr val="tx2"/>
                </a:solidFill>
                <a:latin typeface="AmplitudeTF" panose="02000506050000020004" pitchFamily="2" charset="77"/>
              </a:rPr>
              <a:t>JPMorgan Chase is a global leader in financial services, offering solutions to the world's most important corporations, governments and institutions in more than 100 countries. </a:t>
            </a:r>
            <a:r>
              <a:rPr lang="en-US" sz="1800" kern="0" dirty="0">
                <a:solidFill>
                  <a:schemeClr val="tx2"/>
                </a:solidFill>
                <a:latin typeface="AmplitudeTF" panose="02000506050000020004" pitchFamily="2" charset="77"/>
              </a:rPr>
              <a:t>Working with us means you’ll learn from our team of experts in a supportive and collaborative environment and gain the skills to make a direct contribution to a firm with a legacy lasting over 200 years. </a:t>
            </a:r>
          </a:p>
        </p:txBody>
      </p:sp>
      <p:pic>
        <p:nvPicPr>
          <p:cNvPr id="10" name="Picture Placeholder 9" descr="A picture containing building, outdoor, person&#10;&#10;Description automatically generated">
            <a:extLst>
              <a:ext uri="{FF2B5EF4-FFF2-40B4-BE49-F238E27FC236}">
                <a16:creationId xmlns:a16="http://schemas.microsoft.com/office/drawing/2014/main" id="{9300E9F0-04EE-43DC-82D3-2F953F336853}"/>
              </a:ext>
            </a:extLst>
          </p:cNvPr>
          <p:cNvPicPr>
            <a:picLocks noGrp="1" noChangeAspect="1"/>
          </p:cNvPicPr>
          <p:nvPr>
            <p:ph type="pic" sz="quarter" idx="16"/>
          </p:nvPr>
        </p:nvPicPr>
        <p:blipFill>
          <a:blip r:embed="rId3"/>
          <a:srcRect t="7813" b="7813"/>
          <a:stretch>
            <a:fillRect/>
          </a:stretch>
        </p:blipFill>
        <p:spPr/>
      </p:pic>
    </p:spTree>
    <p:extLst>
      <p:ext uri="{BB962C8B-B14F-4D97-AF65-F5344CB8AC3E}">
        <p14:creationId xmlns:p14="http://schemas.microsoft.com/office/powerpoint/2010/main" val="347118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3C8B2-E45F-4AD5-8DA2-A406E2B3552E}"/>
              </a:ext>
            </a:extLst>
          </p:cNvPr>
          <p:cNvSpPr>
            <a:spLocks noGrp="1"/>
          </p:cNvSpPr>
          <p:nvPr>
            <p:ph type="sldNum" sz="quarter" idx="12"/>
          </p:nvPr>
        </p:nvSpPr>
        <p:spPr/>
        <p:txBody>
          <a:bodyPr/>
          <a:lstStyle/>
          <a:p>
            <a:fld id="{97C4A280-C4F3-A04D-9472-41A4ED17DE72}" type="slidenum">
              <a:rPr lang="en-US" smtClean="0"/>
              <a:pPr/>
              <a:t>20</a:t>
            </a:fld>
            <a:endParaRPr lang="en-US" dirty="0">
              <a:latin typeface="AmplitudeTF" panose="02000506050000020004" pitchFamily="2" charset="77"/>
            </a:endParaRPr>
          </a:p>
        </p:txBody>
      </p:sp>
      <p:sp>
        <p:nvSpPr>
          <p:cNvPr id="3" name="Title 2">
            <a:extLst>
              <a:ext uri="{FF2B5EF4-FFF2-40B4-BE49-F238E27FC236}">
                <a16:creationId xmlns:a16="http://schemas.microsoft.com/office/drawing/2014/main" id="{369CC8C4-AC6E-4962-88F8-C1353C60C096}"/>
              </a:ext>
            </a:extLst>
          </p:cNvPr>
          <p:cNvSpPr>
            <a:spLocks noGrp="1"/>
          </p:cNvSpPr>
          <p:nvPr>
            <p:ph type="title"/>
          </p:nvPr>
        </p:nvSpPr>
        <p:spPr/>
        <p:txBody>
          <a:bodyPr/>
          <a:lstStyle/>
          <a:p>
            <a:r>
              <a:rPr lang="en-US" b="1" dirty="0">
                <a:latin typeface="AmplitudeTF" panose="02000506050000020004" pitchFamily="50" charset="0"/>
              </a:rPr>
              <a:t>You have the tips, now let’s apply!</a:t>
            </a:r>
          </a:p>
        </p:txBody>
      </p:sp>
      <p:sp>
        <p:nvSpPr>
          <p:cNvPr id="4" name="Text Placeholder 3">
            <a:extLst>
              <a:ext uri="{FF2B5EF4-FFF2-40B4-BE49-F238E27FC236}">
                <a16:creationId xmlns:a16="http://schemas.microsoft.com/office/drawing/2014/main" id="{4B17E262-F396-4445-A2DD-4A8FCF372D63}"/>
              </a:ext>
            </a:extLst>
          </p:cNvPr>
          <p:cNvSpPr>
            <a:spLocks noGrp="1"/>
          </p:cNvSpPr>
          <p:nvPr>
            <p:ph type="body" sz="quarter" idx="21"/>
          </p:nvPr>
        </p:nvSpPr>
        <p:spPr/>
        <p:txBody>
          <a:bodyPr/>
          <a:lstStyle/>
          <a:p>
            <a:r>
              <a:rPr lang="en-US" dirty="0"/>
              <a:t>On the next couple slides we are going to walk you through the application process. We will talk about what to expect and how to prepare for each step. </a:t>
            </a:r>
          </a:p>
        </p:txBody>
      </p:sp>
      <p:sp>
        <p:nvSpPr>
          <p:cNvPr id="5" name="Text Placeholder 4">
            <a:extLst>
              <a:ext uri="{FF2B5EF4-FFF2-40B4-BE49-F238E27FC236}">
                <a16:creationId xmlns:a16="http://schemas.microsoft.com/office/drawing/2014/main" id="{C20F0896-5BBC-47DE-B288-955B5DCCA129}"/>
              </a:ext>
            </a:extLst>
          </p:cNvPr>
          <p:cNvSpPr>
            <a:spLocks noGrp="1"/>
          </p:cNvSpPr>
          <p:nvPr>
            <p:ph type="body" sz="quarter" idx="22"/>
          </p:nvPr>
        </p:nvSpPr>
        <p:spPr/>
        <p:txBody>
          <a:bodyPr/>
          <a:lstStyle/>
          <a:p>
            <a:r>
              <a:rPr lang="en-US" dirty="0"/>
              <a:t>Building a Strong Application</a:t>
            </a:r>
          </a:p>
        </p:txBody>
      </p:sp>
    </p:spTree>
    <p:extLst>
      <p:ext uri="{BB962C8B-B14F-4D97-AF65-F5344CB8AC3E}">
        <p14:creationId xmlns:p14="http://schemas.microsoft.com/office/powerpoint/2010/main" val="124067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ED60E2-ACBD-4F17-B0A5-CCBEEBB000D9}"/>
              </a:ext>
            </a:extLst>
          </p:cNvPr>
          <p:cNvSpPr>
            <a:spLocks noGrp="1"/>
          </p:cNvSpPr>
          <p:nvPr>
            <p:ph type="sldNum" sz="quarter" idx="12"/>
          </p:nvPr>
        </p:nvSpPr>
        <p:spPr/>
        <p:txBody>
          <a:bodyPr/>
          <a:lstStyle/>
          <a:p>
            <a:fld id="{97C4A280-C4F3-A04D-9472-41A4ED17DE72}" type="slidenum">
              <a:rPr lang="en-US" smtClean="0"/>
              <a:pPr/>
              <a:t>21</a:t>
            </a:fld>
            <a:endParaRPr lang="en-US" dirty="0">
              <a:latin typeface="AmplitudeTF" panose="02000506050000020004" pitchFamily="2" charset="77"/>
            </a:endParaRPr>
          </a:p>
        </p:txBody>
      </p:sp>
      <p:sp>
        <p:nvSpPr>
          <p:cNvPr id="8" name="Title 1">
            <a:extLst>
              <a:ext uri="{FF2B5EF4-FFF2-40B4-BE49-F238E27FC236}">
                <a16:creationId xmlns:a16="http://schemas.microsoft.com/office/drawing/2014/main" id="{35549303-36FC-4FC5-BE10-1344B95F3DF1}"/>
              </a:ext>
            </a:extLst>
          </p:cNvPr>
          <p:cNvSpPr>
            <a:spLocks noGrp="1"/>
          </p:cNvSpPr>
          <p:nvPr>
            <p:ph type="title"/>
          </p:nvPr>
        </p:nvSpPr>
        <p:spPr>
          <a:xfrm>
            <a:off x="658813" y="1123950"/>
            <a:ext cx="6834187" cy="744538"/>
          </a:xfrm>
        </p:spPr>
        <p:txBody>
          <a:bodyPr>
            <a:normAutofit/>
          </a:bodyPr>
          <a:lstStyle/>
          <a:p>
            <a:r>
              <a:rPr lang="en-US" sz="3200" b="1" dirty="0">
                <a:latin typeface="AmplitudeTF" panose="02000506050000020004" pitchFamily="50" charset="0"/>
              </a:rPr>
              <a:t>Application: Pymetrics</a:t>
            </a:r>
          </a:p>
        </p:txBody>
      </p:sp>
      <p:pic>
        <p:nvPicPr>
          <p:cNvPr id="10" name="Picture 9">
            <a:extLst>
              <a:ext uri="{FF2B5EF4-FFF2-40B4-BE49-F238E27FC236}">
                <a16:creationId xmlns:a16="http://schemas.microsoft.com/office/drawing/2014/main" id="{471275D2-D9DD-4E61-A263-C6E5A0B4B49F}"/>
              </a:ext>
            </a:extLst>
          </p:cNvPr>
          <p:cNvPicPr>
            <a:picLocks noChangeAspect="1"/>
          </p:cNvPicPr>
          <p:nvPr/>
        </p:nvPicPr>
        <p:blipFill>
          <a:blip r:embed="rId3"/>
          <a:stretch>
            <a:fillRect/>
          </a:stretch>
        </p:blipFill>
        <p:spPr>
          <a:xfrm>
            <a:off x="658813" y="877040"/>
            <a:ext cx="4895512" cy="493819"/>
          </a:xfrm>
          <a:prstGeom prst="rect">
            <a:avLst/>
          </a:prstGeom>
        </p:spPr>
      </p:pic>
      <p:pic>
        <p:nvPicPr>
          <p:cNvPr id="5" name="Picture 4">
            <a:extLst>
              <a:ext uri="{FF2B5EF4-FFF2-40B4-BE49-F238E27FC236}">
                <a16:creationId xmlns:a16="http://schemas.microsoft.com/office/drawing/2014/main" id="{DE11B75F-235F-4FAF-9F94-3C1534FACD28}"/>
              </a:ext>
            </a:extLst>
          </p:cNvPr>
          <p:cNvPicPr>
            <a:picLocks noChangeAspect="1"/>
          </p:cNvPicPr>
          <p:nvPr/>
        </p:nvPicPr>
        <p:blipFill rotWithShape="1">
          <a:blip r:embed="rId4"/>
          <a:srcRect l="10095" t="8983" r="10004" b="4965"/>
          <a:stretch/>
        </p:blipFill>
        <p:spPr>
          <a:xfrm>
            <a:off x="1515233" y="1832646"/>
            <a:ext cx="9161533" cy="4646001"/>
          </a:xfrm>
          <a:prstGeom prst="rect">
            <a:avLst/>
          </a:prstGeom>
        </p:spPr>
      </p:pic>
    </p:spTree>
    <p:extLst>
      <p:ext uri="{BB962C8B-B14F-4D97-AF65-F5344CB8AC3E}">
        <p14:creationId xmlns:p14="http://schemas.microsoft.com/office/powerpoint/2010/main" val="62933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24CEF-FC07-4CFA-A215-21ED7CA027E2}"/>
              </a:ext>
            </a:extLst>
          </p:cNvPr>
          <p:cNvSpPr>
            <a:spLocks noGrp="1"/>
          </p:cNvSpPr>
          <p:nvPr>
            <p:ph type="body" sz="quarter" idx="23"/>
          </p:nvPr>
        </p:nvSpPr>
        <p:spPr>
          <a:xfrm>
            <a:off x="1909589" y="5082605"/>
            <a:ext cx="5092700" cy="1301366"/>
          </a:xfrm>
        </p:spPr>
        <p:txBody>
          <a:bodyPr/>
          <a:lstStyle/>
          <a:p>
            <a:pPr marL="16933" defTabSz="1219170"/>
            <a:r>
              <a:rPr lang="en-US" sz="1200" b="1" spc="-13" dirty="0">
                <a:solidFill>
                  <a:srgbClr val="024A7E"/>
                </a:solidFill>
                <a:latin typeface="AmplitudeTF" panose="02000506050000020004" pitchFamily="50" charset="0"/>
                <a:cs typeface="AmplitudeTF"/>
              </a:rPr>
              <a:t>Tips for Completing the interview </a:t>
            </a:r>
          </a:p>
          <a:p>
            <a:pPr marL="648529" marR="6773" indent="-304792" defTabSz="1219170">
              <a:lnSpc>
                <a:spcPct val="110900"/>
              </a:lnSpc>
              <a:buFont typeface="Symbol"/>
              <a:buChar char=""/>
              <a:tabLst>
                <a:tab pos="649377" algn="l"/>
              </a:tabLst>
            </a:pPr>
            <a:r>
              <a:rPr lang="en-US" sz="1200" spc="-13" dirty="0">
                <a:solidFill>
                  <a:srgbClr val="024A7E"/>
                </a:solidFill>
                <a:latin typeface="AmplitudeTF" panose="02000506050000020004" pitchFamily="50" charset="0"/>
                <a:cs typeface="AmplitudeTF"/>
              </a:rPr>
              <a:t>Complete the practice questions </a:t>
            </a:r>
          </a:p>
          <a:p>
            <a:pPr marL="648529" indent="-304792" defTabSz="1219170">
              <a:buFont typeface="Symbol"/>
              <a:buChar char=""/>
              <a:tabLst>
                <a:tab pos="649377" algn="l"/>
              </a:tabLst>
            </a:pPr>
            <a:r>
              <a:rPr lang="en-US" sz="1200" spc="-13" dirty="0">
                <a:solidFill>
                  <a:srgbClr val="024A7E"/>
                </a:solidFill>
                <a:latin typeface="AmplitudeTF" panose="02000506050000020004" pitchFamily="50" charset="0"/>
                <a:cs typeface="AmplitudeTF"/>
              </a:rPr>
              <a:t>Speak slowly and clearly</a:t>
            </a:r>
          </a:p>
          <a:p>
            <a:pPr marL="648529" indent="-304792" defTabSz="1219170">
              <a:buFont typeface="Symbol"/>
              <a:buChar char=""/>
              <a:tabLst>
                <a:tab pos="649377" algn="l"/>
              </a:tabLst>
            </a:pPr>
            <a:r>
              <a:rPr lang="en-US" sz="1200" spc="-13" dirty="0">
                <a:solidFill>
                  <a:srgbClr val="024A7E"/>
                </a:solidFill>
                <a:latin typeface="AmplitudeTF" panose="02000506050000020004" pitchFamily="50" charset="0"/>
                <a:cs typeface="AmplitudeTF"/>
              </a:rPr>
              <a:t>Dress like you would during an in-person interview</a:t>
            </a:r>
          </a:p>
          <a:p>
            <a:pPr marL="648529" indent="-304792" defTabSz="1219170">
              <a:buFont typeface="Symbol"/>
              <a:buChar char=""/>
              <a:tabLst>
                <a:tab pos="649377" algn="l"/>
              </a:tabLst>
            </a:pPr>
            <a:r>
              <a:rPr lang="en-US" sz="1200" spc="-13" dirty="0">
                <a:solidFill>
                  <a:srgbClr val="024A7E"/>
                </a:solidFill>
                <a:latin typeface="AmplitudeTF" panose="02000506050000020004" pitchFamily="50" charset="0"/>
                <a:cs typeface="AmplitudeTF"/>
              </a:rPr>
              <a:t>Be yourself!</a:t>
            </a:r>
          </a:p>
          <a:p>
            <a:endParaRPr lang="en-US" sz="1200" dirty="0">
              <a:solidFill>
                <a:srgbClr val="024A7E"/>
              </a:solidFill>
              <a:latin typeface="AmplitudeTF" panose="02000506050000020004" pitchFamily="50" charset="0"/>
            </a:endParaRPr>
          </a:p>
        </p:txBody>
      </p:sp>
      <p:sp>
        <p:nvSpPr>
          <p:cNvPr id="4" name="Title 3">
            <a:extLst>
              <a:ext uri="{FF2B5EF4-FFF2-40B4-BE49-F238E27FC236}">
                <a16:creationId xmlns:a16="http://schemas.microsoft.com/office/drawing/2014/main" id="{56DCCE2E-2640-4080-AED7-AED117CF8FDA}"/>
              </a:ext>
            </a:extLst>
          </p:cNvPr>
          <p:cNvSpPr>
            <a:spLocks noGrp="1"/>
          </p:cNvSpPr>
          <p:nvPr>
            <p:ph type="title"/>
          </p:nvPr>
        </p:nvSpPr>
        <p:spPr/>
        <p:txBody>
          <a:bodyPr>
            <a:normAutofit/>
          </a:bodyPr>
          <a:lstStyle/>
          <a:p>
            <a:r>
              <a:rPr lang="en-US" sz="3200" b="1" dirty="0">
                <a:latin typeface="AmplitudeTF" panose="02000506050000020004" pitchFamily="50" charset="0"/>
              </a:rPr>
              <a:t>Application: HireVue</a:t>
            </a:r>
            <a:endParaRPr lang="en-US" sz="3200" dirty="0"/>
          </a:p>
        </p:txBody>
      </p:sp>
      <p:sp>
        <p:nvSpPr>
          <p:cNvPr id="5" name="Slide Number Placeholder 4">
            <a:extLst>
              <a:ext uri="{FF2B5EF4-FFF2-40B4-BE49-F238E27FC236}">
                <a16:creationId xmlns:a16="http://schemas.microsoft.com/office/drawing/2014/main" id="{4B99E005-24A6-41E0-B1A0-206B10FB3F1D}"/>
              </a:ext>
            </a:extLst>
          </p:cNvPr>
          <p:cNvSpPr>
            <a:spLocks noGrp="1"/>
          </p:cNvSpPr>
          <p:nvPr>
            <p:ph type="sldNum" sz="quarter" idx="12"/>
          </p:nvPr>
        </p:nvSpPr>
        <p:spPr/>
        <p:txBody>
          <a:bodyPr/>
          <a:lstStyle/>
          <a:p>
            <a:fld id="{97C4A280-C4F3-A04D-9472-41A4ED17DE72}" type="slidenum">
              <a:rPr lang="en-US" smtClean="0"/>
              <a:pPr/>
              <a:t>22</a:t>
            </a:fld>
            <a:endParaRPr lang="en-US" dirty="0">
              <a:latin typeface="AmplitudeTF" panose="02000506050000020004" pitchFamily="2" charset="77"/>
            </a:endParaRPr>
          </a:p>
        </p:txBody>
      </p:sp>
      <p:sp>
        <p:nvSpPr>
          <p:cNvPr id="9" name="Text Placeholder 8">
            <a:extLst>
              <a:ext uri="{FF2B5EF4-FFF2-40B4-BE49-F238E27FC236}">
                <a16:creationId xmlns:a16="http://schemas.microsoft.com/office/drawing/2014/main" id="{91F7403B-209F-4ADF-A87F-EDB43B1EA628}"/>
              </a:ext>
            </a:extLst>
          </p:cNvPr>
          <p:cNvSpPr>
            <a:spLocks noGrp="1"/>
          </p:cNvSpPr>
          <p:nvPr>
            <p:ph type="body" sz="quarter" idx="17"/>
          </p:nvPr>
        </p:nvSpPr>
        <p:spPr>
          <a:xfrm>
            <a:off x="1909589" y="1973673"/>
            <a:ext cx="5092700" cy="1301366"/>
          </a:xfrm>
        </p:spPr>
        <p:txBody>
          <a:bodyPr/>
          <a:lstStyle/>
          <a:p>
            <a:pPr marL="16933" defTabSz="1219170">
              <a:lnSpc>
                <a:spcPct val="100000"/>
              </a:lnSpc>
              <a:spcBef>
                <a:spcPts val="800"/>
              </a:spcBef>
              <a:spcAft>
                <a:spcPts val="800"/>
              </a:spcAft>
            </a:pPr>
            <a:r>
              <a:rPr lang="en-US" sz="1200" b="1" spc="-13" dirty="0">
                <a:solidFill>
                  <a:srgbClr val="024A7E"/>
                </a:solidFill>
                <a:latin typeface="AmplitudeTF"/>
                <a:cs typeface="AmplitudeTF"/>
              </a:rPr>
              <a:t>Tips for Interview Preparation</a:t>
            </a:r>
          </a:p>
          <a:p>
            <a:pPr marL="626518" indent="-304792" defTabSz="1219170">
              <a:lnSpc>
                <a:spcPct val="100000"/>
              </a:lnSpc>
              <a:spcAft>
                <a:spcPts val="800"/>
              </a:spcAft>
              <a:buFont typeface="Symbol"/>
              <a:buChar char=""/>
              <a:tabLst>
                <a:tab pos="627363" algn="l"/>
              </a:tabLst>
            </a:pPr>
            <a:r>
              <a:rPr lang="en-US" sz="1200" spc="-7" dirty="0">
                <a:solidFill>
                  <a:srgbClr val="024A7E"/>
                </a:solidFill>
                <a:latin typeface="AmplitudeTF"/>
                <a:cs typeface="AmplitudeTF"/>
              </a:rPr>
              <a:t>Familiarize yourself with the company culture and history</a:t>
            </a:r>
          </a:p>
          <a:p>
            <a:pPr marL="1236102" lvl="1" indent="-304792" defTabSz="1219170">
              <a:lnSpc>
                <a:spcPct val="100000"/>
              </a:lnSpc>
              <a:spcAft>
                <a:spcPts val="800"/>
              </a:spcAft>
              <a:buFont typeface="Symbol"/>
              <a:buChar char=""/>
              <a:tabLst>
                <a:tab pos="627363" algn="l"/>
              </a:tabLst>
            </a:pPr>
            <a:r>
              <a:rPr lang="en-US" sz="1200" spc="-7" dirty="0">
                <a:solidFill>
                  <a:srgbClr val="024A7E"/>
                </a:solidFill>
                <a:latin typeface="AmplitudeTF"/>
                <a:cs typeface="AmplitudeTF"/>
              </a:rPr>
              <a:t>Company Social Media &amp; Website</a:t>
            </a:r>
          </a:p>
          <a:p>
            <a:pPr marL="626518" indent="-304792" defTabSz="1219170">
              <a:lnSpc>
                <a:spcPct val="100000"/>
              </a:lnSpc>
              <a:spcAft>
                <a:spcPts val="800"/>
              </a:spcAft>
              <a:buFont typeface="Symbol"/>
              <a:buChar char=""/>
              <a:tabLst>
                <a:tab pos="627363" algn="l"/>
              </a:tabLst>
            </a:pPr>
            <a:r>
              <a:rPr lang="en-US" sz="1200" spc="-7" dirty="0">
                <a:solidFill>
                  <a:srgbClr val="024A7E"/>
                </a:solidFill>
                <a:latin typeface="AmplitudeTF"/>
                <a:cs typeface="AmplitudeTF"/>
              </a:rPr>
              <a:t>Rehearse and practice common interview questions</a:t>
            </a:r>
          </a:p>
          <a:p>
            <a:pPr marL="626518" indent="-304792" defTabSz="1219170">
              <a:lnSpc>
                <a:spcPct val="100000"/>
              </a:lnSpc>
              <a:spcAft>
                <a:spcPts val="800"/>
              </a:spcAft>
              <a:buFont typeface="Symbol"/>
              <a:buChar char=""/>
              <a:tabLst>
                <a:tab pos="627363" algn="l"/>
              </a:tabLst>
            </a:pPr>
            <a:r>
              <a:rPr lang="en-US" sz="1200" spc="-7" dirty="0">
                <a:solidFill>
                  <a:srgbClr val="024A7E"/>
                </a:solidFill>
                <a:latin typeface="AmplitudeTF"/>
                <a:cs typeface="AmplitudeTF"/>
              </a:rPr>
              <a:t>Get comfortable in front of the camera </a:t>
            </a:r>
          </a:p>
          <a:p>
            <a:pPr>
              <a:lnSpc>
                <a:spcPct val="100000"/>
              </a:lnSpc>
            </a:pPr>
            <a:endParaRPr lang="en-US" sz="1200" dirty="0">
              <a:solidFill>
                <a:srgbClr val="024A7E"/>
              </a:solidFill>
            </a:endParaRPr>
          </a:p>
          <a:p>
            <a:pPr>
              <a:lnSpc>
                <a:spcPct val="100000"/>
              </a:lnSpc>
            </a:pPr>
            <a:endParaRPr lang="en-US" sz="1200" dirty="0">
              <a:solidFill>
                <a:srgbClr val="024A7E"/>
              </a:solidFill>
            </a:endParaRPr>
          </a:p>
        </p:txBody>
      </p:sp>
      <p:sp>
        <p:nvSpPr>
          <p:cNvPr id="12" name="Text Placeholder 11">
            <a:extLst>
              <a:ext uri="{FF2B5EF4-FFF2-40B4-BE49-F238E27FC236}">
                <a16:creationId xmlns:a16="http://schemas.microsoft.com/office/drawing/2014/main" id="{CA165B8E-7AD2-49DC-88D0-72B70EB82861}"/>
              </a:ext>
            </a:extLst>
          </p:cNvPr>
          <p:cNvSpPr>
            <a:spLocks noGrp="1"/>
          </p:cNvSpPr>
          <p:nvPr>
            <p:ph type="body" sz="quarter" idx="24"/>
          </p:nvPr>
        </p:nvSpPr>
        <p:spPr>
          <a:xfrm>
            <a:off x="1909589" y="3446520"/>
            <a:ext cx="5092700" cy="1301366"/>
          </a:xfrm>
        </p:spPr>
        <p:txBody>
          <a:bodyPr/>
          <a:lstStyle/>
          <a:p>
            <a:pPr marL="16933" defTabSz="1219170"/>
            <a:r>
              <a:rPr lang="en-US" sz="1200" b="1" spc="-13" dirty="0">
                <a:solidFill>
                  <a:srgbClr val="024A7E"/>
                </a:solidFill>
                <a:latin typeface="AmplitudeTF"/>
                <a:cs typeface="AmplitudeTF"/>
              </a:rPr>
              <a:t>Tips for Setting-Up for your Interview</a:t>
            </a:r>
          </a:p>
          <a:p>
            <a:pPr marL="626518" indent="-304792" defTabSz="1219170">
              <a:buFont typeface="Symbol"/>
              <a:buChar char=""/>
              <a:tabLst>
                <a:tab pos="627363" algn="l"/>
              </a:tabLst>
            </a:pPr>
            <a:r>
              <a:rPr lang="en-GB" sz="1200" spc="-13" dirty="0">
                <a:solidFill>
                  <a:srgbClr val="024A7E"/>
                </a:solidFill>
                <a:latin typeface="AmplitudeTF"/>
                <a:cs typeface="AmplitudeTF"/>
              </a:rPr>
              <a:t>Distraction free environment</a:t>
            </a:r>
            <a:endParaRPr lang="en-US" sz="1200" spc="-13" dirty="0">
              <a:solidFill>
                <a:srgbClr val="024A7E"/>
              </a:solidFill>
              <a:latin typeface="AmplitudeTF"/>
              <a:cs typeface="AmplitudeTF"/>
            </a:endParaRPr>
          </a:p>
          <a:p>
            <a:pPr marL="626518" indent="-304792" defTabSz="1219170">
              <a:buFont typeface="Symbol"/>
              <a:buChar char=""/>
              <a:tabLst>
                <a:tab pos="627363" algn="l"/>
              </a:tabLst>
            </a:pPr>
            <a:r>
              <a:rPr lang="en-US" sz="1200" spc="-13" dirty="0">
                <a:solidFill>
                  <a:srgbClr val="024A7E"/>
                </a:solidFill>
                <a:latin typeface="AmplitudeTF"/>
                <a:cs typeface="AmplitudeTF"/>
              </a:rPr>
              <a:t>Check your lighting, positioning and background</a:t>
            </a:r>
          </a:p>
          <a:p>
            <a:pPr marL="626518" indent="-304792" defTabSz="1219170">
              <a:buFont typeface="Symbol"/>
              <a:buChar char=""/>
              <a:tabLst>
                <a:tab pos="627363" algn="l"/>
              </a:tabLst>
            </a:pPr>
            <a:r>
              <a:rPr lang="en-US" sz="1200" spc="-13" dirty="0">
                <a:solidFill>
                  <a:srgbClr val="024A7E"/>
                </a:solidFill>
                <a:latin typeface="AmplitudeTF"/>
                <a:cs typeface="AmplitudeTF"/>
              </a:rPr>
              <a:t>Look professional </a:t>
            </a:r>
          </a:p>
          <a:p>
            <a:pPr marL="626518" indent="-304792" defTabSz="1219170">
              <a:buFont typeface="Symbol"/>
              <a:buChar char=""/>
              <a:tabLst>
                <a:tab pos="627363" algn="l"/>
              </a:tabLst>
            </a:pPr>
            <a:r>
              <a:rPr lang="en-GB" sz="1200" spc="-13" dirty="0">
                <a:solidFill>
                  <a:srgbClr val="024A7E"/>
                </a:solidFill>
                <a:latin typeface="AmplitudeTF"/>
                <a:cs typeface="AmplitudeTF"/>
              </a:rPr>
              <a:t>Use a compatible device – test your device beforehand</a:t>
            </a:r>
          </a:p>
          <a:p>
            <a:endParaRPr lang="en-US" sz="1200" dirty="0">
              <a:solidFill>
                <a:srgbClr val="024A7E"/>
              </a:solidFill>
            </a:endParaRPr>
          </a:p>
        </p:txBody>
      </p:sp>
      <p:pic>
        <p:nvPicPr>
          <p:cNvPr id="13" name="Picture 12">
            <a:extLst>
              <a:ext uri="{FF2B5EF4-FFF2-40B4-BE49-F238E27FC236}">
                <a16:creationId xmlns:a16="http://schemas.microsoft.com/office/drawing/2014/main" id="{030F5893-0AC7-4CB0-ABB4-9E41D62A1B51}"/>
              </a:ext>
            </a:extLst>
          </p:cNvPr>
          <p:cNvPicPr>
            <a:picLocks noChangeAspect="1"/>
          </p:cNvPicPr>
          <p:nvPr/>
        </p:nvPicPr>
        <p:blipFill>
          <a:blip r:embed="rId6"/>
          <a:stretch>
            <a:fillRect/>
          </a:stretch>
        </p:blipFill>
        <p:spPr>
          <a:xfrm>
            <a:off x="658368" y="871210"/>
            <a:ext cx="4895512" cy="493819"/>
          </a:xfrm>
          <a:prstGeom prst="rect">
            <a:avLst/>
          </a:prstGeom>
        </p:spPr>
      </p:pic>
      <p:grpSp>
        <p:nvGrpSpPr>
          <p:cNvPr id="14" name="Monitor">
            <a:extLst>
              <a:ext uri="{FF2B5EF4-FFF2-40B4-BE49-F238E27FC236}">
                <a16:creationId xmlns:a16="http://schemas.microsoft.com/office/drawing/2014/main" id="{0E341491-83AA-4F65-9205-5A5B505FC68F}"/>
              </a:ext>
            </a:extLst>
          </p:cNvPr>
          <p:cNvGrpSpPr>
            <a:grpSpLocks noChangeAspect="1"/>
          </p:cNvGrpSpPr>
          <p:nvPr>
            <p:custDataLst>
              <p:tags r:id="rId1"/>
            </p:custDataLst>
          </p:nvPr>
        </p:nvGrpSpPr>
        <p:grpSpPr>
          <a:xfrm>
            <a:off x="933656" y="5386137"/>
            <a:ext cx="611188" cy="611188"/>
            <a:chOff x="476250" y="2101851"/>
            <a:chExt cx="611188" cy="611188"/>
          </a:xfrm>
        </p:grpSpPr>
        <p:sp>
          <p:nvSpPr>
            <p:cNvPr id="15" name="Freeform 28">
              <a:extLst>
                <a:ext uri="{FF2B5EF4-FFF2-40B4-BE49-F238E27FC236}">
                  <a16:creationId xmlns:a16="http://schemas.microsoft.com/office/drawing/2014/main" id="{17FCA68D-FD42-46DE-ACAB-503AA63086C6}"/>
                </a:ext>
              </a:extLst>
            </p:cNvPr>
            <p:cNvSpPr>
              <a:spLocks noEditPoints="1"/>
            </p:cNvSpPr>
            <p:nvPr/>
          </p:nvSpPr>
          <p:spPr bwMode="auto">
            <a:xfrm>
              <a:off x="638175" y="2192338"/>
              <a:ext cx="273050" cy="287338"/>
            </a:xfrm>
            <a:custGeom>
              <a:avLst/>
              <a:gdLst>
                <a:gd name="T0" fmla="*/ 85 w 163"/>
                <a:gd name="T1" fmla="*/ 15 h 171"/>
                <a:gd name="T2" fmla="*/ 31 w 163"/>
                <a:gd name="T3" fmla="*/ 53 h 171"/>
                <a:gd name="T4" fmla="*/ 49 w 163"/>
                <a:gd name="T5" fmla="*/ 116 h 171"/>
                <a:gd name="T6" fmla="*/ 141 w 163"/>
                <a:gd name="T7" fmla="*/ 61 h 171"/>
                <a:gd name="T8" fmla="*/ 85 w 163"/>
                <a:gd name="T9" fmla="*/ 15 h 171"/>
                <a:gd name="T10" fmla="*/ 85 w 163"/>
                <a:gd name="T11" fmla="*/ 0 h 171"/>
                <a:gd name="T12" fmla="*/ 154 w 163"/>
                <a:gd name="T13" fmla="*/ 48 h 171"/>
                <a:gd name="T14" fmla="*/ 133 w 163"/>
                <a:gd name="T15" fmla="*/ 126 h 171"/>
                <a:gd name="T16" fmla="*/ 15 w 163"/>
                <a:gd name="T17" fmla="*/ 57 h 171"/>
                <a:gd name="T18" fmla="*/ 85 w 163"/>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71">
                  <a:moveTo>
                    <a:pt x="85" y="15"/>
                  </a:moveTo>
                  <a:cubicBezTo>
                    <a:pt x="61" y="17"/>
                    <a:pt x="40" y="29"/>
                    <a:pt x="31" y="53"/>
                  </a:cubicBezTo>
                  <a:cubicBezTo>
                    <a:pt x="24" y="75"/>
                    <a:pt x="31" y="101"/>
                    <a:pt x="49" y="116"/>
                  </a:cubicBezTo>
                  <a:cubicBezTo>
                    <a:pt x="90" y="149"/>
                    <a:pt x="152" y="112"/>
                    <a:pt x="141" y="61"/>
                  </a:cubicBezTo>
                  <a:cubicBezTo>
                    <a:pt x="136" y="33"/>
                    <a:pt x="112" y="17"/>
                    <a:pt x="85" y="15"/>
                  </a:cubicBezTo>
                  <a:close/>
                  <a:moveTo>
                    <a:pt x="85" y="0"/>
                  </a:moveTo>
                  <a:cubicBezTo>
                    <a:pt x="115" y="1"/>
                    <a:pt x="143" y="19"/>
                    <a:pt x="154" y="48"/>
                  </a:cubicBezTo>
                  <a:cubicBezTo>
                    <a:pt x="163" y="75"/>
                    <a:pt x="155" y="107"/>
                    <a:pt x="133" y="126"/>
                  </a:cubicBezTo>
                  <a:cubicBezTo>
                    <a:pt x="83" y="171"/>
                    <a:pt x="0" y="124"/>
                    <a:pt x="15" y="57"/>
                  </a:cubicBezTo>
                  <a:cubicBezTo>
                    <a:pt x="21" y="23"/>
                    <a:pt x="51" y="1"/>
                    <a:pt x="85" y="0"/>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9">
              <a:extLst>
                <a:ext uri="{FF2B5EF4-FFF2-40B4-BE49-F238E27FC236}">
                  <a16:creationId xmlns:a16="http://schemas.microsoft.com/office/drawing/2014/main" id="{57643EDE-D23E-41F0-BF2A-22BE1A6A4BC2}"/>
                </a:ext>
              </a:extLst>
            </p:cNvPr>
            <p:cNvSpPr>
              <a:spLocks/>
            </p:cNvSpPr>
            <p:nvPr/>
          </p:nvSpPr>
          <p:spPr bwMode="auto">
            <a:xfrm>
              <a:off x="746125" y="2255838"/>
              <a:ext cx="103188" cy="115888"/>
            </a:xfrm>
            <a:custGeom>
              <a:avLst/>
              <a:gdLst>
                <a:gd name="T0" fmla="*/ 0 w 65"/>
                <a:gd name="T1" fmla="*/ 38 h 73"/>
                <a:gd name="T2" fmla="*/ 0 w 65"/>
                <a:gd name="T3" fmla="*/ 0 h 73"/>
                <a:gd name="T4" fmla="*/ 32 w 65"/>
                <a:gd name="T5" fmla="*/ 18 h 73"/>
                <a:gd name="T6" fmla="*/ 65 w 65"/>
                <a:gd name="T7" fmla="*/ 38 h 73"/>
                <a:gd name="T8" fmla="*/ 32 w 65"/>
                <a:gd name="T9" fmla="*/ 56 h 73"/>
                <a:gd name="T10" fmla="*/ 0 w 65"/>
                <a:gd name="T11" fmla="*/ 73 h 73"/>
                <a:gd name="T12" fmla="*/ 0 w 65"/>
                <a:gd name="T13" fmla="*/ 38 h 73"/>
                <a:gd name="T14" fmla="*/ 0 w 65"/>
                <a:gd name="T15" fmla="*/ 38 h 73"/>
                <a:gd name="T16" fmla="*/ 0 w 65"/>
                <a:gd name="T17" fmla="*/ 38 h 73"/>
                <a:gd name="T18" fmla="*/ 0 w 65"/>
                <a:gd name="T19" fmla="*/ 38 h 73"/>
                <a:gd name="T20" fmla="*/ 0 w 65"/>
                <a:gd name="T21"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73">
                  <a:moveTo>
                    <a:pt x="0" y="38"/>
                  </a:moveTo>
                  <a:lnTo>
                    <a:pt x="0" y="0"/>
                  </a:lnTo>
                  <a:lnTo>
                    <a:pt x="32" y="18"/>
                  </a:lnTo>
                  <a:lnTo>
                    <a:pt x="65" y="38"/>
                  </a:lnTo>
                  <a:lnTo>
                    <a:pt x="32" y="56"/>
                  </a:lnTo>
                  <a:lnTo>
                    <a:pt x="0" y="73"/>
                  </a:lnTo>
                  <a:lnTo>
                    <a:pt x="0" y="38"/>
                  </a:lnTo>
                  <a:lnTo>
                    <a:pt x="0" y="38"/>
                  </a:lnTo>
                  <a:lnTo>
                    <a:pt x="0" y="38"/>
                  </a:lnTo>
                  <a:lnTo>
                    <a:pt x="0" y="38"/>
                  </a:lnTo>
                  <a:lnTo>
                    <a:pt x="0" y="38"/>
                  </a:ln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1">
              <a:extLst>
                <a:ext uri="{FF2B5EF4-FFF2-40B4-BE49-F238E27FC236}">
                  <a16:creationId xmlns:a16="http://schemas.microsoft.com/office/drawing/2014/main" id="{7EB4A1E7-66E0-4CAD-9615-8095C25CE4D7}"/>
                </a:ext>
              </a:extLst>
            </p:cNvPr>
            <p:cNvSpPr>
              <a:spLocks noEditPoints="1"/>
            </p:cNvSpPr>
            <p:nvPr/>
          </p:nvSpPr>
          <p:spPr bwMode="auto">
            <a:xfrm>
              <a:off x="476250" y="2101851"/>
              <a:ext cx="611188" cy="611188"/>
            </a:xfrm>
            <a:custGeom>
              <a:avLst/>
              <a:gdLst>
                <a:gd name="T0" fmla="*/ 326 w 364"/>
                <a:gd name="T1" fmla="*/ 0 h 364"/>
                <a:gd name="T2" fmla="*/ 37 w 364"/>
                <a:gd name="T3" fmla="*/ 0 h 364"/>
                <a:gd name="T4" fmla="*/ 0 w 364"/>
                <a:gd name="T5" fmla="*/ 36 h 364"/>
                <a:gd name="T6" fmla="*/ 0 w 364"/>
                <a:gd name="T7" fmla="*/ 271 h 364"/>
                <a:gd name="T8" fmla="*/ 37 w 364"/>
                <a:gd name="T9" fmla="*/ 308 h 364"/>
                <a:gd name="T10" fmla="*/ 173 w 364"/>
                <a:gd name="T11" fmla="*/ 308 h 364"/>
                <a:gd name="T12" fmla="*/ 173 w 364"/>
                <a:gd name="T13" fmla="*/ 345 h 364"/>
                <a:gd name="T14" fmla="*/ 121 w 364"/>
                <a:gd name="T15" fmla="*/ 345 h 364"/>
                <a:gd name="T16" fmla="*/ 112 w 364"/>
                <a:gd name="T17" fmla="*/ 354 h 364"/>
                <a:gd name="T18" fmla="*/ 121 w 364"/>
                <a:gd name="T19" fmla="*/ 364 h 364"/>
                <a:gd name="T20" fmla="*/ 243 w 364"/>
                <a:gd name="T21" fmla="*/ 364 h 364"/>
                <a:gd name="T22" fmla="*/ 252 w 364"/>
                <a:gd name="T23" fmla="*/ 354 h 364"/>
                <a:gd name="T24" fmla="*/ 243 w 364"/>
                <a:gd name="T25" fmla="*/ 345 h 364"/>
                <a:gd name="T26" fmla="*/ 191 w 364"/>
                <a:gd name="T27" fmla="*/ 345 h 364"/>
                <a:gd name="T28" fmla="*/ 191 w 364"/>
                <a:gd name="T29" fmla="*/ 308 h 364"/>
                <a:gd name="T30" fmla="*/ 326 w 364"/>
                <a:gd name="T31" fmla="*/ 308 h 364"/>
                <a:gd name="T32" fmla="*/ 364 w 364"/>
                <a:gd name="T33" fmla="*/ 271 h 364"/>
                <a:gd name="T34" fmla="*/ 364 w 364"/>
                <a:gd name="T35" fmla="*/ 36 h 364"/>
                <a:gd name="T36" fmla="*/ 326 w 364"/>
                <a:gd name="T37" fmla="*/ 0 h 364"/>
                <a:gd name="T38" fmla="*/ 345 w 364"/>
                <a:gd name="T39" fmla="*/ 253 h 364"/>
                <a:gd name="T40" fmla="*/ 345 w 364"/>
                <a:gd name="T41" fmla="*/ 265 h 364"/>
                <a:gd name="T42" fmla="*/ 321 w 364"/>
                <a:gd name="T43" fmla="*/ 289 h 364"/>
                <a:gd name="T44" fmla="*/ 43 w 364"/>
                <a:gd name="T45" fmla="*/ 289 h 364"/>
                <a:gd name="T46" fmla="*/ 19 w 364"/>
                <a:gd name="T47" fmla="*/ 265 h 364"/>
                <a:gd name="T48" fmla="*/ 19 w 364"/>
                <a:gd name="T49" fmla="*/ 253 h 364"/>
                <a:gd name="T50" fmla="*/ 345 w 364"/>
                <a:gd name="T51" fmla="*/ 253 h 364"/>
                <a:gd name="T52" fmla="*/ 345 w 364"/>
                <a:gd name="T53" fmla="*/ 253 h 364"/>
                <a:gd name="T54" fmla="*/ 345 w 364"/>
                <a:gd name="T55" fmla="*/ 42 h 364"/>
                <a:gd name="T56" fmla="*/ 345 w 364"/>
                <a:gd name="T57" fmla="*/ 233 h 364"/>
                <a:gd name="T58" fmla="*/ 19 w 364"/>
                <a:gd name="T59" fmla="*/ 233 h 364"/>
                <a:gd name="T60" fmla="*/ 19 w 364"/>
                <a:gd name="T61" fmla="*/ 42 h 364"/>
                <a:gd name="T62" fmla="*/ 43 w 364"/>
                <a:gd name="T63" fmla="*/ 18 h 364"/>
                <a:gd name="T64" fmla="*/ 321 w 364"/>
                <a:gd name="T65" fmla="*/ 18 h 364"/>
                <a:gd name="T66" fmla="*/ 345 w 364"/>
                <a:gd name="T67"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4" h="364">
                  <a:moveTo>
                    <a:pt x="326" y="0"/>
                  </a:moveTo>
                  <a:cubicBezTo>
                    <a:pt x="37" y="0"/>
                    <a:pt x="37" y="0"/>
                    <a:pt x="37" y="0"/>
                  </a:cubicBezTo>
                  <a:cubicBezTo>
                    <a:pt x="18" y="0"/>
                    <a:pt x="0" y="16"/>
                    <a:pt x="0" y="36"/>
                  </a:cubicBezTo>
                  <a:cubicBezTo>
                    <a:pt x="0" y="271"/>
                    <a:pt x="0" y="271"/>
                    <a:pt x="0" y="271"/>
                  </a:cubicBezTo>
                  <a:cubicBezTo>
                    <a:pt x="0" y="291"/>
                    <a:pt x="18" y="308"/>
                    <a:pt x="37" y="308"/>
                  </a:cubicBezTo>
                  <a:cubicBezTo>
                    <a:pt x="173" y="308"/>
                    <a:pt x="173" y="308"/>
                    <a:pt x="173" y="308"/>
                  </a:cubicBezTo>
                  <a:cubicBezTo>
                    <a:pt x="173" y="345"/>
                    <a:pt x="173" y="345"/>
                    <a:pt x="173" y="345"/>
                  </a:cubicBezTo>
                  <a:cubicBezTo>
                    <a:pt x="121" y="345"/>
                    <a:pt x="121" y="345"/>
                    <a:pt x="121" y="345"/>
                  </a:cubicBezTo>
                  <a:cubicBezTo>
                    <a:pt x="116" y="345"/>
                    <a:pt x="112" y="350"/>
                    <a:pt x="112" y="354"/>
                  </a:cubicBezTo>
                  <a:cubicBezTo>
                    <a:pt x="112" y="359"/>
                    <a:pt x="116" y="364"/>
                    <a:pt x="121" y="364"/>
                  </a:cubicBezTo>
                  <a:cubicBezTo>
                    <a:pt x="243" y="364"/>
                    <a:pt x="243" y="364"/>
                    <a:pt x="243" y="364"/>
                  </a:cubicBezTo>
                  <a:cubicBezTo>
                    <a:pt x="248" y="364"/>
                    <a:pt x="252" y="359"/>
                    <a:pt x="252" y="354"/>
                  </a:cubicBezTo>
                  <a:cubicBezTo>
                    <a:pt x="252" y="350"/>
                    <a:pt x="248" y="345"/>
                    <a:pt x="243" y="345"/>
                  </a:cubicBezTo>
                  <a:cubicBezTo>
                    <a:pt x="191" y="345"/>
                    <a:pt x="191" y="345"/>
                    <a:pt x="191" y="345"/>
                  </a:cubicBezTo>
                  <a:cubicBezTo>
                    <a:pt x="191" y="308"/>
                    <a:pt x="191" y="308"/>
                    <a:pt x="191" y="308"/>
                  </a:cubicBezTo>
                  <a:cubicBezTo>
                    <a:pt x="326" y="308"/>
                    <a:pt x="326" y="308"/>
                    <a:pt x="326" y="308"/>
                  </a:cubicBezTo>
                  <a:cubicBezTo>
                    <a:pt x="346" y="308"/>
                    <a:pt x="364" y="291"/>
                    <a:pt x="364" y="271"/>
                  </a:cubicBezTo>
                  <a:cubicBezTo>
                    <a:pt x="364" y="36"/>
                    <a:pt x="364" y="36"/>
                    <a:pt x="364" y="36"/>
                  </a:cubicBezTo>
                  <a:cubicBezTo>
                    <a:pt x="364" y="16"/>
                    <a:pt x="346" y="0"/>
                    <a:pt x="326" y="0"/>
                  </a:cubicBezTo>
                  <a:close/>
                  <a:moveTo>
                    <a:pt x="345" y="253"/>
                  </a:moveTo>
                  <a:cubicBezTo>
                    <a:pt x="345" y="265"/>
                    <a:pt x="345" y="265"/>
                    <a:pt x="345" y="265"/>
                  </a:cubicBezTo>
                  <a:cubicBezTo>
                    <a:pt x="345" y="279"/>
                    <a:pt x="334" y="289"/>
                    <a:pt x="321" y="289"/>
                  </a:cubicBezTo>
                  <a:cubicBezTo>
                    <a:pt x="43" y="289"/>
                    <a:pt x="43" y="289"/>
                    <a:pt x="43" y="289"/>
                  </a:cubicBezTo>
                  <a:cubicBezTo>
                    <a:pt x="30" y="289"/>
                    <a:pt x="19" y="279"/>
                    <a:pt x="19" y="265"/>
                  </a:cubicBezTo>
                  <a:cubicBezTo>
                    <a:pt x="19" y="253"/>
                    <a:pt x="19" y="253"/>
                    <a:pt x="19" y="253"/>
                  </a:cubicBezTo>
                  <a:cubicBezTo>
                    <a:pt x="345" y="253"/>
                    <a:pt x="345" y="253"/>
                    <a:pt x="345" y="253"/>
                  </a:cubicBezTo>
                  <a:cubicBezTo>
                    <a:pt x="345" y="253"/>
                    <a:pt x="345" y="253"/>
                    <a:pt x="345" y="253"/>
                  </a:cubicBezTo>
                  <a:close/>
                  <a:moveTo>
                    <a:pt x="345" y="42"/>
                  </a:moveTo>
                  <a:cubicBezTo>
                    <a:pt x="345" y="233"/>
                    <a:pt x="345" y="233"/>
                    <a:pt x="345" y="233"/>
                  </a:cubicBezTo>
                  <a:cubicBezTo>
                    <a:pt x="19" y="233"/>
                    <a:pt x="19" y="233"/>
                    <a:pt x="19" y="233"/>
                  </a:cubicBezTo>
                  <a:cubicBezTo>
                    <a:pt x="19" y="42"/>
                    <a:pt x="19" y="42"/>
                    <a:pt x="19" y="42"/>
                  </a:cubicBezTo>
                  <a:cubicBezTo>
                    <a:pt x="19" y="29"/>
                    <a:pt x="30" y="18"/>
                    <a:pt x="43" y="18"/>
                  </a:cubicBezTo>
                  <a:cubicBezTo>
                    <a:pt x="321" y="18"/>
                    <a:pt x="321" y="18"/>
                    <a:pt x="321" y="18"/>
                  </a:cubicBezTo>
                  <a:cubicBezTo>
                    <a:pt x="334" y="18"/>
                    <a:pt x="345" y="29"/>
                    <a:pt x="345" y="42"/>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Employee">
            <a:extLst>
              <a:ext uri="{FF2B5EF4-FFF2-40B4-BE49-F238E27FC236}">
                <a16:creationId xmlns:a16="http://schemas.microsoft.com/office/drawing/2014/main" id="{FE47BE6F-5E81-4130-BCFD-FC6A8A480E11}"/>
              </a:ext>
            </a:extLst>
          </p:cNvPr>
          <p:cNvGrpSpPr>
            <a:grpSpLocks noChangeAspect="1"/>
          </p:cNvGrpSpPr>
          <p:nvPr>
            <p:custDataLst>
              <p:tags r:id="rId2"/>
            </p:custDataLst>
          </p:nvPr>
        </p:nvGrpSpPr>
        <p:grpSpPr>
          <a:xfrm>
            <a:off x="933656" y="3793991"/>
            <a:ext cx="609600" cy="561975"/>
            <a:chOff x="474663" y="2101851"/>
            <a:chExt cx="609600" cy="561975"/>
          </a:xfrm>
        </p:grpSpPr>
        <p:sp>
          <p:nvSpPr>
            <p:cNvPr id="19" name="Freeform 35">
              <a:extLst>
                <a:ext uri="{FF2B5EF4-FFF2-40B4-BE49-F238E27FC236}">
                  <a16:creationId xmlns:a16="http://schemas.microsoft.com/office/drawing/2014/main" id="{48D698B3-801E-45D4-A8EB-E81AE9EF2F4A}"/>
                </a:ext>
              </a:extLst>
            </p:cNvPr>
            <p:cNvSpPr>
              <a:spLocks noEditPoints="1"/>
            </p:cNvSpPr>
            <p:nvPr/>
          </p:nvSpPr>
          <p:spPr bwMode="auto">
            <a:xfrm>
              <a:off x="474663" y="2471738"/>
              <a:ext cx="609600" cy="192088"/>
            </a:xfrm>
            <a:custGeom>
              <a:avLst/>
              <a:gdLst>
                <a:gd name="T0" fmla="*/ 20 w 384"/>
                <a:gd name="T1" fmla="*/ 48 h 121"/>
                <a:gd name="T2" fmla="*/ 0 w 384"/>
                <a:gd name="T3" fmla="*/ 115 h 121"/>
                <a:gd name="T4" fmla="*/ 1 w 384"/>
                <a:gd name="T5" fmla="*/ 121 h 121"/>
                <a:gd name="T6" fmla="*/ 383 w 384"/>
                <a:gd name="T7" fmla="*/ 121 h 121"/>
                <a:gd name="T8" fmla="*/ 384 w 384"/>
                <a:gd name="T9" fmla="*/ 115 h 121"/>
                <a:gd name="T10" fmla="*/ 364 w 384"/>
                <a:gd name="T11" fmla="*/ 49 h 121"/>
                <a:gd name="T12" fmla="*/ 263 w 384"/>
                <a:gd name="T13" fmla="*/ 2 h 121"/>
                <a:gd name="T14" fmla="*/ 255 w 384"/>
                <a:gd name="T15" fmla="*/ 0 h 121"/>
                <a:gd name="T16" fmla="*/ 255 w 384"/>
                <a:gd name="T17" fmla="*/ 7 h 121"/>
                <a:gd name="T18" fmla="*/ 241 w 384"/>
                <a:gd name="T19" fmla="*/ 51 h 121"/>
                <a:gd name="T20" fmla="*/ 239 w 384"/>
                <a:gd name="T21" fmla="*/ 54 h 121"/>
                <a:gd name="T22" fmla="*/ 207 w 384"/>
                <a:gd name="T23" fmla="*/ 16 h 121"/>
                <a:gd name="T24" fmla="*/ 191 w 384"/>
                <a:gd name="T25" fmla="*/ 32 h 121"/>
                <a:gd name="T26" fmla="*/ 177 w 384"/>
                <a:gd name="T27" fmla="*/ 16 h 121"/>
                <a:gd name="T28" fmla="*/ 145 w 384"/>
                <a:gd name="T29" fmla="*/ 54 h 121"/>
                <a:gd name="T30" fmla="*/ 143 w 384"/>
                <a:gd name="T31" fmla="*/ 51 h 121"/>
                <a:gd name="T32" fmla="*/ 129 w 384"/>
                <a:gd name="T33" fmla="*/ 7 h 121"/>
                <a:gd name="T34" fmla="*/ 128 w 384"/>
                <a:gd name="T35" fmla="*/ 0 h 121"/>
                <a:gd name="T36" fmla="*/ 121 w 384"/>
                <a:gd name="T37" fmla="*/ 2 h 121"/>
                <a:gd name="T38" fmla="*/ 20 w 384"/>
                <a:gd name="T39" fmla="*/ 48 h 121"/>
                <a:gd name="T40" fmla="*/ 216 w 384"/>
                <a:gd name="T41" fmla="*/ 45 h 121"/>
                <a:gd name="T42" fmla="*/ 238 w 384"/>
                <a:gd name="T43" fmla="*/ 72 h 121"/>
                <a:gd name="T44" fmla="*/ 243 w 384"/>
                <a:gd name="T45" fmla="*/ 68 h 121"/>
                <a:gd name="T46" fmla="*/ 267 w 384"/>
                <a:gd name="T47" fmla="*/ 19 h 121"/>
                <a:gd name="T48" fmla="*/ 267 w 384"/>
                <a:gd name="T49" fmla="*/ 16 h 121"/>
                <a:gd name="T50" fmla="*/ 270 w 384"/>
                <a:gd name="T51" fmla="*/ 17 h 121"/>
                <a:gd name="T52" fmla="*/ 354 w 384"/>
                <a:gd name="T53" fmla="*/ 55 h 121"/>
                <a:gd name="T54" fmla="*/ 371 w 384"/>
                <a:gd name="T55" fmla="*/ 106 h 121"/>
                <a:gd name="T56" fmla="*/ 371 w 384"/>
                <a:gd name="T57" fmla="*/ 109 h 121"/>
                <a:gd name="T58" fmla="*/ 217 w 384"/>
                <a:gd name="T59" fmla="*/ 109 h 121"/>
                <a:gd name="T60" fmla="*/ 203 w 384"/>
                <a:gd name="T61" fmla="*/ 57 h 121"/>
                <a:gd name="T62" fmla="*/ 216 w 384"/>
                <a:gd name="T63" fmla="*/ 45 h 121"/>
                <a:gd name="T64" fmla="*/ 216 w 384"/>
                <a:gd name="T65" fmla="*/ 45 h 121"/>
                <a:gd name="T66" fmla="*/ 114 w 384"/>
                <a:gd name="T67" fmla="*/ 17 h 121"/>
                <a:gd name="T68" fmla="*/ 117 w 384"/>
                <a:gd name="T69" fmla="*/ 16 h 121"/>
                <a:gd name="T70" fmla="*/ 117 w 384"/>
                <a:gd name="T71" fmla="*/ 19 h 121"/>
                <a:gd name="T72" fmla="*/ 141 w 384"/>
                <a:gd name="T73" fmla="*/ 68 h 121"/>
                <a:gd name="T74" fmla="*/ 147 w 384"/>
                <a:gd name="T75" fmla="*/ 72 h 121"/>
                <a:gd name="T76" fmla="*/ 170 w 384"/>
                <a:gd name="T77" fmla="*/ 45 h 121"/>
                <a:gd name="T78" fmla="*/ 183 w 384"/>
                <a:gd name="T79" fmla="*/ 59 h 121"/>
                <a:gd name="T80" fmla="*/ 167 w 384"/>
                <a:gd name="T81" fmla="*/ 109 h 121"/>
                <a:gd name="T82" fmla="*/ 11 w 384"/>
                <a:gd name="T83" fmla="*/ 109 h 121"/>
                <a:gd name="T84" fmla="*/ 12 w 384"/>
                <a:gd name="T85" fmla="*/ 106 h 121"/>
                <a:gd name="T86" fmla="*/ 30 w 384"/>
                <a:gd name="T87" fmla="*/ 55 h 121"/>
                <a:gd name="T88" fmla="*/ 114 w 384"/>
                <a:gd name="T8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4" h="121">
                  <a:moveTo>
                    <a:pt x="20" y="48"/>
                  </a:moveTo>
                  <a:cubicBezTo>
                    <a:pt x="0" y="77"/>
                    <a:pt x="0" y="106"/>
                    <a:pt x="0" y="115"/>
                  </a:cubicBezTo>
                  <a:cubicBezTo>
                    <a:pt x="1" y="121"/>
                    <a:pt x="1" y="121"/>
                    <a:pt x="1" y="121"/>
                  </a:cubicBezTo>
                  <a:cubicBezTo>
                    <a:pt x="383" y="121"/>
                    <a:pt x="383" y="121"/>
                    <a:pt x="383" y="121"/>
                  </a:cubicBezTo>
                  <a:cubicBezTo>
                    <a:pt x="384" y="115"/>
                    <a:pt x="384" y="115"/>
                    <a:pt x="384" y="115"/>
                  </a:cubicBezTo>
                  <a:cubicBezTo>
                    <a:pt x="384" y="106"/>
                    <a:pt x="384" y="77"/>
                    <a:pt x="364" y="49"/>
                  </a:cubicBezTo>
                  <a:cubicBezTo>
                    <a:pt x="360" y="43"/>
                    <a:pt x="347" y="27"/>
                    <a:pt x="263" y="2"/>
                  </a:cubicBezTo>
                  <a:cubicBezTo>
                    <a:pt x="255" y="0"/>
                    <a:pt x="255" y="0"/>
                    <a:pt x="255" y="0"/>
                  </a:cubicBezTo>
                  <a:cubicBezTo>
                    <a:pt x="255" y="7"/>
                    <a:pt x="255" y="7"/>
                    <a:pt x="255" y="7"/>
                  </a:cubicBezTo>
                  <a:cubicBezTo>
                    <a:pt x="255" y="16"/>
                    <a:pt x="253" y="35"/>
                    <a:pt x="241" y="51"/>
                  </a:cubicBezTo>
                  <a:cubicBezTo>
                    <a:pt x="239" y="54"/>
                    <a:pt x="239" y="54"/>
                    <a:pt x="239" y="54"/>
                  </a:cubicBezTo>
                  <a:cubicBezTo>
                    <a:pt x="207" y="16"/>
                    <a:pt x="207" y="16"/>
                    <a:pt x="207" y="16"/>
                  </a:cubicBezTo>
                  <a:cubicBezTo>
                    <a:pt x="191" y="32"/>
                    <a:pt x="191" y="32"/>
                    <a:pt x="191" y="32"/>
                  </a:cubicBezTo>
                  <a:cubicBezTo>
                    <a:pt x="177" y="16"/>
                    <a:pt x="177" y="16"/>
                    <a:pt x="177" y="16"/>
                  </a:cubicBezTo>
                  <a:cubicBezTo>
                    <a:pt x="145" y="54"/>
                    <a:pt x="145" y="54"/>
                    <a:pt x="145" y="54"/>
                  </a:cubicBezTo>
                  <a:cubicBezTo>
                    <a:pt x="143" y="51"/>
                    <a:pt x="143" y="51"/>
                    <a:pt x="143" y="51"/>
                  </a:cubicBezTo>
                  <a:cubicBezTo>
                    <a:pt x="131" y="35"/>
                    <a:pt x="129" y="16"/>
                    <a:pt x="129" y="7"/>
                  </a:cubicBezTo>
                  <a:cubicBezTo>
                    <a:pt x="128" y="0"/>
                    <a:pt x="128" y="0"/>
                    <a:pt x="128" y="0"/>
                  </a:cubicBezTo>
                  <a:cubicBezTo>
                    <a:pt x="121" y="2"/>
                    <a:pt x="121" y="2"/>
                    <a:pt x="121" y="2"/>
                  </a:cubicBezTo>
                  <a:cubicBezTo>
                    <a:pt x="39" y="26"/>
                    <a:pt x="23" y="42"/>
                    <a:pt x="20" y="48"/>
                  </a:cubicBezTo>
                  <a:close/>
                  <a:moveTo>
                    <a:pt x="216" y="45"/>
                  </a:moveTo>
                  <a:cubicBezTo>
                    <a:pt x="238" y="72"/>
                    <a:pt x="238" y="72"/>
                    <a:pt x="238" y="72"/>
                  </a:cubicBezTo>
                  <a:cubicBezTo>
                    <a:pt x="243" y="68"/>
                    <a:pt x="243" y="68"/>
                    <a:pt x="243" y="68"/>
                  </a:cubicBezTo>
                  <a:cubicBezTo>
                    <a:pt x="258" y="52"/>
                    <a:pt x="264" y="33"/>
                    <a:pt x="267" y="19"/>
                  </a:cubicBezTo>
                  <a:cubicBezTo>
                    <a:pt x="267" y="16"/>
                    <a:pt x="267" y="16"/>
                    <a:pt x="267" y="16"/>
                  </a:cubicBezTo>
                  <a:cubicBezTo>
                    <a:pt x="270" y="17"/>
                    <a:pt x="270" y="17"/>
                    <a:pt x="270" y="17"/>
                  </a:cubicBezTo>
                  <a:cubicBezTo>
                    <a:pt x="329" y="35"/>
                    <a:pt x="348" y="48"/>
                    <a:pt x="354" y="55"/>
                  </a:cubicBezTo>
                  <a:cubicBezTo>
                    <a:pt x="369" y="77"/>
                    <a:pt x="371" y="98"/>
                    <a:pt x="371" y="106"/>
                  </a:cubicBezTo>
                  <a:cubicBezTo>
                    <a:pt x="371" y="109"/>
                    <a:pt x="371" y="109"/>
                    <a:pt x="371" y="109"/>
                  </a:cubicBezTo>
                  <a:cubicBezTo>
                    <a:pt x="217" y="109"/>
                    <a:pt x="217" y="109"/>
                    <a:pt x="217" y="109"/>
                  </a:cubicBezTo>
                  <a:cubicBezTo>
                    <a:pt x="203" y="57"/>
                    <a:pt x="203" y="57"/>
                    <a:pt x="203" y="57"/>
                  </a:cubicBezTo>
                  <a:cubicBezTo>
                    <a:pt x="216" y="45"/>
                    <a:pt x="216" y="45"/>
                    <a:pt x="216" y="45"/>
                  </a:cubicBezTo>
                  <a:cubicBezTo>
                    <a:pt x="216" y="45"/>
                    <a:pt x="216" y="45"/>
                    <a:pt x="216" y="45"/>
                  </a:cubicBezTo>
                  <a:close/>
                  <a:moveTo>
                    <a:pt x="114" y="17"/>
                  </a:moveTo>
                  <a:cubicBezTo>
                    <a:pt x="117" y="16"/>
                    <a:pt x="117" y="16"/>
                    <a:pt x="117" y="16"/>
                  </a:cubicBezTo>
                  <a:cubicBezTo>
                    <a:pt x="117" y="19"/>
                    <a:pt x="117" y="19"/>
                    <a:pt x="117" y="19"/>
                  </a:cubicBezTo>
                  <a:cubicBezTo>
                    <a:pt x="120" y="34"/>
                    <a:pt x="125" y="53"/>
                    <a:pt x="141" y="68"/>
                  </a:cubicBezTo>
                  <a:cubicBezTo>
                    <a:pt x="147" y="72"/>
                    <a:pt x="147" y="72"/>
                    <a:pt x="147" y="72"/>
                  </a:cubicBezTo>
                  <a:cubicBezTo>
                    <a:pt x="170" y="45"/>
                    <a:pt x="170" y="45"/>
                    <a:pt x="170" y="45"/>
                  </a:cubicBezTo>
                  <a:cubicBezTo>
                    <a:pt x="183" y="59"/>
                    <a:pt x="183" y="59"/>
                    <a:pt x="183" y="59"/>
                  </a:cubicBezTo>
                  <a:cubicBezTo>
                    <a:pt x="167" y="109"/>
                    <a:pt x="167" y="109"/>
                    <a:pt x="167" y="109"/>
                  </a:cubicBezTo>
                  <a:cubicBezTo>
                    <a:pt x="11" y="109"/>
                    <a:pt x="11" y="109"/>
                    <a:pt x="11" y="109"/>
                  </a:cubicBezTo>
                  <a:cubicBezTo>
                    <a:pt x="12" y="106"/>
                    <a:pt x="12" y="106"/>
                    <a:pt x="12" y="106"/>
                  </a:cubicBezTo>
                  <a:cubicBezTo>
                    <a:pt x="13" y="96"/>
                    <a:pt x="16" y="76"/>
                    <a:pt x="30" y="55"/>
                  </a:cubicBezTo>
                  <a:cubicBezTo>
                    <a:pt x="32" y="51"/>
                    <a:pt x="45" y="38"/>
                    <a:pt x="114" y="17"/>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6">
              <a:extLst>
                <a:ext uri="{FF2B5EF4-FFF2-40B4-BE49-F238E27FC236}">
                  <a16:creationId xmlns:a16="http://schemas.microsoft.com/office/drawing/2014/main" id="{98F8F2E9-98F5-4069-90EE-01F90A27E20D}"/>
                </a:ext>
              </a:extLst>
            </p:cNvPr>
            <p:cNvSpPr>
              <a:spLocks noEditPoints="1"/>
            </p:cNvSpPr>
            <p:nvPr/>
          </p:nvSpPr>
          <p:spPr bwMode="auto">
            <a:xfrm>
              <a:off x="608013" y="2101851"/>
              <a:ext cx="341313" cy="374650"/>
            </a:xfrm>
            <a:custGeom>
              <a:avLst/>
              <a:gdLst>
                <a:gd name="T0" fmla="*/ 108 w 215"/>
                <a:gd name="T1" fmla="*/ 236 h 236"/>
                <a:gd name="T2" fmla="*/ 28 w 215"/>
                <a:gd name="T3" fmla="*/ 174 h 236"/>
                <a:gd name="T4" fmla="*/ 0 w 215"/>
                <a:gd name="T5" fmla="*/ 133 h 236"/>
                <a:gd name="T6" fmla="*/ 12 w 215"/>
                <a:gd name="T7" fmla="*/ 102 h 236"/>
                <a:gd name="T8" fmla="*/ 39 w 215"/>
                <a:gd name="T9" fmla="*/ 29 h 236"/>
                <a:gd name="T10" fmla="*/ 108 w 215"/>
                <a:gd name="T11" fmla="*/ 0 h 236"/>
                <a:gd name="T12" fmla="*/ 177 w 215"/>
                <a:gd name="T13" fmla="*/ 29 h 236"/>
                <a:gd name="T14" fmla="*/ 203 w 215"/>
                <a:gd name="T15" fmla="*/ 102 h 236"/>
                <a:gd name="T16" fmla="*/ 215 w 215"/>
                <a:gd name="T17" fmla="*/ 132 h 236"/>
                <a:gd name="T18" fmla="*/ 189 w 215"/>
                <a:gd name="T19" fmla="*/ 174 h 236"/>
                <a:gd name="T20" fmla="*/ 108 w 215"/>
                <a:gd name="T21" fmla="*/ 236 h 236"/>
                <a:gd name="T22" fmla="*/ 108 w 215"/>
                <a:gd name="T23" fmla="*/ 13 h 236"/>
                <a:gd name="T24" fmla="*/ 48 w 215"/>
                <a:gd name="T25" fmla="*/ 38 h 236"/>
                <a:gd name="T26" fmla="*/ 25 w 215"/>
                <a:gd name="T27" fmla="*/ 105 h 236"/>
                <a:gd name="T28" fmla="*/ 22 w 215"/>
                <a:gd name="T29" fmla="*/ 111 h 236"/>
                <a:gd name="T30" fmla="*/ 13 w 215"/>
                <a:gd name="T31" fmla="*/ 132 h 236"/>
                <a:gd name="T32" fmla="*/ 34 w 215"/>
                <a:gd name="T33" fmla="*/ 164 h 236"/>
                <a:gd name="T34" fmla="*/ 38 w 215"/>
                <a:gd name="T35" fmla="*/ 167 h 236"/>
                <a:gd name="T36" fmla="*/ 108 w 215"/>
                <a:gd name="T37" fmla="*/ 224 h 236"/>
                <a:gd name="T38" fmla="*/ 178 w 215"/>
                <a:gd name="T39" fmla="*/ 167 h 236"/>
                <a:gd name="T40" fmla="*/ 182 w 215"/>
                <a:gd name="T41" fmla="*/ 164 h 236"/>
                <a:gd name="T42" fmla="*/ 202 w 215"/>
                <a:gd name="T43" fmla="*/ 132 h 236"/>
                <a:gd name="T44" fmla="*/ 193 w 215"/>
                <a:gd name="T45" fmla="*/ 111 h 236"/>
                <a:gd name="T46" fmla="*/ 190 w 215"/>
                <a:gd name="T47" fmla="*/ 105 h 236"/>
                <a:gd name="T48" fmla="*/ 168 w 215"/>
                <a:gd name="T49" fmla="*/ 37 h 236"/>
                <a:gd name="T50" fmla="*/ 108 w 215"/>
                <a:gd name="T51" fmla="*/ 1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 h="236">
                  <a:moveTo>
                    <a:pt x="108" y="236"/>
                  </a:moveTo>
                  <a:cubicBezTo>
                    <a:pt x="107" y="236"/>
                    <a:pt x="56" y="236"/>
                    <a:pt x="28" y="174"/>
                  </a:cubicBezTo>
                  <a:cubicBezTo>
                    <a:pt x="6" y="164"/>
                    <a:pt x="1" y="142"/>
                    <a:pt x="0" y="133"/>
                  </a:cubicBezTo>
                  <a:cubicBezTo>
                    <a:pt x="0" y="120"/>
                    <a:pt x="5" y="109"/>
                    <a:pt x="12" y="102"/>
                  </a:cubicBezTo>
                  <a:cubicBezTo>
                    <a:pt x="12" y="73"/>
                    <a:pt x="21" y="48"/>
                    <a:pt x="39" y="29"/>
                  </a:cubicBezTo>
                  <a:cubicBezTo>
                    <a:pt x="56" y="11"/>
                    <a:pt x="83" y="0"/>
                    <a:pt x="108" y="0"/>
                  </a:cubicBezTo>
                  <a:cubicBezTo>
                    <a:pt x="133" y="0"/>
                    <a:pt x="158" y="10"/>
                    <a:pt x="177" y="29"/>
                  </a:cubicBezTo>
                  <a:cubicBezTo>
                    <a:pt x="196" y="49"/>
                    <a:pt x="205" y="74"/>
                    <a:pt x="203" y="102"/>
                  </a:cubicBezTo>
                  <a:cubicBezTo>
                    <a:pt x="211" y="108"/>
                    <a:pt x="215" y="119"/>
                    <a:pt x="215" y="132"/>
                  </a:cubicBezTo>
                  <a:cubicBezTo>
                    <a:pt x="215" y="146"/>
                    <a:pt x="208" y="166"/>
                    <a:pt x="189" y="174"/>
                  </a:cubicBezTo>
                  <a:cubicBezTo>
                    <a:pt x="161" y="236"/>
                    <a:pt x="110" y="236"/>
                    <a:pt x="108" y="236"/>
                  </a:cubicBezTo>
                  <a:close/>
                  <a:moveTo>
                    <a:pt x="108" y="13"/>
                  </a:moveTo>
                  <a:cubicBezTo>
                    <a:pt x="86" y="13"/>
                    <a:pt x="63" y="22"/>
                    <a:pt x="48" y="38"/>
                  </a:cubicBezTo>
                  <a:cubicBezTo>
                    <a:pt x="32" y="55"/>
                    <a:pt x="24" y="78"/>
                    <a:pt x="25" y="105"/>
                  </a:cubicBezTo>
                  <a:cubicBezTo>
                    <a:pt x="25" y="107"/>
                    <a:pt x="24" y="109"/>
                    <a:pt x="22" y="111"/>
                  </a:cubicBezTo>
                  <a:cubicBezTo>
                    <a:pt x="17" y="114"/>
                    <a:pt x="13" y="123"/>
                    <a:pt x="13" y="132"/>
                  </a:cubicBezTo>
                  <a:cubicBezTo>
                    <a:pt x="13" y="139"/>
                    <a:pt x="17" y="157"/>
                    <a:pt x="34" y="164"/>
                  </a:cubicBezTo>
                  <a:cubicBezTo>
                    <a:pt x="36" y="164"/>
                    <a:pt x="37" y="165"/>
                    <a:pt x="38" y="167"/>
                  </a:cubicBezTo>
                  <a:cubicBezTo>
                    <a:pt x="62" y="222"/>
                    <a:pt x="107" y="224"/>
                    <a:pt x="108" y="224"/>
                  </a:cubicBezTo>
                  <a:cubicBezTo>
                    <a:pt x="110" y="224"/>
                    <a:pt x="154" y="223"/>
                    <a:pt x="178" y="167"/>
                  </a:cubicBezTo>
                  <a:cubicBezTo>
                    <a:pt x="179" y="165"/>
                    <a:pt x="180" y="164"/>
                    <a:pt x="182" y="164"/>
                  </a:cubicBezTo>
                  <a:cubicBezTo>
                    <a:pt x="197" y="158"/>
                    <a:pt x="202" y="144"/>
                    <a:pt x="202" y="132"/>
                  </a:cubicBezTo>
                  <a:cubicBezTo>
                    <a:pt x="202" y="127"/>
                    <a:pt x="202" y="115"/>
                    <a:pt x="193" y="111"/>
                  </a:cubicBezTo>
                  <a:cubicBezTo>
                    <a:pt x="191" y="110"/>
                    <a:pt x="190" y="107"/>
                    <a:pt x="190" y="105"/>
                  </a:cubicBezTo>
                  <a:cubicBezTo>
                    <a:pt x="192" y="78"/>
                    <a:pt x="185" y="56"/>
                    <a:pt x="168" y="37"/>
                  </a:cubicBezTo>
                  <a:cubicBezTo>
                    <a:pt x="152" y="22"/>
                    <a:pt x="129" y="13"/>
                    <a:pt x="108" y="13"/>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7">
              <a:extLst>
                <a:ext uri="{FF2B5EF4-FFF2-40B4-BE49-F238E27FC236}">
                  <a16:creationId xmlns:a16="http://schemas.microsoft.com/office/drawing/2014/main" id="{E5B687A2-9171-42C8-8CF7-63304CF7F6F6}"/>
                </a:ext>
              </a:extLst>
            </p:cNvPr>
            <p:cNvSpPr>
              <a:spLocks/>
            </p:cNvSpPr>
            <p:nvPr/>
          </p:nvSpPr>
          <p:spPr bwMode="auto">
            <a:xfrm>
              <a:off x="633413" y="2144713"/>
              <a:ext cx="287338" cy="128588"/>
            </a:xfrm>
            <a:custGeom>
              <a:avLst/>
              <a:gdLst>
                <a:gd name="T0" fmla="*/ 7 w 181"/>
                <a:gd name="T1" fmla="*/ 81 h 81"/>
                <a:gd name="T2" fmla="*/ 2 w 181"/>
                <a:gd name="T3" fmla="*/ 77 h 81"/>
                <a:gd name="T4" fmla="*/ 5 w 181"/>
                <a:gd name="T5" fmla="*/ 68 h 81"/>
                <a:gd name="T6" fmla="*/ 26 w 181"/>
                <a:gd name="T7" fmla="*/ 7 h 81"/>
                <a:gd name="T8" fmla="*/ 30 w 181"/>
                <a:gd name="T9" fmla="*/ 1 h 81"/>
                <a:gd name="T10" fmla="*/ 36 w 181"/>
                <a:gd name="T11" fmla="*/ 3 h 81"/>
                <a:gd name="T12" fmla="*/ 144 w 181"/>
                <a:gd name="T13" fmla="*/ 66 h 81"/>
                <a:gd name="T14" fmla="*/ 151 w 181"/>
                <a:gd name="T15" fmla="*/ 67 h 81"/>
                <a:gd name="T16" fmla="*/ 175 w 181"/>
                <a:gd name="T17" fmla="*/ 68 h 81"/>
                <a:gd name="T18" fmla="*/ 181 w 181"/>
                <a:gd name="T19" fmla="*/ 74 h 81"/>
                <a:gd name="T20" fmla="*/ 175 w 181"/>
                <a:gd name="T21" fmla="*/ 81 h 81"/>
                <a:gd name="T22" fmla="*/ 149 w 181"/>
                <a:gd name="T23" fmla="*/ 79 h 81"/>
                <a:gd name="T24" fmla="*/ 142 w 181"/>
                <a:gd name="T25" fmla="*/ 78 h 81"/>
                <a:gd name="T26" fmla="*/ 37 w 181"/>
                <a:gd name="T27" fmla="*/ 21 h 81"/>
                <a:gd name="T28" fmla="*/ 10 w 181"/>
                <a:gd name="T29" fmla="*/ 80 h 81"/>
                <a:gd name="T30" fmla="*/ 7 w 181"/>
                <a:gd name="T3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81">
                  <a:moveTo>
                    <a:pt x="7" y="81"/>
                  </a:moveTo>
                  <a:cubicBezTo>
                    <a:pt x="5" y="81"/>
                    <a:pt x="3" y="79"/>
                    <a:pt x="2" y="77"/>
                  </a:cubicBezTo>
                  <a:cubicBezTo>
                    <a:pt x="0" y="74"/>
                    <a:pt x="2" y="70"/>
                    <a:pt x="5" y="68"/>
                  </a:cubicBezTo>
                  <a:cubicBezTo>
                    <a:pt x="11" y="66"/>
                    <a:pt x="24" y="55"/>
                    <a:pt x="26" y="7"/>
                  </a:cubicBezTo>
                  <a:cubicBezTo>
                    <a:pt x="26" y="5"/>
                    <a:pt x="27" y="2"/>
                    <a:pt x="30" y="1"/>
                  </a:cubicBezTo>
                  <a:cubicBezTo>
                    <a:pt x="32" y="0"/>
                    <a:pt x="35" y="1"/>
                    <a:pt x="36" y="3"/>
                  </a:cubicBezTo>
                  <a:cubicBezTo>
                    <a:pt x="69" y="36"/>
                    <a:pt x="105" y="57"/>
                    <a:pt x="144" y="66"/>
                  </a:cubicBezTo>
                  <a:cubicBezTo>
                    <a:pt x="151" y="67"/>
                    <a:pt x="151" y="67"/>
                    <a:pt x="151" y="67"/>
                  </a:cubicBezTo>
                  <a:cubicBezTo>
                    <a:pt x="159" y="68"/>
                    <a:pt x="167" y="68"/>
                    <a:pt x="175" y="68"/>
                  </a:cubicBezTo>
                  <a:cubicBezTo>
                    <a:pt x="178" y="68"/>
                    <a:pt x="181" y="71"/>
                    <a:pt x="181" y="74"/>
                  </a:cubicBezTo>
                  <a:cubicBezTo>
                    <a:pt x="181" y="78"/>
                    <a:pt x="178" y="81"/>
                    <a:pt x="175" y="81"/>
                  </a:cubicBezTo>
                  <a:cubicBezTo>
                    <a:pt x="167" y="81"/>
                    <a:pt x="158" y="81"/>
                    <a:pt x="149" y="79"/>
                  </a:cubicBezTo>
                  <a:cubicBezTo>
                    <a:pt x="142" y="78"/>
                    <a:pt x="142" y="78"/>
                    <a:pt x="142" y="78"/>
                  </a:cubicBezTo>
                  <a:cubicBezTo>
                    <a:pt x="104" y="70"/>
                    <a:pt x="69" y="51"/>
                    <a:pt x="37" y="21"/>
                  </a:cubicBezTo>
                  <a:cubicBezTo>
                    <a:pt x="34" y="61"/>
                    <a:pt x="21" y="75"/>
                    <a:pt x="10" y="80"/>
                  </a:cubicBezTo>
                  <a:cubicBezTo>
                    <a:pt x="9" y="80"/>
                    <a:pt x="8" y="81"/>
                    <a:pt x="7" y="81"/>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8">
              <a:extLst>
                <a:ext uri="{FF2B5EF4-FFF2-40B4-BE49-F238E27FC236}">
                  <a16:creationId xmlns:a16="http://schemas.microsoft.com/office/drawing/2014/main" id="{71B3ECDF-8487-4D4F-90C5-114EEE628C9C}"/>
                </a:ext>
              </a:extLst>
            </p:cNvPr>
            <p:cNvSpPr>
              <a:spLocks noEditPoints="1"/>
            </p:cNvSpPr>
            <p:nvPr/>
          </p:nvSpPr>
          <p:spPr bwMode="auto">
            <a:xfrm>
              <a:off x="666750" y="2271713"/>
              <a:ext cx="225425" cy="87313"/>
            </a:xfrm>
            <a:custGeom>
              <a:avLst/>
              <a:gdLst>
                <a:gd name="T0" fmla="*/ 141 w 142"/>
                <a:gd name="T1" fmla="*/ 18 h 55"/>
                <a:gd name="T2" fmla="*/ 140 w 142"/>
                <a:gd name="T3" fmla="*/ 14 h 55"/>
                <a:gd name="T4" fmla="*/ 112 w 142"/>
                <a:gd name="T5" fmla="*/ 0 h 55"/>
                <a:gd name="T6" fmla="*/ 108 w 142"/>
                <a:gd name="T7" fmla="*/ 0 h 55"/>
                <a:gd name="T8" fmla="*/ 78 w 142"/>
                <a:gd name="T9" fmla="*/ 8 h 55"/>
                <a:gd name="T10" fmla="*/ 63 w 142"/>
                <a:gd name="T11" fmla="*/ 8 h 55"/>
                <a:gd name="T12" fmla="*/ 33 w 142"/>
                <a:gd name="T13" fmla="*/ 0 h 55"/>
                <a:gd name="T14" fmla="*/ 29 w 142"/>
                <a:gd name="T15" fmla="*/ 0 h 55"/>
                <a:gd name="T16" fmla="*/ 1 w 142"/>
                <a:gd name="T17" fmla="*/ 14 h 55"/>
                <a:gd name="T18" fmla="*/ 0 w 142"/>
                <a:gd name="T19" fmla="*/ 18 h 55"/>
                <a:gd name="T20" fmla="*/ 0 w 142"/>
                <a:gd name="T21" fmla="*/ 24 h 55"/>
                <a:gd name="T22" fmla="*/ 33 w 142"/>
                <a:gd name="T23" fmla="*/ 55 h 55"/>
                <a:gd name="T24" fmla="*/ 69 w 142"/>
                <a:gd name="T25" fmla="*/ 24 h 55"/>
                <a:gd name="T26" fmla="*/ 69 w 142"/>
                <a:gd name="T27" fmla="*/ 20 h 55"/>
                <a:gd name="T28" fmla="*/ 73 w 142"/>
                <a:gd name="T29" fmla="*/ 20 h 55"/>
                <a:gd name="T30" fmla="*/ 73 w 142"/>
                <a:gd name="T31" fmla="*/ 24 h 55"/>
                <a:gd name="T32" fmla="*/ 108 w 142"/>
                <a:gd name="T33" fmla="*/ 55 h 55"/>
                <a:gd name="T34" fmla="*/ 142 w 142"/>
                <a:gd name="T35" fmla="*/ 24 h 55"/>
                <a:gd name="T36" fmla="*/ 141 w 142"/>
                <a:gd name="T37" fmla="*/ 18 h 55"/>
                <a:gd name="T38" fmla="*/ 33 w 142"/>
                <a:gd name="T39" fmla="*/ 44 h 55"/>
                <a:gd name="T40" fmla="*/ 12 w 142"/>
                <a:gd name="T41" fmla="*/ 24 h 55"/>
                <a:gd name="T42" fmla="*/ 33 w 142"/>
                <a:gd name="T43" fmla="*/ 11 h 55"/>
                <a:gd name="T44" fmla="*/ 56 w 142"/>
                <a:gd name="T45" fmla="*/ 24 h 55"/>
                <a:gd name="T46" fmla="*/ 33 w 142"/>
                <a:gd name="T47" fmla="*/ 44 h 55"/>
                <a:gd name="T48" fmla="*/ 108 w 142"/>
                <a:gd name="T49" fmla="*/ 44 h 55"/>
                <a:gd name="T50" fmla="*/ 85 w 142"/>
                <a:gd name="T51" fmla="*/ 24 h 55"/>
                <a:gd name="T52" fmla="*/ 108 w 142"/>
                <a:gd name="T53" fmla="*/ 11 h 55"/>
                <a:gd name="T54" fmla="*/ 129 w 142"/>
                <a:gd name="T55" fmla="*/ 24 h 55"/>
                <a:gd name="T56" fmla="*/ 108 w 142"/>
                <a:gd name="T57"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55">
                  <a:moveTo>
                    <a:pt x="141" y="18"/>
                  </a:moveTo>
                  <a:cubicBezTo>
                    <a:pt x="140" y="14"/>
                    <a:pt x="140" y="14"/>
                    <a:pt x="140" y="14"/>
                  </a:cubicBezTo>
                  <a:cubicBezTo>
                    <a:pt x="136" y="3"/>
                    <a:pt x="124" y="0"/>
                    <a:pt x="112" y="0"/>
                  </a:cubicBezTo>
                  <a:cubicBezTo>
                    <a:pt x="111" y="0"/>
                    <a:pt x="110" y="0"/>
                    <a:pt x="108" y="0"/>
                  </a:cubicBezTo>
                  <a:cubicBezTo>
                    <a:pt x="94" y="0"/>
                    <a:pt x="83" y="3"/>
                    <a:pt x="78" y="8"/>
                  </a:cubicBezTo>
                  <a:cubicBezTo>
                    <a:pt x="63" y="8"/>
                    <a:pt x="63" y="8"/>
                    <a:pt x="63" y="8"/>
                  </a:cubicBezTo>
                  <a:cubicBezTo>
                    <a:pt x="58" y="3"/>
                    <a:pt x="47" y="0"/>
                    <a:pt x="33" y="0"/>
                  </a:cubicBezTo>
                  <a:cubicBezTo>
                    <a:pt x="32" y="0"/>
                    <a:pt x="30" y="0"/>
                    <a:pt x="29" y="0"/>
                  </a:cubicBezTo>
                  <a:cubicBezTo>
                    <a:pt x="17" y="0"/>
                    <a:pt x="5" y="3"/>
                    <a:pt x="1" y="14"/>
                  </a:cubicBezTo>
                  <a:cubicBezTo>
                    <a:pt x="0" y="18"/>
                    <a:pt x="0" y="18"/>
                    <a:pt x="0" y="18"/>
                  </a:cubicBezTo>
                  <a:cubicBezTo>
                    <a:pt x="0" y="19"/>
                    <a:pt x="0" y="21"/>
                    <a:pt x="0" y="24"/>
                  </a:cubicBezTo>
                  <a:cubicBezTo>
                    <a:pt x="0" y="41"/>
                    <a:pt x="14" y="55"/>
                    <a:pt x="33" y="55"/>
                  </a:cubicBezTo>
                  <a:cubicBezTo>
                    <a:pt x="54" y="55"/>
                    <a:pt x="69" y="38"/>
                    <a:pt x="69" y="24"/>
                  </a:cubicBezTo>
                  <a:cubicBezTo>
                    <a:pt x="69" y="22"/>
                    <a:pt x="69" y="21"/>
                    <a:pt x="69" y="20"/>
                  </a:cubicBezTo>
                  <a:cubicBezTo>
                    <a:pt x="73" y="20"/>
                    <a:pt x="73" y="20"/>
                    <a:pt x="73" y="20"/>
                  </a:cubicBezTo>
                  <a:cubicBezTo>
                    <a:pt x="73" y="21"/>
                    <a:pt x="73" y="22"/>
                    <a:pt x="73" y="24"/>
                  </a:cubicBezTo>
                  <a:cubicBezTo>
                    <a:pt x="73" y="38"/>
                    <a:pt x="87" y="55"/>
                    <a:pt x="108" y="55"/>
                  </a:cubicBezTo>
                  <a:cubicBezTo>
                    <a:pt x="127" y="55"/>
                    <a:pt x="142" y="41"/>
                    <a:pt x="142" y="24"/>
                  </a:cubicBezTo>
                  <a:cubicBezTo>
                    <a:pt x="142" y="21"/>
                    <a:pt x="141" y="19"/>
                    <a:pt x="141" y="18"/>
                  </a:cubicBezTo>
                  <a:close/>
                  <a:moveTo>
                    <a:pt x="33" y="44"/>
                  </a:moveTo>
                  <a:cubicBezTo>
                    <a:pt x="23" y="44"/>
                    <a:pt x="12" y="34"/>
                    <a:pt x="12" y="24"/>
                  </a:cubicBezTo>
                  <a:cubicBezTo>
                    <a:pt x="12" y="16"/>
                    <a:pt x="13" y="11"/>
                    <a:pt x="33" y="11"/>
                  </a:cubicBezTo>
                  <a:cubicBezTo>
                    <a:pt x="56" y="11"/>
                    <a:pt x="56" y="18"/>
                    <a:pt x="56" y="24"/>
                  </a:cubicBezTo>
                  <a:cubicBezTo>
                    <a:pt x="56" y="32"/>
                    <a:pt x="46" y="44"/>
                    <a:pt x="33" y="44"/>
                  </a:cubicBezTo>
                  <a:close/>
                  <a:moveTo>
                    <a:pt x="108" y="44"/>
                  </a:moveTo>
                  <a:cubicBezTo>
                    <a:pt x="96" y="44"/>
                    <a:pt x="85" y="32"/>
                    <a:pt x="85" y="24"/>
                  </a:cubicBezTo>
                  <a:cubicBezTo>
                    <a:pt x="85" y="18"/>
                    <a:pt x="85" y="11"/>
                    <a:pt x="108" y="11"/>
                  </a:cubicBezTo>
                  <a:cubicBezTo>
                    <a:pt x="128" y="11"/>
                    <a:pt x="129" y="16"/>
                    <a:pt x="129" y="24"/>
                  </a:cubicBezTo>
                  <a:cubicBezTo>
                    <a:pt x="129" y="34"/>
                    <a:pt x="119" y="44"/>
                    <a:pt x="108" y="44"/>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Office">
            <a:extLst>
              <a:ext uri="{FF2B5EF4-FFF2-40B4-BE49-F238E27FC236}">
                <a16:creationId xmlns:a16="http://schemas.microsoft.com/office/drawing/2014/main" id="{F74CBC0B-D8A7-4A39-91A0-6CFEF570CDDF}"/>
              </a:ext>
            </a:extLst>
          </p:cNvPr>
          <p:cNvGrpSpPr>
            <a:grpSpLocks noChangeAspect="1"/>
          </p:cNvGrpSpPr>
          <p:nvPr>
            <p:custDataLst>
              <p:tags r:id="rId3"/>
            </p:custDataLst>
          </p:nvPr>
        </p:nvGrpSpPr>
        <p:grpSpPr>
          <a:xfrm>
            <a:off x="932069" y="2238121"/>
            <a:ext cx="611187" cy="687388"/>
            <a:chOff x="474663" y="2105026"/>
            <a:chExt cx="611187" cy="687388"/>
          </a:xfrm>
        </p:grpSpPr>
        <p:sp>
          <p:nvSpPr>
            <p:cNvPr id="24" name="Freeform 42">
              <a:extLst>
                <a:ext uri="{FF2B5EF4-FFF2-40B4-BE49-F238E27FC236}">
                  <a16:creationId xmlns:a16="http://schemas.microsoft.com/office/drawing/2014/main" id="{A10CB700-719D-4880-9900-3EB2B1221403}"/>
                </a:ext>
              </a:extLst>
            </p:cNvPr>
            <p:cNvSpPr>
              <a:spLocks noEditPoints="1"/>
            </p:cNvSpPr>
            <p:nvPr/>
          </p:nvSpPr>
          <p:spPr bwMode="auto">
            <a:xfrm>
              <a:off x="561975" y="2105026"/>
              <a:ext cx="136525" cy="133350"/>
            </a:xfrm>
            <a:custGeom>
              <a:avLst/>
              <a:gdLst>
                <a:gd name="T0" fmla="*/ 38 w 77"/>
                <a:gd name="T1" fmla="*/ 75 h 75"/>
                <a:gd name="T2" fmla="*/ 77 w 77"/>
                <a:gd name="T3" fmla="*/ 37 h 75"/>
                <a:gd name="T4" fmla="*/ 38 w 77"/>
                <a:gd name="T5" fmla="*/ 0 h 75"/>
                <a:gd name="T6" fmla="*/ 0 w 77"/>
                <a:gd name="T7" fmla="*/ 37 h 75"/>
                <a:gd name="T8" fmla="*/ 38 w 77"/>
                <a:gd name="T9" fmla="*/ 75 h 75"/>
                <a:gd name="T10" fmla="*/ 38 w 77"/>
                <a:gd name="T11" fmla="*/ 13 h 75"/>
                <a:gd name="T12" fmla="*/ 64 w 77"/>
                <a:gd name="T13" fmla="*/ 37 h 75"/>
                <a:gd name="T14" fmla="*/ 38 w 77"/>
                <a:gd name="T15" fmla="*/ 63 h 75"/>
                <a:gd name="T16" fmla="*/ 13 w 77"/>
                <a:gd name="T17" fmla="*/ 37 h 75"/>
                <a:gd name="T18" fmla="*/ 38 w 77"/>
                <a:gd name="T19"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5">
                  <a:moveTo>
                    <a:pt x="38" y="75"/>
                  </a:moveTo>
                  <a:cubicBezTo>
                    <a:pt x="59" y="75"/>
                    <a:pt x="77" y="58"/>
                    <a:pt x="77" y="37"/>
                  </a:cubicBezTo>
                  <a:cubicBezTo>
                    <a:pt x="77" y="17"/>
                    <a:pt x="59" y="0"/>
                    <a:pt x="38" y="0"/>
                  </a:cubicBezTo>
                  <a:cubicBezTo>
                    <a:pt x="17" y="0"/>
                    <a:pt x="0" y="17"/>
                    <a:pt x="0" y="37"/>
                  </a:cubicBezTo>
                  <a:cubicBezTo>
                    <a:pt x="0" y="58"/>
                    <a:pt x="17" y="75"/>
                    <a:pt x="38" y="75"/>
                  </a:cubicBezTo>
                  <a:close/>
                  <a:moveTo>
                    <a:pt x="38" y="13"/>
                  </a:moveTo>
                  <a:cubicBezTo>
                    <a:pt x="52" y="13"/>
                    <a:pt x="64" y="24"/>
                    <a:pt x="64" y="37"/>
                  </a:cubicBezTo>
                  <a:cubicBezTo>
                    <a:pt x="64" y="51"/>
                    <a:pt x="52" y="63"/>
                    <a:pt x="38" y="63"/>
                  </a:cubicBezTo>
                  <a:cubicBezTo>
                    <a:pt x="24" y="63"/>
                    <a:pt x="13" y="51"/>
                    <a:pt x="13" y="37"/>
                  </a:cubicBezTo>
                  <a:cubicBezTo>
                    <a:pt x="13" y="24"/>
                    <a:pt x="24" y="13"/>
                    <a:pt x="38" y="13"/>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3">
              <a:extLst>
                <a:ext uri="{FF2B5EF4-FFF2-40B4-BE49-F238E27FC236}">
                  <a16:creationId xmlns:a16="http://schemas.microsoft.com/office/drawing/2014/main" id="{FF7BB748-99DC-4CAB-8296-E2A2489C16E4}"/>
                </a:ext>
              </a:extLst>
            </p:cNvPr>
            <p:cNvSpPr>
              <a:spLocks noEditPoints="1"/>
            </p:cNvSpPr>
            <p:nvPr/>
          </p:nvSpPr>
          <p:spPr bwMode="auto">
            <a:xfrm>
              <a:off x="690563" y="2386013"/>
              <a:ext cx="384175" cy="406400"/>
            </a:xfrm>
            <a:custGeom>
              <a:avLst/>
              <a:gdLst>
                <a:gd name="T0" fmla="*/ 210 w 216"/>
                <a:gd name="T1" fmla="*/ 0 h 228"/>
                <a:gd name="T2" fmla="*/ 7 w 216"/>
                <a:gd name="T3" fmla="*/ 0 h 228"/>
                <a:gd name="T4" fmla="*/ 0 w 216"/>
                <a:gd name="T5" fmla="*/ 7 h 228"/>
                <a:gd name="T6" fmla="*/ 0 w 216"/>
                <a:gd name="T7" fmla="*/ 38 h 228"/>
                <a:gd name="T8" fmla="*/ 7 w 216"/>
                <a:gd name="T9" fmla="*/ 44 h 228"/>
                <a:gd name="T10" fmla="*/ 84 w 216"/>
                <a:gd name="T11" fmla="*/ 44 h 228"/>
                <a:gd name="T12" fmla="*/ 84 w 216"/>
                <a:gd name="T13" fmla="*/ 222 h 228"/>
                <a:gd name="T14" fmla="*/ 90 w 216"/>
                <a:gd name="T15" fmla="*/ 228 h 228"/>
                <a:gd name="T16" fmla="*/ 127 w 216"/>
                <a:gd name="T17" fmla="*/ 228 h 228"/>
                <a:gd name="T18" fmla="*/ 133 w 216"/>
                <a:gd name="T19" fmla="*/ 222 h 228"/>
                <a:gd name="T20" fmla="*/ 133 w 216"/>
                <a:gd name="T21" fmla="*/ 44 h 228"/>
                <a:gd name="T22" fmla="*/ 210 w 216"/>
                <a:gd name="T23" fmla="*/ 44 h 228"/>
                <a:gd name="T24" fmla="*/ 216 w 216"/>
                <a:gd name="T25" fmla="*/ 38 h 228"/>
                <a:gd name="T26" fmla="*/ 216 w 216"/>
                <a:gd name="T27" fmla="*/ 7 h 228"/>
                <a:gd name="T28" fmla="*/ 210 w 216"/>
                <a:gd name="T29" fmla="*/ 0 h 228"/>
                <a:gd name="T30" fmla="*/ 204 w 216"/>
                <a:gd name="T31" fmla="*/ 31 h 228"/>
                <a:gd name="T32" fmla="*/ 127 w 216"/>
                <a:gd name="T33" fmla="*/ 31 h 228"/>
                <a:gd name="T34" fmla="*/ 120 w 216"/>
                <a:gd name="T35" fmla="*/ 38 h 228"/>
                <a:gd name="T36" fmla="*/ 120 w 216"/>
                <a:gd name="T37" fmla="*/ 215 h 228"/>
                <a:gd name="T38" fmla="*/ 96 w 216"/>
                <a:gd name="T39" fmla="*/ 215 h 228"/>
                <a:gd name="T40" fmla="*/ 96 w 216"/>
                <a:gd name="T41" fmla="*/ 38 h 228"/>
                <a:gd name="T42" fmla="*/ 90 w 216"/>
                <a:gd name="T43" fmla="*/ 31 h 228"/>
                <a:gd name="T44" fmla="*/ 13 w 216"/>
                <a:gd name="T45" fmla="*/ 31 h 228"/>
                <a:gd name="T46" fmla="*/ 13 w 216"/>
                <a:gd name="T47" fmla="*/ 13 h 228"/>
                <a:gd name="T48" fmla="*/ 204 w 216"/>
                <a:gd name="T49" fmla="*/ 13 h 228"/>
                <a:gd name="T50" fmla="*/ 204 w 216"/>
                <a:gd name="T51" fmla="*/ 31 h 228"/>
                <a:gd name="T52" fmla="*/ 204 w 216"/>
                <a:gd name="T53" fmla="*/ 3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28">
                  <a:moveTo>
                    <a:pt x="210" y="0"/>
                  </a:moveTo>
                  <a:cubicBezTo>
                    <a:pt x="7" y="0"/>
                    <a:pt x="7" y="0"/>
                    <a:pt x="7" y="0"/>
                  </a:cubicBezTo>
                  <a:cubicBezTo>
                    <a:pt x="3" y="0"/>
                    <a:pt x="0" y="3"/>
                    <a:pt x="0" y="7"/>
                  </a:cubicBezTo>
                  <a:cubicBezTo>
                    <a:pt x="0" y="38"/>
                    <a:pt x="0" y="38"/>
                    <a:pt x="0" y="38"/>
                  </a:cubicBezTo>
                  <a:cubicBezTo>
                    <a:pt x="0" y="41"/>
                    <a:pt x="3" y="44"/>
                    <a:pt x="7" y="44"/>
                  </a:cubicBezTo>
                  <a:cubicBezTo>
                    <a:pt x="84" y="44"/>
                    <a:pt x="84" y="44"/>
                    <a:pt x="84" y="44"/>
                  </a:cubicBezTo>
                  <a:cubicBezTo>
                    <a:pt x="84" y="222"/>
                    <a:pt x="84" y="222"/>
                    <a:pt x="84" y="222"/>
                  </a:cubicBezTo>
                  <a:cubicBezTo>
                    <a:pt x="84" y="225"/>
                    <a:pt x="87" y="228"/>
                    <a:pt x="90" y="228"/>
                  </a:cubicBezTo>
                  <a:cubicBezTo>
                    <a:pt x="127" y="228"/>
                    <a:pt x="127" y="228"/>
                    <a:pt x="127" y="228"/>
                  </a:cubicBezTo>
                  <a:cubicBezTo>
                    <a:pt x="131" y="228"/>
                    <a:pt x="133" y="225"/>
                    <a:pt x="133" y="222"/>
                  </a:cubicBezTo>
                  <a:cubicBezTo>
                    <a:pt x="133" y="44"/>
                    <a:pt x="133" y="44"/>
                    <a:pt x="133" y="44"/>
                  </a:cubicBezTo>
                  <a:cubicBezTo>
                    <a:pt x="210" y="44"/>
                    <a:pt x="210" y="44"/>
                    <a:pt x="210" y="44"/>
                  </a:cubicBezTo>
                  <a:cubicBezTo>
                    <a:pt x="214" y="44"/>
                    <a:pt x="216" y="41"/>
                    <a:pt x="216" y="38"/>
                  </a:cubicBezTo>
                  <a:cubicBezTo>
                    <a:pt x="216" y="7"/>
                    <a:pt x="216" y="7"/>
                    <a:pt x="216" y="7"/>
                  </a:cubicBezTo>
                  <a:cubicBezTo>
                    <a:pt x="216" y="3"/>
                    <a:pt x="214" y="0"/>
                    <a:pt x="210" y="0"/>
                  </a:cubicBezTo>
                  <a:close/>
                  <a:moveTo>
                    <a:pt x="204" y="31"/>
                  </a:moveTo>
                  <a:cubicBezTo>
                    <a:pt x="127" y="31"/>
                    <a:pt x="127" y="31"/>
                    <a:pt x="127" y="31"/>
                  </a:cubicBezTo>
                  <a:cubicBezTo>
                    <a:pt x="123" y="31"/>
                    <a:pt x="120" y="34"/>
                    <a:pt x="120" y="38"/>
                  </a:cubicBezTo>
                  <a:cubicBezTo>
                    <a:pt x="120" y="215"/>
                    <a:pt x="120" y="215"/>
                    <a:pt x="120" y="215"/>
                  </a:cubicBezTo>
                  <a:cubicBezTo>
                    <a:pt x="96" y="215"/>
                    <a:pt x="96" y="215"/>
                    <a:pt x="96" y="215"/>
                  </a:cubicBezTo>
                  <a:cubicBezTo>
                    <a:pt x="96" y="38"/>
                    <a:pt x="96" y="38"/>
                    <a:pt x="96" y="38"/>
                  </a:cubicBezTo>
                  <a:cubicBezTo>
                    <a:pt x="96" y="34"/>
                    <a:pt x="94" y="31"/>
                    <a:pt x="90" y="31"/>
                  </a:cubicBezTo>
                  <a:cubicBezTo>
                    <a:pt x="13" y="31"/>
                    <a:pt x="13" y="31"/>
                    <a:pt x="13" y="31"/>
                  </a:cubicBezTo>
                  <a:cubicBezTo>
                    <a:pt x="13" y="13"/>
                    <a:pt x="13" y="13"/>
                    <a:pt x="13" y="13"/>
                  </a:cubicBezTo>
                  <a:cubicBezTo>
                    <a:pt x="204" y="13"/>
                    <a:pt x="204" y="13"/>
                    <a:pt x="204" y="13"/>
                  </a:cubicBezTo>
                  <a:cubicBezTo>
                    <a:pt x="204" y="31"/>
                    <a:pt x="204" y="31"/>
                    <a:pt x="204" y="31"/>
                  </a:cubicBezTo>
                  <a:cubicBezTo>
                    <a:pt x="204" y="31"/>
                    <a:pt x="204" y="31"/>
                    <a:pt x="204" y="31"/>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C0E08464-A1D4-4C0A-814A-CAABF92FE71F}"/>
                </a:ext>
              </a:extLst>
            </p:cNvPr>
            <p:cNvSpPr>
              <a:spLocks/>
            </p:cNvSpPr>
            <p:nvPr/>
          </p:nvSpPr>
          <p:spPr bwMode="auto">
            <a:xfrm>
              <a:off x="477838" y="2249488"/>
              <a:ext cx="341313" cy="542925"/>
            </a:xfrm>
            <a:custGeom>
              <a:avLst/>
              <a:gdLst>
                <a:gd name="T0" fmla="*/ 169 w 191"/>
                <a:gd name="T1" fmla="*/ 129 h 305"/>
                <a:gd name="T2" fmla="*/ 89 w 191"/>
                <a:gd name="T3" fmla="*/ 129 h 305"/>
                <a:gd name="T4" fmla="*/ 97 w 191"/>
                <a:gd name="T5" fmla="*/ 71 h 305"/>
                <a:gd name="T6" fmla="*/ 182 w 191"/>
                <a:gd name="T7" fmla="*/ 71 h 305"/>
                <a:gd name="T8" fmla="*/ 191 w 191"/>
                <a:gd name="T9" fmla="*/ 61 h 305"/>
                <a:gd name="T10" fmla="*/ 191 w 191"/>
                <a:gd name="T11" fmla="*/ 35 h 305"/>
                <a:gd name="T12" fmla="*/ 189 w 191"/>
                <a:gd name="T13" fmla="*/ 30 h 305"/>
                <a:gd name="T14" fmla="*/ 182 w 191"/>
                <a:gd name="T15" fmla="*/ 27 h 305"/>
                <a:gd name="T16" fmla="*/ 103 w 191"/>
                <a:gd name="T17" fmla="*/ 27 h 305"/>
                <a:gd name="T18" fmla="*/ 106 w 191"/>
                <a:gd name="T19" fmla="*/ 8 h 305"/>
                <a:gd name="T20" fmla="*/ 104 w 191"/>
                <a:gd name="T21" fmla="*/ 3 h 305"/>
                <a:gd name="T22" fmla="*/ 96 w 191"/>
                <a:gd name="T23" fmla="*/ 0 h 305"/>
                <a:gd name="T24" fmla="*/ 62 w 191"/>
                <a:gd name="T25" fmla="*/ 0 h 305"/>
                <a:gd name="T26" fmla="*/ 54 w 191"/>
                <a:gd name="T27" fmla="*/ 7 h 305"/>
                <a:gd name="T28" fmla="*/ 0 w 191"/>
                <a:gd name="T29" fmla="*/ 164 h 305"/>
                <a:gd name="T30" fmla="*/ 0 w 191"/>
                <a:gd name="T31" fmla="*/ 166 h 305"/>
                <a:gd name="T32" fmla="*/ 9 w 191"/>
                <a:gd name="T33" fmla="*/ 174 h 305"/>
                <a:gd name="T34" fmla="*/ 125 w 191"/>
                <a:gd name="T35" fmla="*/ 174 h 305"/>
                <a:gd name="T36" fmla="*/ 125 w 191"/>
                <a:gd name="T37" fmla="*/ 299 h 305"/>
                <a:gd name="T38" fmla="*/ 132 w 191"/>
                <a:gd name="T39" fmla="*/ 305 h 305"/>
                <a:gd name="T40" fmla="*/ 138 w 191"/>
                <a:gd name="T41" fmla="*/ 299 h 305"/>
                <a:gd name="T42" fmla="*/ 138 w 191"/>
                <a:gd name="T43" fmla="*/ 168 h 305"/>
                <a:gd name="T44" fmla="*/ 132 w 191"/>
                <a:gd name="T45" fmla="*/ 162 h 305"/>
                <a:gd name="T46" fmla="*/ 15 w 191"/>
                <a:gd name="T47" fmla="*/ 162 h 305"/>
                <a:gd name="T48" fmla="*/ 66 w 191"/>
                <a:gd name="T49" fmla="*/ 13 h 305"/>
                <a:gd name="T50" fmla="*/ 93 w 191"/>
                <a:gd name="T51" fmla="*/ 13 h 305"/>
                <a:gd name="T52" fmla="*/ 90 w 191"/>
                <a:gd name="T53" fmla="*/ 33 h 305"/>
                <a:gd name="T54" fmla="*/ 91 w 191"/>
                <a:gd name="T55" fmla="*/ 38 h 305"/>
                <a:gd name="T56" fmla="*/ 96 w 191"/>
                <a:gd name="T57" fmla="*/ 40 h 305"/>
                <a:gd name="T58" fmla="*/ 178 w 191"/>
                <a:gd name="T59" fmla="*/ 40 h 305"/>
                <a:gd name="T60" fmla="*/ 178 w 191"/>
                <a:gd name="T61" fmla="*/ 58 h 305"/>
                <a:gd name="T62" fmla="*/ 91 w 191"/>
                <a:gd name="T63" fmla="*/ 58 h 305"/>
                <a:gd name="T64" fmla="*/ 85 w 191"/>
                <a:gd name="T65" fmla="*/ 64 h 305"/>
                <a:gd name="T66" fmla="*/ 75 w 191"/>
                <a:gd name="T67" fmla="*/ 134 h 305"/>
                <a:gd name="T68" fmla="*/ 77 w 191"/>
                <a:gd name="T69" fmla="*/ 139 h 305"/>
                <a:gd name="T70" fmla="*/ 82 w 191"/>
                <a:gd name="T71" fmla="*/ 141 h 305"/>
                <a:gd name="T72" fmla="*/ 166 w 191"/>
                <a:gd name="T73" fmla="*/ 141 h 305"/>
                <a:gd name="T74" fmla="*/ 166 w 191"/>
                <a:gd name="T75" fmla="*/ 299 h 305"/>
                <a:gd name="T76" fmla="*/ 172 w 191"/>
                <a:gd name="T77" fmla="*/ 305 h 305"/>
                <a:gd name="T78" fmla="*/ 179 w 191"/>
                <a:gd name="T79" fmla="*/ 299 h 305"/>
                <a:gd name="T80" fmla="*/ 179 w 191"/>
                <a:gd name="T81" fmla="*/ 138 h 305"/>
                <a:gd name="T82" fmla="*/ 169 w 191"/>
                <a:gd name="T83" fmla="*/ 1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305">
                  <a:moveTo>
                    <a:pt x="169" y="129"/>
                  </a:moveTo>
                  <a:cubicBezTo>
                    <a:pt x="89" y="129"/>
                    <a:pt x="89" y="129"/>
                    <a:pt x="89" y="129"/>
                  </a:cubicBezTo>
                  <a:cubicBezTo>
                    <a:pt x="97" y="71"/>
                    <a:pt x="97" y="71"/>
                    <a:pt x="97" y="71"/>
                  </a:cubicBezTo>
                  <a:cubicBezTo>
                    <a:pt x="182" y="71"/>
                    <a:pt x="182" y="71"/>
                    <a:pt x="182" y="71"/>
                  </a:cubicBezTo>
                  <a:cubicBezTo>
                    <a:pt x="186" y="71"/>
                    <a:pt x="191" y="67"/>
                    <a:pt x="191" y="61"/>
                  </a:cubicBezTo>
                  <a:cubicBezTo>
                    <a:pt x="191" y="35"/>
                    <a:pt x="191" y="35"/>
                    <a:pt x="191" y="35"/>
                  </a:cubicBezTo>
                  <a:cubicBezTo>
                    <a:pt x="191" y="33"/>
                    <a:pt x="190" y="31"/>
                    <a:pt x="189" y="30"/>
                  </a:cubicBezTo>
                  <a:cubicBezTo>
                    <a:pt x="186" y="27"/>
                    <a:pt x="183" y="27"/>
                    <a:pt x="182" y="27"/>
                  </a:cubicBezTo>
                  <a:cubicBezTo>
                    <a:pt x="103" y="27"/>
                    <a:pt x="103" y="27"/>
                    <a:pt x="103" y="27"/>
                  </a:cubicBezTo>
                  <a:cubicBezTo>
                    <a:pt x="106" y="8"/>
                    <a:pt x="106" y="8"/>
                    <a:pt x="106" y="8"/>
                  </a:cubicBezTo>
                  <a:cubicBezTo>
                    <a:pt x="106" y="6"/>
                    <a:pt x="105" y="4"/>
                    <a:pt x="104" y="3"/>
                  </a:cubicBezTo>
                  <a:cubicBezTo>
                    <a:pt x="101" y="0"/>
                    <a:pt x="98" y="0"/>
                    <a:pt x="96" y="0"/>
                  </a:cubicBezTo>
                  <a:cubicBezTo>
                    <a:pt x="62" y="0"/>
                    <a:pt x="62" y="0"/>
                    <a:pt x="62" y="0"/>
                  </a:cubicBezTo>
                  <a:cubicBezTo>
                    <a:pt x="58" y="0"/>
                    <a:pt x="54" y="3"/>
                    <a:pt x="54" y="7"/>
                  </a:cubicBezTo>
                  <a:cubicBezTo>
                    <a:pt x="0" y="164"/>
                    <a:pt x="0" y="164"/>
                    <a:pt x="0" y="164"/>
                  </a:cubicBezTo>
                  <a:cubicBezTo>
                    <a:pt x="0" y="164"/>
                    <a:pt x="0" y="165"/>
                    <a:pt x="0" y="166"/>
                  </a:cubicBezTo>
                  <a:cubicBezTo>
                    <a:pt x="0" y="170"/>
                    <a:pt x="4" y="174"/>
                    <a:pt x="9" y="174"/>
                  </a:cubicBezTo>
                  <a:cubicBezTo>
                    <a:pt x="125" y="174"/>
                    <a:pt x="125" y="174"/>
                    <a:pt x="125" y="174"/>
                  </a:cubicBezTo>
                  <a:cubicBezTo>
                    <a:pt x="125" y="299"/>
                    <a:pt x="125" y="299"/>
                    <a:pt x="125" y="299"/>
                  </a:cubicBezTo>
                  <a:cubicBezTo>
                    <a:pt x="125" y="302"/>
                    <a:pt x="128" y="305"/>
                    <a:pt x="132" y="305"/>
                  </a:cubicBezTo>
                  <a:cubicBezTo>
                    <a:pt x="135" y="305"/>
                    <a:pt x="138" y="302"/>
                    <a:pt x="138" y="299"/>
                  </a:cubicBezTo>
                  <a:cubicBezTo>
                    <a:pt x="138" y="168"/>
                    <a:pt x="138" y="168"/>
                    <a:pt x="138" y="168"/>
                  </a:cubicBezTo>
                  <a:cubicBezTo>
                    <a:pt x="138" y="165"/>
                    <a:pt x="135" y="162"/>
                    <a:pt x="132" y="162"/>
                  </a:cubicBezTo>
                  <a:cubicBezTo>
                    <a:pt x="15" y="162"/>
                    <a:pt x="15" y="162"/>
                    <a:pt x="15" y="162"/>
                  </a:cubicBezTo>
                  <a:cubicBezTo>
                    <a:pt x="66" y="13"/>
                    <a:pt x="66" y="13"/>
                    <a:pt x="66" y="13"/>
                  </a:cubicBezTo>
                  <a:cubicBezTo>
                    <a:pt x="93" y="13"/>
                    <a:pt x="93" y="13"/>
                    <a:pt x="93" y="13"/>
                  </a:cubicBezTo>
                  <a:cubicBezTo>
                    <a:pt x="90" y="33"/>
                    <a:pt x="90" y="33"/>
                    <a:pt x="90" y="33"/>
                  </a:cubicBezTo>
                  <a:cubicBezTo>
                    <a:pt x="89" y="35"/>
                    <a:pt x="90" y="36"/>
                    <a:pt x="91" y="38"/>
                  </a:cubicBezTo>
                  <a:cubicBezTo>
                    <a:pt x="93" y="39"/>
                    <a:pt x="94" y="40"/>
                    <a:pt x="96" y="40"/>
                  </a:cubicBezTo>
                  <a:cubicBezTo>
                    <a:pt x="178" y="40"/>
                    <a:pt x="178" y="40"/>
                    <a:pt x="178" y="40"/>
                  </a:cubicBezTo>
                  <a:cubicBezTo>
                    <a:pt x="178" y="58"/>
                    <a:pt x="178" y="58"/>
                    <a:pt x="178" y="58"/>
                  </a:cubicBezTo>
                  <a:cubicBezTo>
                    <a:pt x="91" y="58"/>
                    <a:pt x="91" y="58"/>
                    <a:pt x="91" y="58"/>
                  </a:cubicBezTo>
                  <a:cubicBezTo>
                    <a:pt x="88" y="58"/>
                    <a:pt x="85" y="60"/>
                    <a:pt x="85" y="64"/>
                  </a:cubicBezTo>
                  <a:cubicBezTo>
                    <a:pt x="75" y="134"/>
                    <a:pt x="75" y="134"/>
                    <a:pt x="75" y="134"/>
                  </a:cubicBezTo>
                  <a:cubicBezTo>
                    <a:pt x="75" y="136"/>
                    <a:pt x="76" y="138"/>
                    <a:pt x="77" y="139"/>
                  </a:cubicBezTo>
                  <a:cubicBezTo>
                    <a:pt x="78" y="141"/>
                    <a:pt x="80" y="141"/>
                    <a:pt x="82" y="141"/>
                  </a:cubicBezTo>
                  <a:cubicBezTo>
                    <a:pt x="166" y="141"/>
                    <a:pt x="166" y="141"/>
                    <a:pt x="166" y="141"/>
                  </a:cubicBezTo>
                  <a:cubicBezTo>
                    <a:pt x="166" y="299"/>
                    <a:pt x="166" y="299"/>
                    <a:pt x="166" y="299"/>
                  </a:cubicBezTo>
                  <a:cubicBezTo>
                    <a:pt x="166" y="302"/>
                    <a:pt x="169" y="305"/>
                    <a:pt x="172" y="305"/>
                  </a:cubicBezTo>
                  <a:cubicBezTo>
                    <a:pt x="176" y="305"/>
                    <a:pt x="179" y="302"/>
                    <a:pt x="179" y="299"/>
                  </a:cubicBezTo>
                  <a:cubicBezTo>
                    <a:pt x="179" y="138"/>
                    <a:pt x="179" y="138"/>
                    <a:pt x="179" y="138"/>
                  </a:cubicBezTo>
                  <a:cubicBezTo>
                    <a:pt x="179" y="134"/>
                    <a:pt x="174" y="129"/>
                    <a:pt x="169" y="129"/>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47C6FF70-3AC1-426C-96B0-E4BD1432448D}"/>
                </a:ext>
              </a:extLst>
            </p:cNvPr>
            <p:cNvSpPr>
              <a:spLocks noEditPoints="1"/>
            </p:cNvSpPr>
            <p:nvPr/>
          </p:nvSpPr>
          <p:spPr bwMode="auto">
            <a:xfrm>
              <a:off x="474663" y="2571751"/>
              <a:ext cx="211138" cy="220663"/>
            </a:xfrm>
            <a:custGeom>
              <a:avLst/>
              <a:gdLst>
                <a:gd name="T0" fmla="*/ 113 w 119"/>
                <a:gd name="T1" fmla="*/ 0 h 124"/>
                <a:gd name="T2" fmla="*/ 6 w 119"/>
                <a:gd name="T3" fmla="*/ 0 h 124"/>
                <a:gd name="T4" fmla="*/ 0 w 119"/>
                <a:gd name="T5" fmla="*/ 6 h 124"/>
                <a:gd name="T6" fmla="*/ 0 w 119"/>
                <a:gd name="T7" fmla="*/ 22 h 124"/>
                <a:gd name="T8" fmla="*/ 6 w 119"/>
                <a:gd name="T9" fmla="*/ 28 h 124"/>
                <a:gd name="T10" fmla="*/ 44 w 119"/>
                <a:gd name="T11" fmla="*/ 28 h 124"/>
                <a:gd name="T12" fmla="*/ 44 w 119"/>
                <a:gd name="T13" fmla="*/ 118 h 124"/>
                <a:gd name="T14" fmla="*/ 50 w 119"/>
                <a:gd name="T15" fmla="*/ 124 h 124"/>
                <a:gd name="T16" fmla="*/ 69 w 119"/>
                <a:gd name="T17" fmla="*/ 124 h 124"/>
                <a:gd name="T18" fmla="*/ 75 w 119"/>
                <a:gd name="T19" fmla="*/ 118 h 124"/>
                <a:gd name="T20" fmla="*/ 75 w 119"/>
                <a:gd name="T21" fmla="*/ 28 h 124"/>
                <a:gd name="T22" fmla="*/ 113 w 119"/>
                <a:gd name="T23" fmla="*/ 28 h 124"/>
                <a:gd name="T24" fmla="*/ 119 w 119"/>
                <a:gd name="T25" fmla="*/ 22 h 124"/>
                <a:gd name="T26" fmla="*/ 119 w 119"/>
                <a:gd name="T27" fmla="*/ 6 h 124"/>
                <a:gd name="T28" fmla="*/ 113 w 119"/>
                <a:gd name="T29" fmla="*/ 0 h 124"/>
                <a:gd name="T30" fmla="*/ 106 w 119"/>
                <a:gd name="T31" fmla="*/ 15 h 124"/>
                <a:gd name="T32" fmla="*/ 69 w 119"/>
                <a:gd name="T33" fmla="*/ 15 h 124"/>
                <a:gd name="T34" fmla="*/ 63 w 119"/>
                <a:gd name="T35" fmla="*/ 22 h 124"/>
                <a:gd name="T36" fmla="*/ 63 w 119"/>
                <a:gd name="T37" fmla="*/ 111 h 124"/>
                <a:gd name="T38" fmla="*/ 56 w 119"/>
                <a:gd name="T39" fmla="*/ 111 h 124"/>
                <a:gd name="T40" fmla="*/ 56 w 119"/>
                <a:gd name="T41" fmla="*/ 22 h 124"/>
                <a:gd name="T42" fmla="*/ 50 w 119"/>
                <a:gd name="T43" fmla="*/ 15 h 124"/>
                <a:gd name="T44" fmla="*/ 13 w 119"/>
                <a:gd name="T45" fmla="*/ 15 h 124"/>
                <a:gd name="T46" fmla="*/ 13 w 119"/>
                <a:gd name="T47" fmla="*/ 12 h 124"/>
                <a:gd name="T48" fmla="*/ 106 w 119"/>
                <a:gd name="T49" fmla="*/ 12 h 124"/>
                <a:gd name="T50" fmla="*/ 106 w 119"/>
                <a:gd name="T51" fmla="*/ 15 h 124"/>
                <a:gd name="T52" fmla="*/ 106 w 119"/>
                <a:gd name="T53"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24">
                  <a:moveTo>
                    <a:pt x="113" y="0"/>
                  </a:moveTo>
                  <a:cubicBezTo>
                    <a:pt x="6" y="0"/>
                    <a:pt x="6" y="0"/>
                    <a:pt x="6" y="0"/>
                  </a:cubicBezTo>
                  <a:cubicBezTo>
                    <a:pt x="3" y="0"/>
                    <a:pt x="0" y="3"/>
                    <a:pt x="0" y="6"/>
                  </a:cubicBezTo>
                  <a:cubicBezTo>
                    <a:pt x="0" y="22"/>
                    <a:pt x="0" y="22"/>
                    <a:pt x="0" y="22"/>
                  </a:cubicBezTo>
                  <a:cubicBezTo>
                    <a:pt x="0" y="25"/>
                    <a:pt x="3" y="28"/>
                    <a:pt x="6" y="28"/>
                  </a:cubicBezTo>
                  <a:cubicBezTo>
                    <a:pt x="44" y="28"/>
                    <a:pt x="44" y="28"/>
                    <a:pt x="44" y="28"/>
                  </a:cubicBezTo>
                  <a:cubicBezTo>
                    <a:pt x="44" y="118"/>
                    <a:pt x="44" y="118"/>
                    <a:pt x="44" y="118"/>
                  </a:cubicBezTo>
                  <a:cubicBezTo>
                    <a:pt x="44" y="121"/>
                    <a:pt x="47" y="124"/>
                    <a:pt x="50" y="124"/>
                  </a:cubicBezTo>
                  <a:cubicBezTo>
                    <a:pt x="69" y="124"/>
                    <a:pt x="69" y="124"/>
                    <a:pt x="69" y="124"/>
                  </a:cubicBezTo>
                  <a:cubicBezTo>
                    <a:pt x="72" y="124"/>
                    <a:pt x="75" y="121"/>
                    <a:pt x="75" y="118"/>
                  </a:cubicBezTo>
                  <a:cubicBezTo>
                    <a:pt x="75" y="28"/>
                    <a:pt x="75" y="28"/>
                    <a:pt x="75" y="28"/>
                  </a:cubicBezTo>
                  <a:cubicBezTo>
                    <a:pt x="113" y="28"/>
                    <a:pt x="113" y="28"/>
                    <a:pt x="113" y="28"/>
                  </a:cubicBezTo>
                  <a:cubicBezTo>
                    <a:pt x="116" y="28"/>
                    <a:pt x="119" y="25"/>
                    <a:pt x="119" y="22"/>
                  </a:cubicBezTo>
                  <a:cubicBezTo>
                    <a:pt x="119" y="6"/>
                    <a:pt x="119" y="6"/>
                    <a:pt x="119" y="6"/>
                  </a:cubicBezTo>
                  <a:cubicBezTo>
                    <a:pt x="119" y="3"/>
                    <a:pt x="116" y="0"/>
                    <a:pt x="113" y="0"/>
                  </a:cubicBezTo>
                  <a:close/>
                  <a:moveTo>
                    <a:pt x="106" y="15"/>
                  </a:moveTo>
                  <a:cubicBezTo>
                    <a:pt x="69" y="15"/>
                    <a:pt x="69" y="15"/>
                    <a:pt x="69" y="15"/>
                  </a:cubicBezTo>
                  <a:cubicBezTo>
                    <a:pt x="65" y="15"/>
                    <a:pt x="63" y="18"/>
                    <a:pt x="63" y="22"/>
                  </a:cubicBezTo>
                  <a:cubicBezTo>
                    <a:pt x="63" y="111"/>
                    <a:pt x="63" y="111"/>
                    <a:pt x="63" y="111"/>
                  </a:cubicBezTo>
                  <a:cubicBezTo>
                    <a:pt x="56" y="111"/>
                    <a:pt x="56" y="111"/>
                    <a:pt x="56" y="111"/>
                  </a:cubicBezTo>
                  <a:cubicBezTo>
                    <a:pt x="56" y="22"/>
                    <a:pt x="56" y="22"/>
                    <a:pt x="56" y="22"/>
                  </a:cubicBezTo>
                  <a:cubicBezTo>
                    <a:pt x="56" y="18"/>
                    <a:pt x="54" y="15"/>
                    <a:pt x="50" y="15"/>
                  </a:cubicBezTo>
                  <a:cubicBezTo>
                    <a:pt x="13" y="15"/>
                    <a:pt x="13" y="15"/>
                    <a:pt x="13" y="15"/>
                  </a:cubicBezTo>
                  <a:cubicBezTo>
                    <a:pt x="13" y="12"/>
                    <a:pt x="13" y="12"/>
                    <a:pt x="13" y="12"/>
                  </a:cubicBezTo>
                  <a:cubicBezTo>
                    <a:pt x="106" y="12"/>
                    <a:pt x="106" y="12"/>
                    <a:pt x="106" y="12"/>
                  </a:cubicBezTo>
                  <a:cubicBezTo>
                    <a:pt x="106" y="15"/>
                    <a:pt x="106" y="15"/>
                    <a:pt x="106" y="15"/>
                  </a:cubicBezTo>
                  <a:cubicBezTo>
                    <a:pt x="106" y="15"/>
                    <a:pt x="106" y="15"/>
                    <a:pt x="106" y="15"/>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A12F673-1208-4F87-B223-E2C18C6B37DB}"/>
                </a:ext>
              </a:extLst>
            </p:cNvPr>
            <p:cNvSpPr>
              <a:spLocks noEditPoints="1"/>
            </p:cNvSpPr>
            <p:nvPr/>
          </p:nvSpPr>
          <p:spPr bwMode="auto">
            <a:xfrm>
              <a:off x="822325" y="2205038"/>
              <a:ext cx="263525" cy="177800"/>
            </a:xfrm>
            <a:custGeom>
              <a:avLst/>
              <a:gdLst>
                <a:gd name="T0" fmla="*/ 144 w 148"/>
                <a:gd name="T1" fmla="*/ 10 h 100"/>
                <a:gd name="T2" fmla="*/ 129 w 148"/>
                <a:gd name="T3" fmla="*/ 1 h 100"/>
                <a:gd name="T4" fmla="*/ 125 w 148"/>
                <a:gd name="T5" fmla="*/ 1 h 100"/>
                <a:gd name="T6" fmla="*/ 121 w 148"/>
                <a:gd name="T7" fmla="*/ 4 h 100"/>
                <a:gd name="T8" fmla="*/ 83 w 148"/>
                <a:gd name="T9" fmla="*/ 72 h 100"/>
                <a:gd name="T10" fmla="*/ 6 w 148"/>
                <a:gd name="T11" fmla="*/ 72 h 100"/>
                <a:gd name="T12" fmla="*/ 0 w 148"/>
                <a:gd name="T13" fmla="*/ 78 h 100"/>
                <a:gd name="T14" fmla="*/ 0 w 148"/>
                <a:gd name="T15" fmla="*/ 94 h 100"/>
                <a:gd name="T16" fmla="*/ 6 w 148"/>
                <a:gd name="T17" fmla="*/ 100 h 100"/>
                <a:gd name="T18" fmla="*/ 97 w 148"/>
                <a:gd name="T19" fmla="*/ 100 h 100"/>
                <a:gd name="T20" fmla="*/ 102 w 148"/>
                <a:gd name="T21" fmla="*/ 97 h 100"/>
                <a:gd name="T22" fmla="*/ 146 w 148"/>
                <a:gd name="T23" fmla="*/ 18 h 100"/>
                <a:gd name="T24" fmla="*/ 144 w 148"/>
                <a:gd name="T25" fmla="*/ 10 h 100"/>
                <a:gd name="T26" fmla="*/ 93 w 148"/>
                <a:gd name="T27" fmla="*/ 87 h 100"/>
                <a:gd name="T28" fmla="*/ 13 w 148"/>
                <a:gd name="T29" fmla="*/ 87 h 100"/>
                <a:gd name="T30" fmla="*/ 13 w 148"/>
                <a:gd name="T31" fmla="*/ 85 h 100"/>
                <a:gd name="T32" fmla="*/ 87 w 148"/>
                <a:gd name="T33" fmla="*/ 85 h 100"/>
                <a:gd name="T34" fmla="*/ 93 w 148"/>
                <a:gd name="T35" fmla="*/ 81 h 100"/>
                <a:gd name="T36" fmla="*/ 129 w 148"/>
                <a:gd name="T37" fmla="*/ 16 h 100"/>
                <a:gd name="T38" fmla="*/ 132 w 148"/>
                <a:gd name="T39" fmla="*/ 18 h 100"/>
                <a:gd name="T40" fmla="*/ 93 w 148"/>
                <a:gd name="T41" fmla="*/ 87 h 100"/>
                <a:gd name="T42" fmla="*/ 93 w 148"/>
                <a:gd name="T43"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 h="100">
                  <a:moveTo>
                    <a:pt x="144" y="10"/>
                  </a:moveTo>
                  <a:cubicBezTo>
                    <a:pt x="129" y="1"/>
                    <a:pt x="129" y="1"/>
                    <a:pt x="129" y="1"/>
                  </a:cubicBezTo>
                  <a:cubicBezTo>
                    <a:pt x="128" y="1"/>
                    <a:pt x="126" y="0"/>
                    <a:pt x="125" y="1"/>
                  </a:cubicBezTo>
                  <a:cubicBezTo>
                    <a:pt x="123" y="1"/>
                    <a:pt x="122" y="2"/>
                    <a:pt x="121" y="4"/>
                  </a:cubicBezTo>
                  <a:cubicBezTo>
                    <a:pt x="83" y="72"/>
                    <a:pt x="83" y="72"/>
                    <a:pt x="83" y="72"/>
                  </a:cubicBezTo>
                  <a:cubicBezTo>
                    <a:pt x="6" y="72"/>
                    <a:pt x="6" y="72"/>
                    <a:pt x="6" y="72"/>
                  </a:cubicBezTo>
                  <a:cubicBezTo>
                    <a:pt x="3" y="72"/>
                    <a:pt x="0" y="74"/>
                    <a:pt x="0" y="78"/>
                  </a:cubicBezTo>
                  <a:cubicBezTo>
                    <a:pt x="0" y="94"/>
                    <a:pt x="0" y="94"/>
                    <a:pt x="0" y="94"/>
                  </a:cubicBezTo>
                  <a:cubicBezTo>
                    <a:pt x="0" y="97"/>
                    <a:pt x="3" y="100"/>
                    <a:pt x="6" y="100"/>
                  </a:cubicBezTo>
                  <a:cubicBezTo>
                    <a:pt x="97" y="100"/>
                    <a:pt x="97" y="100"/>
                    <a:pt x="97" y="100"/>
                  </a:cubicBezTo>
                  <a:cubicBezTo>
                    <a:pt x="99" y="100"/>
                    <a:pt x="101" y="99"/>
                    <a:pt x="102" y="97"/>
                  </a:cubicBezTo>
                  <a:cubicBezTo>
                    <a:pt x="146" y="18"/>
                    <a:pt x="146" y="18"/>
                    <a:pt x="146" y="18"/>
                  </a:cubicBezTo>
                  <a:cubicBezTo>
                    <a:pt x="148" y="15"/>
                    <a:pt x="147" y="12"/>
                    <a:pt x="144" y="10"/>
                  </a:cubicBezTo>
                  <a:close/>
                  <a:moveTo>
                    <a:pt x="93" y="87"/>
                  </a:moveTo>
                  <a:cubicBezTo>
                    <a:pt x="13" y="87"/>
                    <a:pt x="13" y="87"/>
                    <a:pt x="13" y="87"/>
                  </a:cubicBezTo>
                  <a:cubicBezTo>
                    <a:pt x="13" y="85"/>
                    <a:pt x="13" y="85"/>
                    <a:pt x="13" y="85"/>
                  </a:cubicBezTo>
                  <a:cubicBezTo>
                    <a:pt x="87" y="85"/>
                    <a:pt x="87" y="85"/>
                    <a:pt x="87" y="85"/>
                  </a:cubicBezTo>
                  <a:cubicBezTo>
                    <a:pt x="90" y="85"/>
                    <a:pt x="92" y="83"/>
                    <a:pt x="93" y="81"/>
                  </a:cubicBezTo>
                  <a:cubicBezTo>
                    <a:pt x="129" y="16"/>
                    <a:pt x="129" y="16"/>
                    <a:pt x="129" y="16"/>
                  </a:cubicBezTo>
                  <a:cubicBezTo>
                    <a:pt x="132" y="18"/>
                    <a:pt x="132" y="18"/>
                    <a:pt x="132" y="18"/>
                  </a:cubicBezTo>
                  <a:cubicBezTo>
                    <a:pt x="93" y="87"/>
                    <a:pt x="93" y="87"/>
                    <a:pt x="93" y="87"/>
                  </a:cubicBezTo>
                  <a:cubicBezTo>
                    <a:pt x="93" y="87"/>
                    <a:pt x="93" y="87"/>
                    <a:pt x="93" y="87"/>
                  </a:cubicBezTo>
                  <a:close/>
                </a:path>
              </a:pathLst>
            </a:custGeom>
            <a:solidFill>
              <a:srgbClr val="A8A8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Picture 29">
            <a:extLst>
              <a:ext uri="{FF2B5EF4-FFF2-40B4-BE49-F238E27FC236}">
                <a16:creationId xmlns:a16="http://schemas.microsoft.com/office/drawing/2014/main" id="{1AFA36A0-3410-44FA-92E5-272512559628}"/>
              </a:ext>
            </a:extLst>
          </p:cNvPr>
          <p:cNvPicPr>
            <a:picLocks noChangeAspect="1"/>
          </p:cNvPicPr>
          <p:nvPr/>
        </p:nvPicPr>
        <p:blipFill rotWithShape="1">
          <a:blip r:embed="rId7"/>
          <a:srcRect l="2877" r="4328" b="8564"/>
          <a:stretch/>
        </p:blipFill>
        <p:spPr>
          <a:xfrm>
            <a:off x="8125770" y="815239"/>
            <a:ext cx="3689242" cy="2327467"/>
          </a:xfrm>
          <a:prstGeom prst="rect">
            <a:avLst/>
          </a:prstGeom>
        </p:spPr>
      </p:pic>
    </p:spTree>
    <p:extLst>
      <p:ext uri="{BB962C8B-B14F-4D97-AF65-F5344CB8AC3E}">
        <p14:creationId xmlns:p14="http://schemas.microsoft.com/office/powerpoint/2010/main" val="4284802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B50B-8B50-490C-ABF8-3FB23C1BB017}"/>
              </a:ext>
            </a:extLst>
          </p:cNvPr>
          <p:cNvSpPr>
            <a:spLocks noGrp="1"/>
          </p:cNvSpPr>
          <p:nvPr>
            <p:ph type="ctrTitle"/>
          </p:nvPr>
        </p:nvSpPr>
        <p:spPr/>
        <p:txBody>
          <a:bodyPr/>
          <a:lstStyle/>
          <a:p>
            <a:endParaRPr lang="en-US"/>
          </a:p>
        </p:txBody>
      </p:sp>
      <p:graphicFrame>
        <p:nvGraphicFramePr>
          <p:cNvPr id="25" name="Table 24">
            <a:extLst>
              <a:ext uri="{FF2B5EF4-FFF2-40B4-BE49-F238E27FC236}">
                <a16:creationId xmlns:a16="http://schemas.microsoft.com/office/drawing/2014/main" id="{F9F28232-0700-4A18-A29C-C129346A9506}"/>
              </a:ext>
            </a:extLst>
          </p:cNvPr>
          <p:cNvGraphicFramePr>
            <a:graphicFrameLocks noGrp="1"/>
          </p:cNvGraphicFramePr>
          <p:nvPr>
            <p:extLst>
              <p:ext uri="{D42A27DB-BD31-4B8C-83A1-F6EECF244321}">
                <p14:modId xmlns:p14="http://schemas.microsoft.com/office/powerpoint/2010/main" val="4203675978"/>
              </p:ext>
            </p:extLst>
          </p:nvPr>
        </p:nvGraphicFramePr>
        <p:xfrm>
          <a:off x="508000" y="2111507"/>
          <a:ext cx="11216640" cy="3993120"/>
        </p:xfrm>
        <a:graphic>
          <a:graphicData uri="http://schemas.openxmlformats.org/drawingml/2006/table">
            <a:tbl>
              <a:tblPr firstRow="1" bandRow="1"/>
              <a:tblGrid>
                <a:gridCol w="1869440">
                  <a:extLst>
                    <a:ext uri="{9D8B030D-6E8A-4147-A177-3AD203B41FA5}">
                      <a16:colId xmlns:a16="http://schemas.microsoft.com/office/drawing/2014/main" val="20000"/>
                    </a:ext>
                  </a:extLst>
                </a:gridCol>
                <a:gridCol w="1869440">
                  <a:extLst>
                    <a:ext uri="{9D8B030D-6E8A-4147-A177-3AD203B41FA5}">
                      <a16:colId xmlns:a16="http://schemas.microsoft.com/office/drawing/2014/main" val="20001"/>
                    </a:ext>
                  </a:extLst>
                </a:gridCol>
                <a:gridCol w="1869440">
                  <a:extLst>
                    <a:ext uri="{9D8B030D-6E8A-4147-A177-3AD203B41FA5}">
                      <a16:colId xmlns:a16="http://schemas.microsoft.com/office/drawing/2014/main" val="20002"/>
                    </a:ext>
                  </a:extLst>
                </a:gridCol>
                <a:gridCol w="1869440">
                  <a:extLst>
                    <a:ext uri="{9D8B030D-6E8A-4147-A177-3AD203B41FA5}">
                      <a16:colId xmlns:a16="http://schemas.microsoft.com/office/drawing/2014/main" val="20003"/>
                    </a:ext>
                  </a:extLst>
                </a:gridCol>
                <a:gridCol w="1869440">
                  <a:extLst>
                    <a:ext uri="{9D8B030D-6E8A-4147-A177-3AD203B41FA5}">
                      <a16:colId xmlns:a16="http://schemas.microsoft.com/office/drawing/2014/main" val="20004"/>
                    </a:ext>
                  </a:extLst>
                </a:gridCol>
                <a:gridCol w="1869440">
                  <a:extLst>
                    <a:ext uri="{9D8B030D-6E8A-4147-A177-3AD203B41FA5}">
                      <a16:colId xmlns:a16="http://schemas.microsoft.com/office/drawing/2014/main" val="20005"/>
                    </a:ext>
                  </a:extLst>
                </a:gridCol>
              </a:tblGrid>
              <a:tr h="17068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600" dirty="0">
                        <a:solidFill>
                          <a:schemeClr val="accent4"/>
                        </a:solidFill>
                      </a:endParaRPr>
                    </a:p>
                  </a:txBody>
                  <a:tcPr marL="162560" marR="162560" marT="81280" marB="81280">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600" dirty="0">
                        <a:solidFill>
                          <a:schemeClr val="accent4"/>
                        </a:solidFill>
                      </a:endParaRPr>
                    </a:p>
                  </a:txBody>
                  <a:tcPr marL="162560" marR="162560" marT="81280" marB="81280">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600" dirty="0">
                        <a:solidFill>
                          <a:schemeClr val="accent4"/>
                        </a:solidFill>
                      </a:endParaRPr>
                    </a:p>
                  </a:txBody>
                  <a:tcPr marL="162560" marR="162560" marT="81280" marB="81280">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600" dirty="0">
                        <a:solidFill>
                          <a:schemeClr val="accent4"/>
                        </a:solidFill>
                      </a:endParaRPr>
                    </a:p>
                  </a:txBody>
                  <a:tcPr marL="162560" marR="162560" marT="81280" marB="81280">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600" dirty="0">
                        <a:solidFill>
                          <a:schemeClr val="accent4"/>
                        </a:solidFill>
                      </a:endParaRPr>
                    </a:p>
                  </a:txBody>
                  <a:tcPr marL="162560" marR="162560" marT="81280" marB="81280">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600" dirty="0">
                        <a:solidFill>
                          <a:schemeClr val="accent4"/>
                        </a:solidFill>
                      </a:endParaRPr>
                    </a:p>
                  </a:txBody>
                  <a:tcPr marL="162560" marR="162560" marT="81280" marB="81280">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0"/>
                  </a:ext>
                </a:extLst>
              </a:tr>
              <a:tr h="6606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latin typeface="AmplitudeTF" panose="02000506050000020004" pitchFamily="50" charset="0"/>
                        </a:rPr>
                        <a:t>April-July</a:t>
                      </a:r>
                    </a:p>
                    <a:p>
                      <a:pPr algn="ctr"/>
                      <a:r>
                        <a:rPr lang="en-US" sz="1500" b="1" dirty="0">
                          <a:latin typeface="AmplitudeTF" panose="02000506050000020004" pitchFamily="50" charset="0"/>
                        </a:rPr>
                        <a:t>2021</a:t>
                      </a:r>
                    </a:p>
                  </a:txBody>
                  <a:tcPr marL="162560" marR="162560" marT="81280" marB="81280">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latin typeface="AmplitudeTF" panose="02000506050000020004" pitchFamily="50" charset="0"/>
                        </a:rPr>
                        <a:t>July – Sept</a:t>
                      </a:r>
                    </a:p>
                    <a:p>
                      <a:pPr algn="ctr"/>
                      <a:r>
                        <a:rPr lang="en-US" sz="1500" b="1" dirty="0">
                          <a:latin typeface="AmplitudeTF" panose="02000506050000020004" pitchFamily="50" charset="0"/>
                        </a:rPr>
                        <a:t>2021</a:t>
                      </a:r>
                    </a:p>
                  </a:txBody>
                  <a:tcPr marL="162560" marR="162560" marT="81280" marB="81280">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latin typeface="AmplitudeTF" panose="02000506050000020004" pitchFamily="50" charset="0"/>
                        </a:rPr>
                        <a:t>Sept – Dec</a:t>
                      </a:r>
                    </a:p>
                    <a:p>
                      <a:pPr algn="ctr"/>
                      <a:r>
                        <a:rPr lang="en-US" sz="1500" b="1" dirty="0">
                          <a:latin typeface="AmplitudeTF" panose="02000506050000020004" pitchFamily="50" charset="0"/>
                        </a:rPr>
                        <a:t>2021</a:t>
                      </a:r>
                    </a:p>
                  </a:txBody>
                  <a:tcPr marL="162560" marR="162560" marT="81280" marB="81280">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latin typeface="AmplitudeTF" panose="02000506050000020004" pitchFamily="50" charset="0"/>
                        </a:rPr>
                        <a:t>June</a:t>
                      </a:r>
                      <a:r>
                        <a:rPr lang="en-US" sz="1500" b="1" baseline="0" dirty="0">
                          <a:latin typeface="AmplitudeTF" panose="02000506050000020004" pitchFamily="50" charset="0"/>
                        </a:rPr>
                        <a:t> – Aug</a:t>
                      </a:r>
                    </a:p>
                    <a:p>
                      <a:pPr algn="ctr"/>
                      <a:r>
                        <a:rPr lang="en-US" sz="1500" b="1" baseline="0" dirty="0">
                          <a:latin typeface="AmplitudeTF" panose="02000506050000020004" pitchFamily="50" charset="0"/>
                        </a:rPr>
                        <a:t>2022</a:t>
                      </a:r>
                      <a:endParaRPr lang="en-US" sz="1500" b="1" dirty="0">
                        <a:latin typeface="AmplitudeTF" panose="02000506050000020004" pitchFamily="50" charset="0"/>
                      </a:endParaRPr>
                    </a:p>
                  </a:txBody>
                  <a:tcPr marL="162560" marR="162560" marT="81280" marB="81280">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latin typeface="AmplitudeTF" panose="02000506050000020004" pitchFamily="50" charset="0"/>
                        </a:rPr>
                        <a:t>August</a:t>
                      </a:r>
                    </a:p>
                    <a:p>
                      <a:pPr algn="ctr"/>
                      <a:r>
                        <a:rPr lang="en-US" sz="1500" b="1" dirty="0">
                          <a:latin typeface="AmplitudeTF" panose="02000506050000020004" pitchFamily="50" charset="0"/>
                        </a:rPr>
                        <a:t>2022</a:t>
                      </a:r>
                    </a:p>
                  </a:txBody>
                  <a:tcPr marL="162560" marR="162560" marT="81280" marB="81280">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latin typeface="AmplitudeTF" panose="02000506050000020004" pitchFamily="50" charset="0"/>
                        </a:rPr>
                        <a:t>July- August</a:t>
                      </a:r>
                    </a:p>
                    <a:p>
                      <a:pPr algn="ctr"/>
                      <a:r>
                        <a:rPr lang="en-US" sz="1500" b="1" dirty="0">
                          <a:latin typeface="AmplitudeTF" panose="02000506050000020004" pitchFamily="50" charset="0"/>
                        </a:rPr>
                        <a:t>2023</a:t>
                      </a:r>
                    </a:p>
                  </a:txBody>
                  <a:tcPr marL="162560" marR="162560" marT="81280" marB="81280">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16256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a:solidFill>
                            <a:srgbClr val="16689F"/>
                          </a:solidFill>
                          <a:latin typeface="AmplitudeTF" panose="02000506050000020004" pitchFamily="50" charset="0"/>
                        </a:rPr>
                        <a:t>Apply to Summer Internship</a:t>
                      </a:r>
                    </a:p>
                  </a:txBody>
                  <a:tcPr marL="162560" marR="162560" marT="81280" marB="8128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a:solidFill>
                            <a:srgbClr val="16689F"/>
                          </a:solidFill>
                          <a:latin typeface="AmplitudeTF" panose="02000506050000020004" pitchFamily="50" charset="0"/>
                        </a:rPr>
                        <a:t>Interview at a Super Day </a:t>
                      </a:r>
                      <a:r>
                        <a:rPr lang="en-US" sz="1600" b="1" baseline="0" dirty="0">
                          <a:solidFill>
                            <a:srgbClr val="16689F"/>
                          </a:solidFill>
                          <a:latin typeface="AmplitudeTF" panose="02000506050000020004" pitchFamily="50" charset="0"/>
                        </a:rPr>
                        <a:t>or an EIP (Early Identification Program)</a:t>
                      </a:r>
                      <a:endParaRPr lang="en-US" sz="1600" b="1" dirty="0">
                        <a:solidFill>
                          <a:srgbClr val="16689F"/>
                        </a:solidFill>
                        <a:latin typeface="AmplitudeTF" panose="02000506050000020004" pitchFamily="50" charset="0"/>
                      </a:endParaRPr>
                    </a:p>
                  </a:txBody>
                  <a:tcPr marL="162560" marR="162560" marT="81280" marB="8128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a:solidFill>
                            <a:srgbClr val="16689F"/>
                          </a:solidFill>
                          <a:latin typeface="AmplitudeTF" panose="02000506050000020004" pitchFamily="50" charset="0"/>
                        </a:rPr>
                        <a:t>Receive and Accept Summer</a:t>
                      </a:r>
                      <a:r>
                        <a:rPr lang="en-US" sz="1600" b="1" baseline="0" dirty="0">
                          <a:solidFill>
                            <a:srgbClr val="16689F"/>
                          </a:solidFill>
                          <a:latin typeface="AmplitudeTF" panose="02000506050000020004" pitchFamily="50" charset="0"/>
                        </a:rPr>
                        <a:t> Internship</a:t>
                      </a:r>
                      <a:endParaRPr lang="en-US" sz="1600" b="1" dirty="0">
                        <a:solidFill>
                          <a:srgbClr val="16689F"/>
                        </a:solidFill>
                        <a:latin typeface="AmplitudeTF" panose="02000506050000020004" pitchFamily="50" charset="0"/>
                      </a:endParaRPr>
                    </a:p>
                  </a:txBody>
                  <a:tcPr marL="162560" marR="162560" marT="81280" marB="8128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a:solidFill>
                            <a:srgbClr val="16689F"/>
                          </a:solidFill>
                          <a:latin typeface="AmplitudeTF" panose="02000506050000020004" pitchFamily="50" charset="0"/>
                        </a:rPr>
                        <a:t>Complete</a:t>
                      </a:r>
                      <a:r>
                        <a:rPr lang="en-US" sz="1600" b="1" baseline="0" dirty="0">
                          <a:solidFill>
                            <a:srgbClr val="16689F"/>
                          </a:solidFill>
                          <a:latin typeface="AmplitudeTF" panose="02000506050000020004" pitchFamily="50" charset="0"/>
                        </a:rPr>
                        <a:t> 9-week Summer Internship</a:t>
                      </a:r>
                      <a:endParaRPr lang="en-US" sz="1600" b="1" dirty="0">
                        <a:solidFill>
                          <a:srgbClr val="16689F"/>
                        </a:solidFill>
                        <a:latin typeface="AmplitudeTF" panose="02000506050000020004" pitchFamily="50" charset="0"/>
                      </a:endParaRPr>
                    </a:p>
                  </a:txBody>
                  <a:tcPr marL="162560" marR="162560" marT="81280" marB="8128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a:solidFill>
                            <a:srgbClr val="16689F"/>
                          </a:solidFill>
                          <a:latin typeface="AmplitudeTF" panose="02000506050000020004" pitchFamily="50" charset="0"/>
                        </a:rPr>
                        <a:t>Receive and Accept Offer</a:t>
                      </a:r>
                      <a:r>
                        <a:rPr lang="en-US" sz="1600" b="1" baseline="0" dirty="0">
                          <a:solidFill>
                            <a:srgbClr val="16689F"/>
                          </a:solidFill>
                          <a:latin typeface="AmplitudeTF" panose="02000506050000020004" pitchFamily="50" charset="0"/>
                        </a:rPr>
                        <a:t> for Full Time Program</a:t>
                      </a:r>
                      <a:endParaRPr lang="en-US" sz="1600" b="1" dirty="0">
                        <a:solidFill>
                          <a:srgbClr val="16689F"/>
                        </a:solidFill>
                        <a:latin typeface="AmplitudeTF" panose="02000506050000020004" pitchFamily="50" charset="0"/>
                      </a:endParaRPr>
                    </a:p>
                  </a:txBody>
                  <a:tcPr marL="162560" marR="162560" marT="81280" marB="8128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1" dirty="0">
                          <a:solidFill>
                            <a:srgbClr val="16689F"/>
                          </a:solidFill>
                          <a:latin typeface="AmplitudeTF" panose="02000506050000020004" pitchFamily="50" charset="0"/>
                        </a:rPr>
                        <a:t>Attend Full Time Induction</a:t>
                      </a:r>
                      <a:r>
                        <a:rPr lang="en-US" sz="1600" b="1" baseline="0" dirty="0">
                          <a:solidFill>
                            <a:srgbClr val="16689F"/>
                          </a:solidFill>
                          <a:latin typeface="AmplitudeTF" panose="02000506050000020004" pitchFamily="50" charset="0"/>
                        </a:rPr>
                        <a:t> Training</a:t>
                      </a:r>
                      <a:endParaRPr lang="en-US" sz="1600" b="1" dirty="0">
                        <a:solidFill>
                          <a:srgbClr val="16689F"/>
                        </a:solidFill>
                        <a:latin typeface="AmplitudeTF" panose="02000506050000020004" pitchFamily="50" charset="0"/>
                      </a:endParaRPr>
                    </a:p>
                  </a:txBody>
                  <a:tcPr marL="162560" marR="162560" marT="81280" marB="81280">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bl>
          </a:graphicData>
        </a:graphic>
      </p:graphicFrame>
      <p:grpSp>
        <p:nvGrpSpPr>
          <p:cNvPr id="26" name="Group 25">
            <a:extLst>
              <a:ext uri="{FF2B5EF4-FFF2-40B4-BE49-F238E27FC236}">
                <a16:creationId xmlns:a16="http://schemas.microsoft.com/office/drawing/2014/main" id="{95D86B0E-FC5E-47C4-BD3D-31BD88D65B3B}"/>
              </a:ext>
            </a:extLst>
          </p:cNvPr>
          <p:cNvGrpSpPr/>
          <p:nvPr/>
        </p:nvGrpSpPr>
        <p:grpSpPr>
          <a:xfrm>
            <a:off x="922265" y="2296056"/>
            <a:ext cx="1156036" cy="1152805"/>
            <a:chOff x="5211813" y="5770703"/>
            <a:chExt cx="789489" cy="789488"/>
          </a:xfrm>
        </p:grpSpPr>
        <p:sp>
          <p:nvSpPr>
            <p:cNvPr id="27" name="Oval 26">
              <a:extLst>
                <a:ext uri="{FF2B5EF4-FFF2-40B4-BE49-F238E27FC236}">
                  <a16:creationId xmlns:a16="http://schemas.microsoft.com/office/drawing/2014/main" id="{3B0BF580-C69F-4B6B-A519-8DA4D2F37876}"/>
                </a:ext>
              </a:extLst>
            </p:cNvPr>
            <p:cNvSpPr/>
            <p:nvPr/>
          </p:nvSpPr>
          <p:spPr bwMode="auto">
            <a:xfrm>
              <a:off x="5211813" y="5770703"/>
              <a:ext cx="789489" cy="789488"/>
            </a:xfrm>
            <a:prstGeom prst="ellipse">
              <a:avLst/>
            </a:prstGeom>
            <a:solidFill>
              <a:srgbClr val="7397BC">
                <a:lumMod val="20000"/>
                <a:lumOff val="80000"/>
              </a:srgbClr>
            </a:solidFill>
            <a:ln w="9525" cap="flat" cmpd="sng" algn="ctr">
              <a:noFill/>
              <a:prstDash val="solid"/>
              <a:round/>
              <a:headEnd type="none" w="med" len="med"/>
              <a:tailEnd type="none" w="med" len="med"/>
            </a:ln>
            <a:effectLst/>
          </p:spPr>
          <p:txBody>
            <a:bodyPr vert="horz" wrap="none" lIns="81280" tIns="81280" rIns="81280" bIns="81280" numCol="1" rtlCol="0" anchor="ctr" anchorCtr="0" compatLnSpc="1">
              <a:prstTxWarp prst="textNoShape">
                <a:avLst/>
              </a:prstTxWarp>
            </a:bodyPr>
            <a:lstStyle/>
            <a:p>
              <a:pPr algn="ctr" defTabSz="1625519" eaLnBrk="0" fontAlgn="base" hangingPunct="0">
                <a:spcBef>
                  <a:spcPct val="50000"/>
                </a:spcBef>
                <a:spcAft>
                  <a:spcPct val="0"/>
                </a:spcAft>
                <a:defRPr/>
              </a:pPr>
              <a:endParaRPr lang="en-US" sz="1956" kern="0" dirty="0">
                <a:solidFill>
                  <a:srgbClr val="000000"/>
                </a:solidFill>
                <a:latin typeface="Arial"/>
              </a:endParaRPr>
            </a:p>
          </p:txBody>
        </p:sp>
        <p:pic>
          <p:nvPicPr>
            <p:cNvPr id="28" name="Picture 6" descr="C:\Users\G001820\Desktop\icon library\monitor+mobiledevices-gray.gif">
              <a:extLst>
                <a:ext uri="{FF2B5EF4-FFF2-40B4-BE49-F238E27FC236}">
                  <a16:creationId xmlns:a16="http://schemas.microsoft.com/office/drawing/2014/main" id="{8C2C4651-023A-4EED-B198-547C34A71D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053" y="5809997"/>
              <a:ext cx="689764" cy="6566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2C68A89D-F83C-43D1-977E-A5227A12B5B9}"/>
              </a:ext>
            </a:extLst>
          </p:cNvPr>
          <p:cNvGrpSpPr/>
          <p:nvPr/>
        </p:nvGrpSpPr>
        <p:grpSpPr>
          <a:xfrm>
            <a:off x="2608134" y="2296056"/>
            <a:ext cx="1209748" cy="1152805"/>
            <a:chOff x="5211813" y="2735412"/>
            <a:chExt cx="789489" cy="789489"/>
          </a:xfrm>
        </p:grpSpPr>
        <p:sp>
          <p:nvSpPr>
            <p:cNvPr id="30" name="Oval 29">
              <a:extLst>
                <a:ext uri="{FF2B5EF4-FFF2-40B4-BE49-F238E27FC236}">
                  <a16:creationId xmlns:a16="http://schemas.microsoft.com/office/drawing/2014/main" id="{89778C47-72C1-441F-B844-337F3B94E190}"/>
                </a:ext>
              </a:extLst>
            </p:cNvPr>
            <p:cNvSpPr/>
            <p:nvPr/>
          </p:nvSpPr>
          <p:spPr bwMode="auto">
            <a:xfrm>
              <a:off x="5211813" y="2735412"/>
              <a:ext cx="789489" cy="789489"/>
            </a:xfrm>
            <a:prstGeom prst="ellipse">
              <a:avLst/>
            </a:prstGeom>
            <a:solidFill>
              <a:srgbClr val="7397BC">
                <a:lumMod val="20000"/>
                <a:lumOff val="80000"/>
              </a:srgbClr>
            </a:solidFill>
            <a:ln w="9525" cap="flat" cmpd="sng" algn="ctr">
              <a:noFill/>
              <a:prstDash val="solid"/>
              <a:round/>
              <a:headEnd type="none" w="med" len="med"/>
              <a:tailEnd type="none" w="med" len="med"/>
            </a:ln>
            <a:effectLst/>
          </p:spPr>
          <p:txBody>
            <a:bodyPr vert="horz" wrap="none" lIns="81280" tIns="81280" rIns="81280" bIns="81280" numCol="1" rtlCol="0" anchor="ctr" anchorCtr="0" compatLnSpc="1">
              <a:prstTxWarp prst="textNoShape">
                <a:avLst/>
              </a:prstTxWarp>
            </a:bodyPr>
            <a:lstStyle/>
            <a:p>
              <a:pPr algn="ctr" defTabSz="1625519" eaLnBrk="0" fontAlgn="base" hangingPunct="0">
                <a:spcBef>
                  <a:spcPct val="50000"/>
                </a:spcBef>
                <a:spcAft>
                  <a:spcPct val="0"/>
                </a:spcAft>
                <a:defRPr/>
              </a:pPr>
              <a:endParaRPr lang="en-US" sz="1956" kern="0" dirty="0">
                <a:solidFill>
                  <a:srgbClr val="000000"/>
                </a:solidFill>
                <a:latin typeface="Arial"/>
              </a:endParaRPr>
            </a:p>
          </p:txBody>
        </p:sp>
        <p:pic>
          <p:nvPicPr>
            <p:cNvPr id="31" name="Picture 4" descr="C:\Users\G001820\Desktop\icon library\question-gray.gif">
              <a:extLst>
                <a:ext uri="{FF2B5EF4-FFF2-40B4-BE49-F238E27FC236}">
                  <a16:creationId xmlns:a16="http://schemas.microsoft.com/office/drawing/2014/main" id="{A9897931-75ED-4756-B845-906F35D524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3724" y="2771382"/>
              <a:ext cx="689764" cy="6897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27DD7F7A-FC40-44C4-A294-A23D3A857CDD}"/>
              </a:ext>
            </a:extLst>
          </p:cNvPr>
          <p:cNvGrpSpPr/>
          <p:nvPr/>
        </p:nvGrpSpPr>
        <p:grpSpPr>
          <a:xfrm>
            <a:off x="10166899" y="2329356"/>
            <a:ext cx="1167413" cy="1151505"/>
            <a:chOff x="5211813" y="4253062"/>
            <a:chExt cx="789489" cy="789489"/>
          </a:xfrm>
        </p:grpSpPr>
        <p:sp>
          <p:nvSpPr>
            <p:cNvPr id="33" name="Oval 32">
              <a:extLst>
                <a:ext uri="{FF2B5EF4-FFF2-40B4-BE49-F238E27FC236}">
                  <a16:creationId xmlns:a16="http://schemas.microsoft.com/office/drawing/2014/main" id="{6D3FE027-98A3-4D15-8812-22906C13128C}"/>
                </a:ext>
              </a:extLst>
            </p:cNvPr>
            <p:cNvSpPr/>
            <p:nvPr/>
          </p:nvSpPr>
          <p:spPr bwMode="auto">
            <a:xfrm>
              <a:off x="5211813" y="4253062"/>
              <a:ext cx="789489" cy="789489"/>
            </a:xfrm>
            <a:prstGeom prst="ellipse">
              <a:avLst/>
            </a:prstGeom>
            <a:solidFill>
              <a:srgbClr val="7397BC">
                <a:lumMod val="20000"/>
                <a:lumOff val="80000"/>
              </a:srgbClr>
            </a:solidFill>
            <a:ln w="9525" cap="flat" cmpd="sng" algn="ctr">
              <a:noFill/>
              <a:prstDash val="solid"/>
              <a:round/>
              <a:headEnd type="none" w="med" len="med"/>
              <a:tailEnd type="none" w="med" len="med"/>
            </a:ln>
            <a:effectLst/>
          </p:spPr>
          <p:txBody>
            <a:bodyPr vert="horz" wrap="none" lIns="81280" tIns="81280" rIns="81280" bIns="81280" numCol="1" rtlCol="0" anchor="ctr" anchorCtr="0" compatLnSpc="1">
              <a:prstTxWarp prst="textNoShape">
                <a:avLst/>
              </a:prstTxWarp>
            </a:bodyPr>
            <a:lstStyle/>
            <a:p>
              <a:pPr algn="ctr" defTabSz="1625519" eaLnBrk="0" fontAlgn="base" hangingPunct="0">
                <a:spcBef>
                  <a:spcPct val="50000"/>
                </a:spcBef>
                <a:spcAft>
                  <a:spcPct val="0"/>
                </a:spcAft>
                <a:defRPr/>
              </a:pPr>
              <a:endParaRPr lang="en-US" sz="1956" kern="0" dirty="0">
                <a:solidFill>
                  <a:srgbClr val="000000"/>
                </a:solidFill>
                <a:latin typeface="Arial"/>
              </a:endParaRPr>
            </a:p>
          </p:txBody>
        </p:sp>
        <p:pic>
          <p:nvPicPr>
            <p:cNvPr id="34" name="Picture 6" descr="C:\Users\G001820\Desktop\icon library\teaching-gray.gif">
              <a:extLst>
                <a:ext uri="{FF2B5EF4-FFF2-40B4-BE49-F238E27FC236}">
                  <a16:creationId xmlns:a16="http://schemas.microsoft.com/office/drawing/2014/main" id="{7E547534-14D8-4FB9-8FA1-A676581AD2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594" y="4317918"/>
              <a:ext cx="621875" cy="621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25F5575C-F199-4DD2-A569-34500AAEB66A}"/>
              </a:ext>
            </a:extLst>
          </p:cNvPr>
          <p:cNvGrpSpPr/>
          <p:nvPr/>
        </p:nvGrpSpPr>
        <p:grpSpPr>
          <a:xfrm>
            <a:off x="8318887" y="2353434"/>
            <a:ext cx="1209525" cy="1152805"/>
            <a:chOff x="5211813" y="1217761"/>
            <a:chExt cx="789489" cy="789489"/>
          </a:xfrm>
        </p:grpSpPr>
        <p:sp>
          <p:nvSpPr>
            <p:cNvPr id="36" name="Oval 35">
              <a:extLst>
                <a:ext uri="{FF2B5EF4-FFF2-40B4-BE49-F238E27FC236}">
                  <a16:creationId xmlns:a16="http://schemas.microsoft.com/office/drawing/2014/main" id="{64E420B9-F04A-463F-B9E6-D1BF21E7B17E}"/>
                </a:ext>
              </a:extLst>
            </p:cNvPr>
            <p:cNvSpPr/>
            <p:nvPr/>
          </p:nvSpPr>
          <p:spPr bwMode="auto">
            <a:xfrm>
              <a:off x="5211813" y="1217761"/>
              <a:ext cx="789489" cy="789489"/>
            </a:xfrm>
            <a:prstGeom prst="ellipse">
              <a:avLst/>
            </a:prstGeom>
            <a:solidFill>
              <a:srgbClr val="7397BC">
                <a:lumMod val="20000"/>
                <a:lumOff val="80000"/>
              </a:srgbClr>
            </a:solidFill>
            <a:ln w="9525" cap="flat" cmpd="sng" algn="ctr">
              <a:noFill/>
              <a:prstDash val="solid"/>
              <a:round/>
              <a:headEnd type="none" w="med" len="med"/>
              <a:tailEnd type="none" w="med" len="med"/>
            </a:ln>
            <a:effectLst/>
          </p:spPr>
          <p:txBody>
            <a:bodyPr vert="horz" wrap="none" lIns="81280" tIns="81280" rIns="81280" bIns="81280" numCol="1" rtlCol="0" anchor="ctr" anchorCtr="0" compatLnSpc="1">
              <a:prstTxWarp prst="textNoShape">
                <a:avLst/>
              </a:prstTxWarp>
            </a:bodyPr>
            <a:lstStyle/>
            <a:p>
              <a:pPr algn="ctr" defTabSz="1625519" eaLnBrk="0" fontAlgn="base" hangingPunct="0">
                <a:spcBef>
                  <a:spcPct val="50000"/>
                </a:spcBef>
                <a:spcAft>
                  <a:spcPct val="0"/>
                </a:spcAft>
                <a:defRPr/>
              </a:pPr>
              <a:endParaRPr lang="en-US" sz="1956" kern="0" dirty="0">
                <a:solidFill>
                  <a:srgbClr val="000000"/>
                </a:solidFill>
                <a:latin typeface="Arial"/>
              </a:endParaRPr>
            </a:p>
          </p:txBody>
        </p:sp>
        <p:pic>
          <p:nvPicPr>
            <p:cNvPr id="37" name="Picture 2" descr="C:\Users\G001820\Desktop\icon library\thumbs-up-gray.gif">
              <a:extLst>
                <a:ext uri="{FF2B5EF4-FFF2-40B4-BE49-F238E27FC236}">
                  <a16:creationId xmlns:a16="http://schemas.microsoft.com/office/drawing/2014/main" id="{5DA12144-D77B-4505-8144-C781023CDB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309" y="1315156"/>
              <a:ext cx="518230" cy="5182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6762E877-3503-495D-8628-081B622DEA0C}"/>
              </a:ext>
            </a:extLst>
          </p:cNvPr>
          <p:cNvGrpSpPr/>
          <p:nvPr/>
        </p:nvGrpSpPr>
        <p:grpSpPr>
          <a:xfrm>
            <a:off x="6412875" y="2353434"/>
            <a:ext cx="1225436" cy="1152805"/>
            <a:chOff x="5211813" y="2735412"/>
            <a:chExt cx="789489" cy="789489"/>
          </a:xfrm>
        </p:grpSpPr>
        <p:sp>
          <p:nvSpPr>
            <p:cNvPr id="39" name="Oval 38">
              <a:extLst>
                <a:ext uri="{FF2B5EF4-FFF2-40B4-BE49-F238E27FC236}">
                  <a16:creationId xmlns:a16="http://schemas.microsoft.com/office/drawing/2014/main" id="{BE85D6BB-E1C9-4964-B9D8-6AAC351BA904}"/>
                </a:ext>
              </a:extLst>
            </p:cNvPr>
            <p:cNvSpPr/>
            <p:nvPr/>
          </p:nvSpPr>
          <p:spPr bwMode="auto">
            <a:xfrm>
              <a:off x="5211813" y="2735412"/>
              <a:ext cx="789489" cy="789489"/>
            </a:xfrm>
            <a:prstGeom prst="ellipse">
              <a:avLst/>
            </a:prstGeom>
            <a:solidFill>
              <a:srgbClr val="7397BC">
                <a:lumMod val="20000"/>
                <a:lumOff val="80000"/>
              </a:srgbClr>
            </a:solidFill>
            <a:ln w="9525" cap="flat" cmpd="sng" algn="ctr">
              <a:noFill/>
              <a:prstDash val="solid"/>
              <a:round/>
              <a:headEnd type="none" w="med" len="med"/>
              <a:tailEnd type="none" w="med" len="med"/>
            </a:ln>
            <a:effectLst/>
          </p:spPr>
          <p:txBody>
            <a:bodyPr vert="horz" wrap="none" lIns="81280" tIns="81280" rIns="81280" bIns="81280" numCol="1" rtlCol="0" anchor="ctr" anchorCtr="0" compatLnSpc="1">
              <a:prstTxWarp prst="textNoShape">
                <a:avLst/>
              </a:prstTxWarp>
            </a:bodyPr>
            <a:lstStyle/>
            <a:p>
              <a:pPr algn="ctr" defTabSz="1625519" eaLnBrk="0" fontAlgn="base" hangingPunct="0">
                <a:spcBef>
                  <a:spcPct val="50000"/>
                </a:spcBef>
                <a:spcAft>
                  <a:spcPct val="0"/>
                </a:spcAft>
                <a:defRPr/>
              </a:pPr>
              <a:endParaRPr lang="en-US" sz="1956" kern="0" dirty="0">
                <a:solidFill>
                  <a:srgbClr val="000000"/>
                </a:solidFill>
                <a:latin typeface="Arial"/>
              </a:endParaRPr>
            </a:p>
          </p:txBody>
        </p:sp>
        <p:pic>
          <p:nvPicPr>
            <p:cNvPr id="40" name="Picture 4" descr="C:\Users\G001820\Desktop\icon library\calendar-gray.gif">
              <a:extLst>
                <a:ext uri="{FF2B5EF4-FFF2-40B4-BE49-F238E27FC236}">
                  <a16:creationId xmlns:a16="http://schemas.microsoft.com/office/drawing/2014/main" id="{6844F56F-F150-445B-A850-E8F02E8D6D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1398" y="2841361"/>
              <a:ext cx="570053" cy="544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B8B7FF50-9B7C-42B5-9B16-73AD22A3F70A}"/>
              </a:ext>
            </a:extLst>
          </p:cNvPr>
          <p:cNvGrpSpPr/>
          <p:nvPr/>
        </p:nvGrpSpPr>
        <p:grpSpPr>
          <a:xfrm>
            <a:off x="4528658" y="2329618"/>
            <a:ext cx="1209525" cy="1152805"/>
            <a:chOff x="5211813" y="1217761"/>
            <a:chExt cx="789489" cy="789489"/>
          </a:xfrm>
        </p:grpSpPr>
        <p:sp>
          <p:nvSpPr>
            <p:cNvPr id="42" name="Oval 41">
              <a:extLst>
                <a:ext uri="{FF2B5EF4-FFF2-40B4-BE49-F238E27FC236}">
                  <a16:creationId xmlns:a16="http://schemas.microsoft.com/office/drawing/2014/main" id="{94D6F940-459D-434D-96BF-140E722BE248}"/>
                </a:ext>
              </a:extLst>
            </p:cNvPr>
            <p:cNvSpPr/>
            <p:nvPr/>
          </p:nvSpPr>
          <p:spPr bwMode="auto">
            <a:xfrm>
              <a:off x="5211813" y="1217761"/>
              <a:ext cx="789489" cy="789489"/>
            </a:xfrm>
            <a:prstGeom prst="ellipse">
              <a:avLst/>
            </a:prstGeom>
            <a:solidFill>
              <a:srgbClr val="7397BC">
                <a:lumMod val="20000"/>
                <a:lumOff val="80000"/>
              </a:srgbClr>
            </a:solidFill>
            <a:ln w="9525" cap="flat" cmpd="sng" algn="ctr">
              <a:noFill/>
              <a:prstDash val="solid"/>
              <a:round/>
              <a:headEnd type="none" w="med" len="med"/>
              <a:tailEnd type="none" w="med" len="med"/>
            </a:ln>
            <a:effectLst/>
          </p:spPr>
          <p:txBody>
            <a:bodyPr vert="horz" wrap="none" lIns="81280" tIns="81280" rIns="81280" bIns="81280" numCol="1" rtlCol="0" anchor="ctr" anchorCtr="0" compatLnSpc="1">
              <a:prstTxWarp prst="textNoShape">
                <a:avLst/>
              </a:prstTxWarp>
            </a:bodyPr>
            <a:lstStyle/>
            <a:p>
              <a:pPr algn="ctr" defTabSz="1625519" eaLnBrk="0" fontAlgn="base" hangingPunct="0">
                <a:spcBef>
                  <a:spcPct val="50000"/>
                </a:spcBef>
                <a:spcAft>
                  <a:spcPct val="0"/>
                </a:spcAft>
                <a:defRPr/>
              </a:pPr>
              <a:endParaRPr lang="en-US" sz="1956" kern="0" dirty="0">
                <a:solidFill>
                  <a:srgbClr val="000000"/>
                </a:solidFill>
                <a:latin typeface="Arial"/>
              </a:endParaRPr>
            </a:p>
          </p:txBody>
        </p:sp>
        <p:pic>
          <p:nvPicPr>
            <p:cNvPr id="43" name="Picture 2" descr="C:\Users\G001820\Desktop\icon library\thumbs-up-gray.gif">
              <a:extLst>
                <a:ext uri="{FF2B5EF4-FFF2-40B4-BE49-F238E27FC236}">
                  <a16:creationId xmlns:a16="http://schemas.microsoft.com/office/drawing/2014/main" id="{329E0308-A5DA-4903-8FE5-A084F10B17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7309" y="1315156"/>
              <a:ext cx="518230" cy="518230"/>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angle 43">
            <a:extLst>
              <a:ext uri="{FF2B5EF4-FFF2-40B4-BE49-F238E27FC236}">
                <a16:creationId xmlns:a16="http://schemas.microsoft.com/office/drawing/2014/main" id="{53913E99-8142-461D-BDF2-F57C2D98D56D}"/>
              </a:ext>
            </a:extLst>
          </p:cNvPr>
          <p:cNvSpPr/>
          <p:nvPr/>
        </p:nvSpPr>
        <p:spPr>
          <a:xfrm>
            <a:off x="508000" y="1747543"/>
            <a:ext cx="7437120" cy="380156"/>
          </a:xfrm>
          <a:prstGeom prst="rect">
            <a:avLst/>
          </a:prstGeom>
          <a:solidFill>
            <a:srgbClr val="00477B"/>
          </a:solidFill>
          <a:ln w="12700" cap="flat" cmpd="sng" algn="ctr">
            <a:solidFill>
              <a:srgbClr val="00477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23" b="1" i="0" u="none" strike="noStrike" kern="0" cap="none" spc="0" normalizeH="0" baseline="0" noProof="0" dirty="0">
                <a:ln>
                  <a:noFill/>
                </a:ln>
                <a:solidFill>
                  <a:prstClr val="white"/>
                </a:solidFill>
                <a:effectLst/>
                <a:uLnTx/>
                <a:uFillTx/>
                <a:latin typeface="AmplitudeTF" panose="02000506050000020004" pitchFamily="50" charset="0"/>
                <a:ea typeface="+mn-ea"/>
                <a:cs typeface="+mn-cs"/>
              </a:rPr>
              <a:t>Junior Year</a:t>
            </a:r>
          </a:p>
        </p:txBody>
      </p:sp>
      <p:sp>
        <p:nvSpPr>
          <p:cNvPr id="45" name="Rectangle 44">
            <a:extLst>
              <a:ext uri="{FF2B5EF4-FFF2-40B4-BE49-F238E27FC236}">
                <a16:creationId xmlns:a16="http://schemas.microsoft.com/office/drawing/2014/main" id="{E1316DE5-EE25-49D3-9954-EF0E046F4D56}"/>
              </a:ext>
            </a:extLst>
          </p:cNvPr>
          <p:cNvSpPr/>
          <p:nvPr/>
        </p:nvSpPr>
        <p:spPr>
          <a:xfrm>
            <a:off x="7957104" y="1749654"/>
            <a:ext cx="1859397" cy="378045"/>
          </a:xfrm>
          <a:prstGeom prst="rect">
            <a:avLst/>
          </a:prstGeom>
          <a:solidFill>
            <a:srgbClr val="008297"/>
          </a:solidFill>
          <a:ln w="12700" cap="flat" cmpd="sng" algn="ctr">
            <a:solidFill>
              <a:srgbClr val="00477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23" b="1" i="0" u="none" strike="noStrike" kern="0" cap="none" spc="0" normalizeH="0" baseline="0" noProof="0" dirty="0">
                <a:ln>
                  <a:noFill/>
                </a:ln>
                <a:solidFill>
                  <a:prstClr val="white"/>
                </a:solidFill>
                <a:effectLst/>
                <a:uLnTx/>
                <a:uFillTx/>
                <a:latin typeface="AmplitudeTF" panose="02000506050000020004" pitchFamily="50" charset="0"/>
                <a:ea typeface="+mn-ea"/>
                <a:cs typeface="+mn-cs"/>
              </a:rPr>
              <a:t>Senior Year</a:t>
            </a:r>
          </a:p>
        </p:txBody>
      </p:sp>
      <p:sp>
        <p:nvSpPr>
          <p:cNvPr id="46" name="Rectangle 45">
            <a:extLst>
              <a:ext uri="{FF2B5EF4-FFF2-40B4-BE49-F238E27FC236}">
                <a16:creationId xmlns:a16="http://schemas.microsoft.com/office/drawing/2014/main" id="{F85DBD69-26D8-4F45-9D7E-E8DE6DA6BB7E}"/>
              </a:ext>
            </a:extLst>
          </p:cNvPr>
          <p:cNvSpPr/>
          <p:nvPr/>
        </p:nvSpPr>
        <p:spPr>
          <a:xfrm>
            <a:off x="9817917" y="1749653"/>
            <a:ext cx="1906723" cy="378047"/>
          </a:xfrm>
          <a:prstGeom prst="rect">
            <a:avLst/>
          </a:prstGeom>
          <a:solidFill>
            <a:srgbClr val="389CD8"/>
          </a:solidFill>
          <a:ln w="12700" cap="flat" cmpd="sng" algn="ctr">
            <a:solidFill>
              <a:srgbClr val="00477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23" b="1" i="0" u="none" strike="noStrike" kern="0" cap="none" spc="0" normalizeH="0" baseline="0" noProof="0" dirty="0">
                <a:ln>
                  <a:noFill/>
                </a:ln>
                <a:solidFill>
                  <a:prstClr val="white"/>
                </a:solidFill>
                <a:effectLst/>
                <a:uLnTx/>
                <a:uFillTx/>
                <a:latin typeface="AmplitudeTF" panose="02000506050000020004" pitchFamily="50" charset="0"/>
                <a:ea typeface="+mn-ea"/>
                <a:cs typeface="+mn-cs"/>
              </a:rPr>
              <a:t>Post-Grad</a:t>
            </a:r>
          </a:p>
        </p:txBody>
      </p:sp>
      <p:sp>
        <p:nvSpPr>
          <p:cNvPr id="47" name="Title 2">
            <a:extLst>
              <a:ext uri="{FF2B5EF4-FFF2-40B4-BE49-F238E27FC236}">
                <a16:creationId xmlns:a16="http://schemas.microsoft.com/office/drawing/2014/main" id="{844D7FC8-A88A-49B4-AC7A-7FC1BEEA96E4}"/>
              </a:ext>
            </a:extLst>
          </p:cNvPr>
          <p:cNvSpPr txBox="1">
            <a:spLocks/>
          </p:cNvSpPr>
          <p:nvPr/>
        </p:nvSpPr>
        <p:spPr>
          <a:xfrm>
            <a:off x="27754" y="179638"/>
            <a:ext cx="12192000" cy="1092200"/>
          </a:xfrm>
          <a:prstGeom prst="rect">
            <a:avLst/>
          </a:prstGeom>
          <a:ln>
            <a:noFill/>
          </a:ln>
        </p:spPr>
        <p:txBody>
          <a:bodyPr vert="horz" lIns="121920" tIns="60960" rIns="121920" bIns="60960" rtlCol="0" anchor="b">
            <a:noAutofit/>
          </a:bodyPr>
          <a:lstStyle>
            <a:lvl1pPr algn="l" defTabSz="6858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solidFill>
                  <a:prstClr val="white"/>
                </a:solidFill>
                <a:latin typeface="AmplitudeTF" panose="02000506050000020004" pitchFamily="50" charset="0"/>
              </a:rPr>
              <a:t>2021 – 2022 Recruiting Timeline</a:t>
            </a:r>
            <a:endParaRPr dirty="0">
              <a:solidFill>
                <a:prstClr val="white"/>
              </a:solidFill>
              <a:latin typeface="AmplitudeTF" panose="02000506050000020004" pitchFamily="50" charset="0"/>
            </a:endParaRPr>
          </a:p>
        </p:txBody>
      </p:sp>
    </p:spTree>
    <p:extLst>
      <p:ext uri="{BB962C8B-B14F-4D97-AF65-F5344CB8AC3E}">
        <p14:creationId xmlns:p14="http://schemas.microsoft.com/office/powerpoint/2010/main" val="158070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1ED1C8-3BFA-4D26-941E-01A8BC5D30D4}"/>
              </a:ext>
            </a:extLst>
          </p:cNvPr>
          <p:cNvPicPr>
            <a:picLocks noChangeAspect="1"/>
          </p:cNvPicPr>
          <p:nvPr/>
        </p:nvPicPr>
        <p:blipFill>
          <a:blip r:embed="rId2"/>
          <a:stretch>
            <a:fillRect/>
          </a:stretch>
        </p:blipFill>
        <p:spPr>
          <a:xfrm>
            <a:off x="643467" y="1861396"/>
            <a:ext cx="10905066" cy="3135206"/>
          </a:xfrm>
          <a:prstGeom prst="rect">
            <a:avLst/>
          </a:prstGeom>
        </p:spPr>
      </p:pic>
      <p:sp>
        <p:nvSpPr>
          <p:cNvPr id="4" name="Title 2">
            <a:extLst>
              <a:ext uri="{FF2B5EF4-FFF2-40B4-BE49-F238E27FC236}">
                <a16:creationId xmlns:a16="http://schemas.microsoft.com/office/drawing/2014/main" id="{96292F25-295D-459B-B5C8-BC1F8EB1C988}"/>
              </a:ext>
            </a:extLst>
          </p:cNvPr>
          <p:cNvSpPr txBox="1">
            <a:spLocks/>
          </p:cNvSpPr>
          <p:nvPr/>
        </p:nvSpPr>
        <p:spPr>
          <a:xfrm>
            <a:off x="0" y="200722"/>
            <a:ext cx="12192000" cy="1092200"/>
          </a:xfrm>
          <a:prstGeom prst="rect">
            <a:avLst/>
          </a:prstGeom>
          <a:ln>
            <a:noFill/>
          </a:ln>
        </p:spPr>
        <p:txBody>
          <a:bodyPr vert="horz" lIns="121920" tIns="60960" rIns="121920" bIns="60960" rtlCol="0" anchor="b">
            <a:noAutofit/>
          </a:bodyPr>
          <a:lstStyle>
            <a:lvl1pPr algn="l" defTabSz="6858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solidFill>
                  <a:prstClr val="white"/>
                </a:solidFill>
                <a:latin typeface="AmplitudeTF" panose="02000506050000020004" pitchFamily="50" charset="0"/>
              </a:rPr>
              <a:t>Application Process Summary</a:t>
            </a:r>
            <a:endParaRPr dirty="0">
              <a:solidFill>
                <a:prstClr val="white"/>
              </a:solidFill>
              <a:latin typeface="AmplitudeTF" panose="02000506050000020004" pitchFamily="50" charset="0"/>
            </a:endParaRPr>
          </a:p>
        </p:txBody>
      </p:sp>
    </p:spTree>
    <p:extLst>
      <p:ext uri="{BB962C8B-B14F-4D97-AF65-F5344CB8AC3E}">
        <p14:creationId xmlns:p14="http://schemas.microsoft.com/office/powerpoint/2010/main" val="5391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1A39-B8AA-41E7-9FF9-D51B9009970B}"/>
              </a:ext>
            </a:extLst>
          </p:cNvPr>
          <p:cNvSpPr>
            <a:spLocks noGrp="1"/>
          </p:cNvSpPr>
          <p:nvPr>
            <p:ph type="ctrTitle"/>
          </p:nvPr>
        </p:nvSpPr>
        <p:spPr/>
        <p:txBody>
          <a:bodyPr/>
          <a:lstStyle/>
          <a:p>
            <a:r>
              <a:rPr lang="en-US" dirty="0">
                <a:latin typeface="AmplitudeTF" panose="02000506050000020004" pitchFamily="50" charset="0"/>
              </a:rPr>
              <a:t>Questions?</a:t>
            </a:r>
          </a:p>
        </p:txBody>
      </p:sp>
      <p:sp>
        <p:nvSpPr>
          <p:cNvPr id="3" name="Subtitle 2">
            <a:extLst>
              <a:ext uri="{FF2B5EF4-FFF2-40B4-BE49-F238E27FC236}">
                <a16:creationId xmlns:a16="http://schemas.microsoft.com/office/drawing/2014/main" id="{9F786A31-C375-405E-BE6E-BEA39B81D9CA}"/>
              </a:ext>
            </a:extLst>
          </p:cNvPr>
          <p:cNvSpPr>
            <a:spLocks noGrp="1"/>
          </p:cNvSpPr>
          <p:nvPr>
            <p:ph type="subTitle" idx="1"/>
          </p:nvPr>
        </p:nvSpPr>
        <p:spPr/>
        <p:txBody>
          <a:bodyPr>
            <a:normAutofit lnSpcReduction="10000"/>
          </a:bodyPr>
          <a:lstStyle/>
          <a:p>
            <a:r>
              <a:rPr lang="en-US" dirty="0">
                <a:latin typeface="AmplitudeTF" panose="02000506050000020004" pitchFamily="50" charset="0"/>
              </a:rPr>
              <a:t>Contact Us!</a:t>
            </a:r>
          </a:p>
        </p:txBody>
      </p:sp>
      <p:sp>
        <p:nvSpPr>
          <p:cNvPr id="4" name="Content Placeholder 3">
            <a:extLst>
              <a:ext uri="{FF2B5EF4-FFF2-40B4-BE49-F238E27FC236}">
                <a16:creationId xmlns:a16="http://schemas.microsoft.com/office/drawing/2014/main" id="{FD441027-71CF-4EB2-ABA0-DF3650248594}"/>
              </a:ext>
            </a:extLst>
          </p:cNvPr>
          <p:cNvSpPr>
            <a:spLocks noGrp="1"/>
          </p:cNvSpPr>
          <p:nvPr>
            <p:ph idx="13"/>
          </p:nvPr>
        </p:nvSpPr>
        <p:spPr/>
        <p:txBody>
          <a:bodyPr/>
          <a:lstStyle/>
          <a:p>
            <a:r>
              <a:rPr lang="en-US" dirty="0">
                <a:latin typeface="AmplitudeTF" panose="02000506050000020004" pitchFamily="50" charset="0"/>
              </a:rPr>
              <a:t>cldp.campus.recruitment@chase.com </a:t>
            </a:r>
          </a:p>
        </p:txBody>
      </p:sp>
    </p:spTree>
    <p:extLst>
      <p:ext uri="{BB962C8B-B14F-4D97-AF65-F5344CB8AC3E}">
        <p14:creationId xmlns:p14="http://schemas.microsoft.com/office/powerpoint/2010/main" val="331591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4A2AF4-6BD3-47CC-B730-82F9BE633FAA}"/>
              </a:ext>
            </a:extLst>
          </p:cNvPr>
          <p:cNvSpPr>
            <a:spLocks noGrp="1"/>
          </p:cNvSpPr>
          <p:nvPr>
            <p:ph idx="13"/>
          </p:nvPr>
        </p:nvSpPr>
        <p:spPr>
          <a:xfrm>
            <a:off x="482093" y="5095752"/>
            <a:ext cx="8033834" cy="840495"/>
          </a:xfrm>
        </p:spPr>
        <p:txBody>
          <a:bodyPr/>
          <a:lstStyle/>
          <a:p>
            <a:r>
              <a:rPr lang="en-US" sz="1600" kern="0" dirty="0"/>
              <a:t>There’s more to JPMorgan Chase than you know – not only are there hundreds of unexpected jobs, but there are millions of ways to gain personal meaning and fulfillment from each one.</a:t>
            </a:r>
          </a:p>
          <a:p>
            <a:endParaRPr lang="en-GB" dirty="0"/>
          </a:p>
        </p:txBody>
      </p:sp>
      <p:pic>
        <p:nvPicPr>
          <p:cNvPr id="5" name="Picture Placeholder 15" descr="Text&#10;&#10;Description automatically generated">
            <a:extLst>
              <a:ext uri="{FF2B5EF4-FFF2-40B4-BE49-F238E27FC236}">
                <a16:creationId xmlns:a16="http://schemas.microsoft.com/office/drawing/2014/main" id="{DC487203-004B-4D65-A966-6F160A5475FE}"/>
              </a:ext>
            </a:extLst>
          </p:cNvPr>
          <p:cNvPicPr>
            <a:picLocks noChangeAspect="1"/>
          </p:cNvPicPr>
          <p:nvPr/>
        </p:nvPicPr>
        <p:blipFill>
          <a:blip r:embed="rId2"/>
          <a:srcRect l="886" r="886"/>
          <a:stretch>
            <a:fillRect/>
          </a:stretch>
        </p:blipFill>
        <p:spPr>
          <a:xfrm>
            <a:off x="479139" y="1611137"/>
            <a:ext cx="7196279" cy="3516665"/>
          </a:xfrm>
          <a:prstGeom prst="rect">
            <a:avLst/>
          </a:prstGeom>
        </p:spPr>
      </p:pic>
    </p:spTree>
    <p:extLst>
      <p:ext uri="{BB962C8B-B14F-4D97-AF65-F5344CB8AC3E}">
        <p14:creationId xmlns:p14="http://schemas.microsoft.com/office/powerpoint/2010/main" val="217259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FE1D7-0460-448A-960A-4DE7C1873293}"/>
              </a:ext>
            </a:extLst>
          </p:cNvPr>
          <p:cNvSpPr>
            <a:spLocks noGrp="1"/>
          </p:cNvSpPr>
          <p:nvPr>
            <p:ph type="sldNum" sz="quarter" idx="12"/>
          </p:nvPr>
        </p:nvSpPr>
        <p:spPr>
          <a:xfrm>
            <a:off x="191704" y="6402715"/>
            <a:ext cx="504614" cy="379353"/>
          </a:xfrm>
        </p:spPr>
        <p:txBody>
          <a:bodyPr/>
          <a:lstStyle/>
          <a:p>
            <a:fld id="{97C4A280-C4F3-A04D-9472-41A4ED17DE72}" type="slidenum">
              <a:rPr lang="en-US" smtClean="0"/>
              <a:pPr/>
              <a:t>4</a:t>
            </a:fld>
            <a:endParaRPr lang="en-US" dirty="0">
              <a:latin typeface="AmplitudeTF" panose="02000506050000020004" pitchFamily="2" charset="77"/>
            </a:endParaRPr>
          </a:p>
        </p:txBody>
      </p:sp>
      <p:pic>
        <p:nvPicPr>
          <p:cNvPr id="16" name="Picture Placeholder 15" descr="Icon&#10;&#10;Description automatically generated">
            <a:extLst>
              <a:ext uri="{FF2B5EF4-FFF2-40B4-BE49-F238E27FC236}">
                <a16:creationId xmlns:a16="http://schemas.microsoft.com/office/drawing/2014/main" id="{A785F694-D1E7-4202-BF79-EFD1077D9DAD}"/>
              </a:ext>
            </a:extLst>
          </p:cNvPr>
          <p:cNvPicPr>
            <a:picLocks noGrp="1" noChangeAspect="1"/>
          </p:cNvPicPr>
          <p:nvPr>
            <p:ph type="pic" sz="quarter" idx="17"/>
          </p:nvPr>
        </p:nvPicPr>
        <p:blipFill>
          <a:blip r:embed="rId3"/>
          <a:srcRect t="1964" b="1964"/>
          <a:stretch>
            <a:fillRect/>
          </a:stretch>
        </p:blipFill>
        <p:spPr>
          <a:xfrm>
            <a:off x="1733389" y="424739"/>
            <a:ext cx="1522861" cy="1463040"/>
          </a:xfrm>
        </p:spPr>
      </p:pic>
      <p:pic>
        <p:nvPicPr>
          <p:cNvPr id="18" name="Picture Placeholder 17" descr="Icon&#10;&#10;Description automatically generated">
            <a:extLst>
              <a:ext uri="{FF2B5EF4-FFF2-40B4-BE49-F238E27FC236}">
                <a16:creationId xmlns:a16="http://schemas.microsoft.com/office/drawing/2014/main" id="{647BB058-03C6-4223-AC21-753618BB7553}"/>
              </a:ext>
            </a:extLst>
          </p:cNvPr>
          <p:cNvPicPr>
            <a:picLocks noGrp="1" noChangeAspect="1"/>
          </p:cNvPicPr>
          <p:nvPr>
            <p:ph type="pic" sz="quarter" idx="27"/>
          </p:nvPr>
        </p:nvPicPr>
        <p:blipFill>
          <a:blip r:embed="rId4"/>
          <a:srcRect t="2007" b="2007"/>
          <a:stretch>
            <a:fillRect/>
          </a:stretch>
        </p:blipFill>
        <p:spPr>
          <a:xfrm>
            <a:off x="5287190" y="424739"/>
            <a:ext cx="1524216" cy="1463040"/>
          </a:xfrm>
        </p:spPr>
      </p:pic>
      <p:pic>
        <p:nvPicPr>
          <p:cNvPr id="26" name="Picture Placeholder 25" descr="Logo&#10;&#10;Description automatically generated">
            <a:extLst>
              <a:ext uri="{FF2B5EF4-FFF2-40B4-BE49-F238E27FC236}">
                <a16:creationId xmlns:a16="http://schemas.microsoft.com/office/drawing/2014/main" id="{C3CF811F-76ED-4B9E-9004-9B3ED1F4350B}"/>
              </a:ext>
            </a:extLst>
          </p:cNvPr>
          <p:cNvPicPr>
            <a:picLocks noGrp="1" noChangeAspect="1"/>
          </p:cNvPicPr>
          <p:nvPr>
            <p:ph type="pic" sz="quarter" idx="28"/>
          </p:nvPr>
        </p:nvPicPr>
        <p:blipFill rotWithShape="1">
          <a:blip r:embed="rId5"/>
          <a:srcRect l="10738" t="8142" r="7834" b="10237"/>
          <a:stretch/>
        </p:blipFill>
        <p:spPr>
          <a:xfrm>
            <a:off x="8999017" y="3530878"/>
            <a:ext cx="1459594" cy="1463040"/>
          </a:xfrm>
        </p:spPr>
      </p:pic>
      <p:sp>
        <p:nvSpPr>
          <p:cNvPr id="6" name="Text Placeholder 5">
            <a:extLst>
              <a:ext uri="{FF2B5EF4-FFF2-40B4-BE49-F238E27FC236}">
                <a16:creationId xmlns:a16="http://schemas.microsoft.com/office/drawing/2014/main" id="{1D9E7BA9-3566-4086-BDB1-5FE96C40C868}"/>
              </a:ext>
            </a:extLst>
          </p:cNvPr>
          <p:cNvSpPr>
            <a:spLocks noGrp="1"/>
          </p:cNvSpPr>
          <p:nvPr>
            <p:ph type="body" sz="quarter" idx="30"/>
          </p:nvPr>
        </p:nvSpPr>
        <p:spPr>
          <a:xfrm>
            <a:off x="876083" y="1887779"/>
            <a:ext cx="3383280" cy="1570538"/>
          </a:xfrm>
        </p:spPr>
        <p:txBody>
          <a:bodyPr/>
          <a:lstStyle/>
          <a:p>
            <a:pPr algn="ctr">
              <a:spcAft>
                <a:spcPts val="600"/>
              </a:spcAft>
            </a:pPr>
            <a:r>
              <a:rPr lang="en-US" sz="1400" b="1" dirty="0">
                <a:solidFill>
                  <a:srgbClr val="00477B"/>
                </a:solidFill>
                <a:latin typeface="AmplitudeTF" panose="02000506050000020004" pitchFamily="50" charset="0"/>
              </a:rPr>
              <a:t>Asset &amp; Wealth Management </a:t>
            </a:r>
          </a:p>
          <a:p>
            <a:pPr algn="ctr">
              <a:spcAft>
                <a:spcPts val="600"/>
              </a:spcAft>
            </a:pPr>
            <a:r>
              <a:rPr lang="en-GB" sz="1200" dirty="0">
                <a:latin typeface="AmplitudeTF" panose="02000506050000020004" pitchFamily="50" charset="0"/>
              </a:rPr>
              <a:t>Our Asset &amp; Wealth Management business provides strategies that encompass the full spectrum of asset classes. Our global investment professionals provide personalized service and advice for individuals, advisors and institutions.</a:t>
            </a:r>
          </a:p>
        </p:txBody>
      </p:sp>
      <p:sp>
        <p:nvSpPr>
          <p:cNvPr id="7" name="Text Placeholder 6">
            <a:extLst>
              <a:ext uri="{FF2B5EF4-FFF2-40B4-BE49-F238E27FC236}">
                <a16:creationId xmlns:a16="http://schemas.microsoft.com/office/drawing/2014/main" id="{D8B8C7C3-140E-4BD0-9573-EEF80432A152}"/>
              </a:ext>
            </a:extLst>
          </p:cNvPr>
          <p:cNvSpPr>
            <a:spLocks noGrp="1"/>
          </p:cNvSpPr>
          <p:nvPr>
            <p:ph type="body" sz="quarter" idx="31"/>
          </p:nvPr>
        </p:nvSpPr>
        <p:spPr>
          <a:xfrm>
            <a:off x="4357659" y="1887779"/>
            <a:ext cx="3383280" cy="1570538"/>
          </a:xfrm>
        </p:spPr>
        <p:txBody>
          <a:bodyPr/>
          <a:lstStyle/>
          <a:p>
            <a:pPr algn="ctr">
              <a:spcAft>
                <a:spcPts val="600"/>
              </a:spcAft>
            </a:pPr>
            <a:r>
              <a:rPr lang="en-GB" sz="1400" b="1" dirty="0">
                <a:solidFill>
                  <a:srgbClr val="00477B"/>
                </a:solidFill>
                <a:latin typeface="AmplitudeTF" panose="02000506050000020004" pitchFamily="50" charset="0"/>
              </a:rPr>
              <a:t>Commercial Banking</a:t>
            </a:r>
          </a:p>
          <a:p>
            <a:pPr algn="ctr">
              <a:spcAft>
                <a:spcPts val="600"/>
              </a:spcAft>
            </a:pPr>
            <a:r>
              <a:rPr lang="en-GB" sz="1200" dirty="0">
                <a:latin typeface="AmplitudeTF" panose="02000506050000020004" pitchFamily="50" charset="0"/>
              </a:rPr>
              <a:t>Our Commercial Bank provides a range of solutions to help corporations, organizations, real estate investors and business owners achieve their financial goals and leave a positive impact on their communities.</a:t>
            </a:r>
          </a:p>
          <a:p>
            <a:pPr algn="ctr"/>
            <a:endParaRPr lang="en-GB" sz="1400" dirty="0">
              <a:latin typeface="AmplitudeTF" panose="02000506050000020004" pitchFamily="50" charset="0"/>
            </a:endParaRPr>
          </a:p>
        </p:txBody>
      </p:sp>
      <p:sp>
        <p:nvSpPr>
          <p:cNvPr id="8" name="Text Placeholder 7">
            <a:extLst>
              <a:ext uri="{FF2B5EF4-FFF2-40B4-BE49-F238E27FC236}">
                <a16:creationId xmlns:a16="http://schemas.microsoft.com/office/drawing/2014/main" id="{510EDD74-9F2B-4031-A0A8-E02C2B98635D}"/>
              </a:ext>
            </a:extLst>
          </p:cNvPr>
          <p:cNvSpPr>
            <a:spLocks noGrp="1"/>
          </p:cNvSpPr>
          <p:nvPr>
            <p:ph type="body" sz="quarter" idx="32"/>
          </p:nvPr>
        </p:nvSpPr>
        <p:spPr>
          <a:xfrm>
            <a:off x="7992732" y="1887779"/>
            <a:ext cx="3389959" cy="1554480"/>
          </a:xfrm>
        </p:spPr>
        <p:txBody>
          <a:bodyPr/>
          <a:lstStyle/>
          <a:p>
            <a:pPr algn="ctr">
              <a:spcAft>
                <a:spcPts val="600"/>
              </a:spcAft>
            </a:pPr>
            <a:r>
              <a:rPr lang="en-GB" sz="1400" b="1" dirty="0">
                <a:solidFill>
                  <a:srgbClr val="00477B"/>
                </a:solidFill>
                <a:latin typeface="AmplitudeTF" panose="02000506050000020004" pitchFamily="50" charset="0"/>
              </a:rPr>
              <a:t>Consumer &amp; Community Banking</a:t>
            </a:r>
          </a:p>
          <a:p>
            <a:pPr algn="ctr"/>
            <a:r>
              <a:rPr lang="en-GB" sz="1200" dirty="0">
                <a:latin typeface="AmplitudeTF" panose="02000506050000020004" pitchFamily="50" charset="0"/>
              </a:rPr>
              <a:t>Our Consumer &amp; Community Bank serves people, families and businesses by helping them bank, save, invest, make purchases with credit cards, and finance homes and cars.</a:t>
            </a:r>
          </a:p>
          <a:p>
            <a:pPr algn="ctr"/>
            <a:endParaRPr lang="en-GB" sz="1400" dirty="0">
              <a:latin typeface="AmplitudeTF" panose="02000506050000020004" pitchFamily="50" charset="0"/>
            </a:endParaRPr>
          </a:p>
        </p:txBody>
      </p:sp>
      <p:pic>
        <p:nvPicPr>
          <p:cNvPr id="20" name="Picture Placeholder 19">
            <a:extLst>
              <a:ext uri="{FF2B5EF4-FFF2-40B4-BE49-F238E27FC236}">
                <a16:creationId xmlns:a16="http://schemas.microsoft.com/office/drawing/2014/main" id="{4BAFECE7-4A74-4F7B-95A4-48B7085FB832}"/>
              </a:ext>
            </a:extLst>
          </p:cNvPr>
          <p:cNvPicPr>
            <a:picLocks noGrp="1" noChangeAspect="1"/>
          </p:cNvPicPr>
          <p:nvPr>
            <p:ph type="pic" sz="quarter" idx="33"/>
          </p:nvPr>
        </p:nvPicPr>
        <p:blipFill rotWithShape="1">
          <a:blip r:embed="rId6"/>
          <a:srcRect l="5729" t="6330" r="7550" b="5190"/>
          <a:stretch/>
        </p:blipFill>
        <p:spPr>
          <a:xfrm>
            <a:off x="8906416" y="424739"/>
            <a:ext cx="1433942" cy="1463040"/>
          </a:xfrm>
        </p:spPr>
      </p:pic>
      <p:pic>
        <p:nvPicPr>
          <p:cNvPr id="22" name="Picture Placeholder 21" descr="Icon&#10;&#10;Description automatically generated">
            <a:extLst>
              <a:ext uri="{FF2B5EF4-FFF2-40B4-BE49-F238E27FC236}">
                <a16:creationId xmlns:a16="http://schemas.microsoft.com/office/drawing/2014/main" id="{24CC1367-1711-4C6D-8394-E08997FBA651}"/>
              </a:ext>
            </a:extLst>
          </p:cNvPr>
          <p:cNvPicPr>
            <a:picLocks noGrp="1" noChangeAspect="1"/>
          </p:cNvPicPr>
          <p:nvPr>
            <p:ph type="pic" sz="quarter" idx="34"/>
          </p:nvPr>
        </p:nvPicPr>
        <p:blipFill>
          <a:blip r:embed="rId7"/>
          <a:srcRect t="1964" b="1964"/>
          <a:stretch>
            <a:fillRect/>
          </a:stretch>
        </p:blipFill>
        <p:spPr>
          <a:xfrm>
            <a:off x="1733389" y="3530878"/>
            <a:ext cx="1522862" cy="1463040"/>
          </a:xfrm>
        </p:spPr>
      </p:pic>
      <p:sp>
        <p:nvSpPr>
          <p:cNvPr id="11" name="Text Placeholder 10">
            <a:extLst>
              <a:ext uri="{FF2B5EF4-FFF2-40B4-BE49-F238E27FC236}">
                <a16:creationId xmlns:a16="http://schemas.microsoft.com/office/drawing/2014/main" id="{86858028-87E1-4CEC-BB00-4A401C21012C}"/>
              </a:ext>
            </a:extLst>
          </p:cNvPr>
          <p:cNvSpPr>
            <a:spLocks noGrp="1"/>
          </p:cNvSpPr>
          <p:nvPr>
            <p:ph type="body" sz="quarter" idx="35"/>
          </p:nvPr>
        </p:nvSpPr>
        <p:spPr>
          <a:xfrm>
            <a:off x="791686" y="5066480"/>
            <a:ext cx="3406270" cy="1554480"/>
          </a:xfrm>
        </p:spPr>
        <p:txBody>
          <a:bodyPr/>
          <a:lstStyle/>
          <a:p>
            <a:pPr algn="ctr">
              <a:spcAft>
                <a:spcPts val="600"/>
              </a:spcAft>
            </a:pPr>
            <a:r>
              <a:rPr lang="en-US" sz="1400" b="1" dirty="0">
                <a:solidFill>
                  <a:srgbClr val="00477B"/>
                </a:solidFill>
                <a:latin typeface="AmplitudeTF" panose="02000506050000020004" pitchFamily="50" charset="0"/>
              </a:rPr>
              <a:t>Corporate &amp; Investment Bank</a:t>
            </a:r>
          </a:p>
          <a:p>
            <a:pPr algn="ctr">
              <a:spcAft>
                <a:spcPts val="600"/>
              </a:spcAft>
            </a:pPr>
            <a:r>
              <a:rPr lang="en-GB" sz="1200" dirty="0">
                <a:latin typeface="AmplitudeTF" panose="02000506050000020004" pitchFamily="50" charset="0"/>
              </a:rPr>
              <a:t>Our Corporate and Investment Bank is a global leader across banking, markets and investor services, earning the trust of the world's most important corporations, governments and institutions. </a:t>
            </a:r>
          </a:p>
          <a:p>
            <a:pPr algn="ctr"/>
            <a:r>
              <a:rPr lang="en-GB" sz="1400" dirty="0">
                <a:latin typeface="AmplitudeTF" panose="02000506050000020004" pitchFamily="50" charset="0"/>
              </a:rPr>
              <a:t/>
            </a:r>
            <a:br>
              <a:rPr lang="en-GB" sz="1400" dirty="0">
                <a:latin typeface="AmplitudeTF" panose="02000506050000020004" pitchFamily="50" charset="0"/>
              </a:rPr>
            </a:br>
            <a:endParaRPr lang="en-GB" sz="1400" dirty="0">
              <a:latin typeface="AmplitudeTF" panose="02000506050000020004" pitchFamily="50" charset="0"/>
            </a:endParaRPr>
          </a:p>
        </p:txBody>
      </p:sp>
      <p:sp>
        <p:nvSpPr>
          <p:cNvPr id="12" name="Text Placeholder 11">
            <a:extLst>
              <a:ext uri="{FF2B5EF4-FFF2-40B4-BE49-F238E27FC236}">
                <a16:creationId xmlns:a16="http://schemas.microsoft.com/office/drawing/2014/main" id="{5A1A60A1-583E-4D0D-AA20-29F9D97B6393}"/>
              </a:ext>
            </a:extLst>
          </p:cNvPr>
          <p:cNvSpPr>
            <a:spLocks noGrp="1"/>
          </p:cNvSpPr>
          <p:nvPr>
            <p:ph type="body" sz="quarter" idx="36"/>
          </p:nvPr>
        </p:nvSpPr>
        <p:spPr>
          <a:xfrm>
            <a:off x="8024188" y="5043065"/>
            <a:ext cx="3406270" cy="1554480"/>
          </a:xfrm>
        </p:spPr>
        <p:txBody>
          <a:bodyPr/>
          <a:lstStyle/>
          <a:p>
            <a:pPr algn="ctr">
              <a:spcAft>
                <a:spcPts val="600"/>
              </a:spcAft>
            </a:pPr>
            <a:r>
              <a:rPr lang="en-US" sz="1400" b="1" dirty="0">
                <a:solidFill>
                  <a:srgbClr val="00477B"/>
                </a:solidFill>
                <a:latin typeface="AmplitudeTF" panose="02000506050000020004" pitchFamily="50" charset="0"/>
              </a:rPr>
              <a:t>Technology</a:t>
            </a:r>
          </a:p>
          <a:p>
            <a:pPr algn="ctr">
              <a:spcAft>
                <a:spcPts val="600"/>
              </a:spcAft>
            </a:pPr>
            <a:r>
              <a:rPr lang="en-GB" sz="1200" dirty="0">
                <a:latin typeface="AmplitudeTF" panose="02000506050000020004" pitchFamily="50" charset="0"/>
              </a:rPr>
              <a:t>With an $11 billion investment and over 50,000 technologists worldwide, innovation drives the way we do business. Our teams build cutting-edge solutions that impact millions of customers and organizations worldwide.</a:t>
            </a:r>
          </a:p>
        </p:txBody>
      </p:sp>
      <p:pic>
        <p:nvPicPr>
          <p:cNvPr id="24" name="Picture Placeholder 23" descr="Icon&#10;&#10;Description automatically generated">
            <a:extLst>
              <a:ext uri="{FF2B5EF4-FFF2-40B4-BE49-F238E27FC236}">
                <a16:creationId xmlns:a16="http://schemas.microsoft.com/office/drawing/2014/main" id="{98BFC5C4-368C-496C-97B3-CF2724148911}"/>
              </a:ext>
            </a:extLst>
          </p:cNvPr>
          <p:cNvPicPr>
            <a:picLocks noGrp="1" noChangeAspect="1"/>
          </p:cNvPicPr>
          <p:nvPr>
            <p:ph type="pic" sz="quarter" idx="37"/>
          </p:nvPr>
        </p:nvPicPr>
        <p:blipFill rotWithShape="1">
          <a:blip r:embed="rId8"/>
          <a:srcRect t="14155" b="25191"/>
          <a:stretch/>
        </p:blipFill>
        <p:spPr>
          <a:xfrm>
            <a:off x="5102090" y="3687881"/>
            <a:ext cx="1894415" cy="1149034"/>
          </a:xfrm>
        </p:spPr>
      </p:pic>
      <p:sp>
        <p:nvSpPr>
          <p:cNvPr id="14" name="Text Placeholder 13">
            <a:extLst>
              <a:ext uri="{FF2B5EF4-FFF2-40B4-BE49-F238E27FC236}">
                <a16:creationId xmlns:a16="http://schemas.microsoft.com/office/drawing/2014/main" id="{674F1338-2CD8-409D-8A84-FF1721DB71BA}"/>
              </a:ext>
            </a:extLst>
          </p:cNvPr>
          <p:cNvSpPr>
            <a:spLocks noGrp="1"/>
          </p:cNvSpPr>
          <p:nvPr>
            <p:ph type="body" sz="quarter" idx="38"/>
          </p:nvPr>
        </p:nvSpPr>
        <p:spPr>
          <a:xfrm>
            <a:off x="4346163" y="5037911"/>
            <a:ext cx="3406270" cy="1554480"/>
          </a:xfrm>
        </p:spPr>
        <p:txBody>
          <a:bodyPr/>
          <a:lstStyle/>
          <a:p>
            <a:pPr algn="ctr">
              <a:spcAft>
                <a:spcPts val="600"/>
              </a:spcAft>
            </a:pPr>
            <a:r>
              <a:rPr lang="en-US" sz="1400" b="1" dirty="0">
                <a:solidFill>
                  <a:srgbClr val="00477B"/>
                </a:solidFill>
                <a:latin typeface="AmplitudeTF" panose="02000506050000020004" pitchFamily="50" charset="0"/>
              </a:rPr>
              <a:t>Corporate Function</a:t>
            </a:r>
          </a:p>
          <a:p>
            <a:pPr algn="ctr">
              <a:spcAft>
                <a:spcPts val="600"/>
              </a:spcAft>
            </a:pPr>
            <a:r>
              <a:rPr lang="en-GB" sz="1200" dirty="0">
                <a:latin typeface="AmplitudeTF" panose="02000506050000020004" pitchFamily="50" charset="0"/>
              </a:rPr>
              <a:t>Teams collaborate with internal and external clients seeking expertise to execute business strategies. This includes professionals in compliance, risk management, legal, human resources, marketing and other fields.</a:t>
            </a:r>
          </a:p>
        </p:txBody>
      </p:sp>
    </p:spTree>
    <p:extLst>
      <p:ext uri="{BB962C8B-B14F-4D97-AF65-F5344CB8AC3E}">
        <p14:creationId xmlns:p14="http://schemas.microsoft.com/office/powerpoint/2010/main" val="408127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B2433-39EA-40C0-99C0-4E332523E727}"/>
              </a:ext>
            </a:extLst>
          </p:cNvPr>
          <p:cNvPicPr>
            <a:picLocks noChangeAspect="1"/>
          </p:cNvPicPr>
          <p:nvPr/>
        </p:nvPicPr>
        <p:blipFill>
          <a:blip r:embed="rId2"/>
          <a:stretch>
            <a:fillRect/>
          </a:stretch>
        </p:blipFill>
        <p:spPr>
          <a:xfrm>
            <a:off x="2803398" y="2980462"/>
            <a:ext cx="6585204" cy="441960"/>
          </a:xfrm>
          <a:prstGeom prst="rect">
            <a:avLst/>
          </a:prstGeom>
        </p:spPr>
      </p:pic>
      <p:sp>
        <p:nvSpPr>
          <p:cNvPr id="4" name="Subtitle 2">
            <a:extLst>
              <a:ext uri="{FF2B5EF4-FFF2-40B4-BE49-F238E27FC236}">
                <a16:creationId xmlns:a16="http://schemas.microsoft.com/office/drawing/2014/main" id="{0030C880-D921-4E4F-ACBC-B5F269830324}"/>
              </a:ext>
            </a:extLst>
          </p:cNvPr>
          <p:cNvSpPr txBox="1">
            <a:spLocks/>
          </p:cNvSpPr>
          <p:nvPr/>
        </p:nvSpPr>
        <p:spPr>
          <a:xfrm>
            <a:off x="4134761" y="3783358"/>
            <a:ext cx="3922478" cy="8119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en-US" sz="1400" kern="0" spc="300" dirty="0">
                <a:solidFill>
                  <a:schemeClr val="bg1"/>
                </a:solidFill>
                <a:latin typeface="AmplitudeTF" panose="02000506050000020004" pitchFamily="2" charset="77"/>
              </a:rPr>
              <a:t>JPMORGANCHASE.COM/CAREERS</a:t>
            </a:r>
          </a:p>
        </p:txBody>
      </p:sp>
    </p:spTree>
    <p:extLst>
      <p:ext uri="{BB962C8B-B14F-4D97-AF65-F5344CB8AC3E}">
        <p14:creationId xmlns:p14="http://schemas.microsoft.com/office/powerpoint/2010/main" val="144618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A4F2FC-DD53-45A6-9C11-398F914EACC1}"/>
              </a:ext>
            </a:extLst>
          </p:cNvPr>
          <p:cNvSpPr>
            <a:spLocks noGrp="1"/>
          </p:cNvSpPr>
          <p:nvPr>
            <p:ph type="sldNum" sz="quarter" idx="12"/>
          </p:nvPr>
        </p:nvSpPr>
        <p:spPr/>
        <p:txBody>
          <a:bodyPr/>
          <a:lstStyle/>
          <a:p>
            <a:fld id="{97C4A280-C4F3-A04D-9472-41A4ED17DE72}" type="slidenum">
              <a:rPr lang="en-US" smtClean="0"/>
              <a:pPr/>
              <a:t>6</a:t>
            </a:fld>
            <a:endParaRPr lang="en-US" dirty="0">
              <a:latin typeface="AmplitudeTF" panose="02000506050000020004" pitchFamily="2" charset="77"/>
            </a:endParaRPr>
          </a:p>
        </p:txBody>
      </p:sp>
      <p:sp>
        <p:nvSpPr>
          <p:cNvPr id="3" name="Title 2">
            <a:extLst>
              <a:ext uri="{FF2B5EF4-FFF2-40B4-BE49-F238E27FC236}">
                <a16:creationId xmlns:a16="http://schemas.microsoft.com/office/drawing/2014/main" id="{C99D7B0C-A429-463C-BE82-9E7A0483FB8B}"/>
              </a:ext>
            </a:extLst>
          </p:cNvPr>
          <p:cNvSpPr>
            <a:spLocks noGrp="1"/>
          </p:cNvSpPr>
          <p:nvPr>
            <p:ph type="title"/>
          </p:nvPr>
        </p:nvSpPr>
        <p:spPr>
          <a:xfrm>
            <a:off x="2946629" y="1951172"/>
            <a:ext cx="7397521" cy="1510990"/>
          </a:xfrm>
        </p:spPr>
        <p:txBody>
          <a:bodyPr/>
          <a:lstStyle/>
          <a:p>
            <a:pPr>
              <a:lnSpc>
                <a:spcPts val="5560"/>
              </a:lnSpc>
              <a:spcBef>
                <a:spcPts val="600"/>
              </a:spcBef>
            </a:pPr>
            <a:r>
              <a:rPr lang="en-US" sz="4400" b="1" kern="0" dirty="0">
                <a:latin typeface="AmplitudeTF" panose="02000506050000020004" pitchFamily="2" charset="77"/>
              </a:rPr>
              <a:t>Engage in high impact projects to provide best-in-class industry solutions. </a:t>
            </a:r>
          </a:p>
        </p:txBody>
      </p:sp>
      <p:sp>
        <p:nvSpPr>
          <p:cNvPr id="4" name="Text Placeholder 3">
            <a:extLst>
              <a:ext uri="{FF2B5EF4-FFF2-40B4-BE49-F238E27FC236}">
                <a16:creationId xmlns:a16="http://schemas.microsoft.com/office/drawing/2014/main" id="{AF0A32D4-0632-40F1-9C3F-2F958EEF0E7D}"/>
              </a:ext>
            </a:extLst>
          </p:cNvPr>
          <p:cNvSpPr>
            <a:spLocks noGrp="1"/>
          </p:cNvSpPr>
          <p:nvPr>
            <p:ph type="body" sz="quarter" idx="21"/>
          </p:nvPr>
        </p:nvSpPr>
        <p:spPr>
          <a:xfrm>
            <a:off x="2988612" y="4174941"/>
            <a:ext cx="6210252" cy="2257158"/>
          </a:xfrm>
        </p:spPr>
        <p:txBody>
          <a:bodyPr/>
          <a:lstStyle/>
          <a:p>
            <a:pPr marL="0" lvl="2" indent="0">
              <a:lnSpc>
                <a:spcPts val="1780"/>
              </a:lnSpc>
              <a:spcBef>
                <a:spcPts val="600"/>
              </a:spcBef>
              <a:buNone/>
            </a:pPr>
            <a:r>
              <a:rPr lang="en-US" sz="1400" kern="0" dirty="0"/>
              <a:t>As part of the </a:t>
            </a:r>
            <a:r>
              <a:rPr lang="en-US" sz="1400" b="1" kern="0" dirty="0"/>
              <a:t>Chase Leadership Development Program</a:t>
            </a:r>
            <a:r>
              <a:rPr lang="en-US" sz="1400" kern="0" dirty="0"/>
              <a:t>, you’ll get a comprehensive look of Chase, focused on matters that are value-add to our business and have a real-life impact on our customers. </a:t>
            </a:r>
            <a:r>
              <a:rPr lang="en-GB" sz="1400" kern="0" dirty="0"/>
              <a:t/>
            </a:r>
            <a:br>
              <a:rPr lang="en-GB" sz="1400" kern="0" dirty="0"/>
            </a:br>
            <a:r>
              <a:rPr lang="en-GB" sz="1400" dirty="0"/>
              <a:t/>
            </a:r>
            <a:br>
              <a:rPr lang="en-GB" sz="1400" dirty="0"/>
            </a:br>
            <a:r>
              <a:rPr lang="en-US" sz="1400" dirty="0">
                <a:solidFill>
                  <a:srgbClr val="6D6E6A"/>
                </a:solidFill>
              </a:rPr>
              <a:t>Build upon your analytical, marketing and strategic thinking skills, while adding real value to key CCB initiatives. </a:t>
            </a:r>
            <a:r>
              <a:rPr lang="en-US" sz="1400" kern="0" dirty="0"/>
              <a:t>We offer a framework for career growth through unmatched training and exciting experiences and access across our businesses. Our collaborative culture is designed to support YOUR success — wherever it takes you</a:t>
            </a:r>
          </a:p>
        </p:txBody>
      </p:sp>
      <p:sp>
        <p:nvSpPr>
          <p:cNvPr id="5" name="Text Placeholder 4">
            <a:extLst>
              <a:ext uri="{FF2B5EF4-FFF2-40B4-BE49-F238E27FC236}">
                <a16:creationId xmlns:a16="http://schemas.microsoft.com/office/drawing/2014/main" id="{3DA2D76D-B3CD-4D49-B291-157D66B285AD}"/>
              </a:ext>
            </a:extLst>
          </p:cNvPr>
          <p:cNvSpPr>
            <a:spLocks noGrp="1"/>
          </p:cNvSpPr>
          <p:nvPr>
            <p:ph type="body" sz="quarter" idx="22"/>
          </p:nvPr>
        </p:nvSpPr>
        <p:spPr/>
        <p:txBody>
          <a:bodyPr>
            <a:normAutofit/>
          </a:bodyPr>
          <a:lstStyle/>
          <a:p>
            <a:pPr>
              <a:lnSpc>
                <a:spcPct val="100000"/>
              </a:lnSpc>
              <a:spcBef>
                <a:spcPts val="600"/>
              </a:spcBef>
            </a:pPr>
            <a:r>
              <a:rPr lang="en-US" kern="0" dirty="0">
                <a:solidFill>
                  <a:srgbClr val="389CD8"/>
                </a:solidFill>
              </a:rPr>
              <a:t>Consumer &amp; Community Banking</a:t>
            </a:r>
          </a:p>
        </p:txBody>
      </p:sp>
    </p:spTree>
    <p:extLst>
      <p:ext uri="{BB962C8B-B14F-4D97-AF65-F5344CB8AC3E}">
        <p14:creationId xmlns:p14="http://schemas.microsoft.com/office/powerpoint/2010/main" val="133565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BDE302-F241-471D-AEB8-CA4490CB6D65}"/>
              </a:ext>
            </a:extLst>
          </p:cNvPr>
          <p:cNvSpPr>
            <a:spLocks noGrp="1"/>
          </p:cNvSpPr>
          <p:nvPr>
            <p:ph type="sldNum" sz="quarter" idx="12"/>
          </p:nvPr>
        </p:nvSpPr>
        <p:spPr/>
        <p:txBody>
          <a:bodyPr/>
          <a:lstStyle/>
          <a:p>
            <a:fld id="{97C4A280-C4F3-A04D-9472-41A4ED17DE72}" type="slidenum">
              <a:rPr lang="en-US" smtClean="0"/>
              <a:pPr/>
              <a:t>7</a:t>
            </a:fld>
            <a:endParaRPr lang="en-US" dirty="0">
              <a:latin typeface="AmplitudeTF" panose="02000506050000020004" pitchFamily="2" charset="77"/>
            </a:endParaRPr>
          </a:p>
        </p:txBody>
      </p:sp>
      <p:sp>
        <p:nvSpPr>
          <p:cNvPr id="3" name="Text Placeholder 2">
            <a:extLst>
              <a:ext uri="{FF2B5EF4-FFF2-40B4-BE49-F238E27FC236}">
                <a16:creationId xmlns:a16="http://schemas.microsoft.com/office/drawing/2014/main" id="{52E7DEFA-987A-4C8F-B61F-7C554F27BA83}"/>
              </a:ext>
            </a:extLst>
          </p:cNvPr>
          <p:cNvSpPr>
            <a:spLocks noGrp="1"/>
          </p:cNvSpPr>
          <p:nvPr>
            <p:ph type="body" sz="quarter" idx="21"/>
          </p:nvPr>
        </p:nvSpPr>
        <p:spPr>
          <a:xfrm>
            <a:off x="681246" y="949441"/>
            <a:ext cx="4642922" cy="4723915"/>
          </a:xfrm>
        </p:spPr>
        <p:txBody>
          <a:bodyPr/>
          <a:lstStyle/>
          <a:p>
            <a:pPr>
              <a:lnSpc>
                <a:spcPct val="100000"/>
              </a:lnSpc>
              <a:spcBef>
                <a:spcPts val="0"/>
              </a:spcBef>
            </a:pPr>
            <a:r>
              <a:rPr lang="en-US" b="1" kern="0" dirty="0">
                <a:latin typeface="AmplitudeTF" panose="02000506050000020004" pitchFamily="2" charset="77"/>
              </a:rPr>
              <a:t>Natalie</a:t>
            </a:r>
          </a:p>
          <a:p>
            <a:pPr>
              <a:lnSpc>
                <a:spcPct val="100000"/>
              </a:lnSpc>
              <a:spcBef>
                <a:spcPts val="0"/>
              </a:spcBef>
            </a:pPr>
            <a:r>
              <a:rPr lang="en-US" b="1" kern="0" dirty="0">
                <a:latin typeface="AmplitudeTF" panose="02000506050000020004" pitchFamily="2" charset="77"/>
              </a:rPr>
              <a:t>Analyst, CLDP</a:t>
            </a:r>
          </a:p>
          <a:p>
            <a:pPr>
              <a:lnSpc>
                <a:spcPts val="3180"/>
              </a:lnSpc>
              <a:spcBef>
                <a:spcPts val="600"/>
              </a:spcBef>
            </a:pPr>
            <a:r>
              <a:rPr lang="en-US" sz="1600" kern="0" dirty="0">
                <a:solidFill>
                  <a:srgbClr val="555654"/>
                </a:solidFill>
                <a:latin typeface="AmplitudeTF" panose="02000506050000020004" pitchFamily="2" charset="77"/>
              </a:rPr>
              <a:t>“The Chase Leadership Development Program will provide you with a diverse skillset working across different businesses, as you gain a deep understanding of how we operate as a company and serve our customers. You will network with senior employees and interact with fellow Analysts. Everyone is willing to help you jump start and grow your career.” </a:t>
            </a:r>
            <a:endParaRPr lang="en-US" dirty="0"/>
          </a:p>
        </p:txBody>
      </p:sp>
      <p:pic>
        <p:nvPicPr>
          <p:cNvPr id="6" name="Picture Placeholder 5">
            <a:extLst>
              <a:ext uri="{FF2B5EF4-FFF2-40B4-BE49-F238E27FC236}">
                <a16:creationId xmlns:a16="http://schemas.microsoft.com/office/drawing/2014/main" id="{B1D1CA2B-EC73-42D4-98BA-4BBA61D3D8BF}"/>
              </a:ext>
            </a:extLst>
          </p:cNvPr>
          <p:cNvPicPr>
            <a:picLocks noGrp="1" noChangeAspect="1"/>
          </p:cNvPicPr>
          <p:nvPr>
            <p:ph type="pic" sz="quarter" idx="16"/>
          </p:nvPr>
        </p:nvPicPr>
        <p:blipFill>
          <a:blip r:embed="rId2"/>
          <a:srcRect l="2688" r="2688"/>
          <a:stretch>
            <a:fillRect/>
          </a:stretch>
        </p:blipFill>
        <p:spPr>
          <a:xfrm>
            <a:off x="7039811" y="949441"/>
            <a:ext cx="4470943" cy="4723915"/>
          </a:xfrm>
        </p:spPr>
      </p:pic>
    </p:spTree>
    <p:extLst>
      <p:ext uri="{BB962C8B-B14F-4D97-AF65-F5344CB8AC3E}">
        <p14:creationId xmlns:p14="http://schemas.microsoft.com/office/powerpoint/2010/main" val="168984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D4DF91F-2167-4C42-8013-B5865DCEBAC0}"/>
              </a:ext>
            </a:extLst>
          </p:cNvPr>
          <p:cNvGraphicFramePr/>
          <p:nvPr>
            <p:extLst>
              <p:ext uri="{D42A27DB-BD31-4B8C-83A1-F6EECF244321}">
                <p14:modId xmlns:p14="http://schemas.microsoft.com/office/powerpoint/2010/main" val="3862095750"/>
              </p:ext>
            </p:extLst>
          </p:nvPr>
        </p:nvGraphicFramePr>
        <p:xfrm>
          <a:off x="0" y="1179095"/>
          <a:ext cx="6689369" cy="525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nip and Round Single Corner Rectangle 39">
            <a:extLst>
              <a:ext uri="{FF2B5EF4-FFF2-40B4-BE49-F238E27FC236}">
                <a16:creationId xmlns:a16="http://schemas.microsoft.com/office/drawing/2014/main" id="{CA7EF422-9F50-4D23-AE8C-1A3477B0340F}"/>
              </a:ext>
            </a:extLst>
          </p:cNvPr>
          <p:cNvSpPr/>
          <p:nvPr/>
        </p:nvSpPr>
        <p:spPr>
          <a:xfrm>
            <a:off x="6515101" y="1145067"/>
            <a:ext cx="5333920" cy="1140952"/>
          </a:xfrm>
          <a:prstGeom prst="snipRoundRect">
            <a:avLst/>
          </a:prstGeom>
          <a:solidFill>
            <a:srgbClr val="FFFFFF"/>
          </a:solidFill>
          <a:ln w="38100">
            <a:solidFill>
              <a:srgbClr val="024A7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004680"/>
                </a:solidFill>
                <a:latin typeface="AmplitudeTF" panose="02000506050000020004" pitchFamily="50" charset="0"/>
                <a:cs typeface="Arial" panose="020B0604020202020204" pitchFamily="34" charset="0"/>
              </a:rPr>
              <a:t>A general management program within Consumer &amp; Community Banking (CCB) </a:t>
            </a:r>
            <a:r>
              <a:rPr lang="en-US" altLang="en-US" sz="1500" dirty="0">
                <a:solidFill>
                  <a:srgbClr val="004680"/>
                </a:solidFill>
                <a:latin typeface="AmplitudeTF" panose="02000506050000020004" pitchFamily="50" charset="0"/>
                <a:cs typeface="Arial" panose="020B0604020202020204" pitchFamily="34" charset="0"/>
              </a:rPr>
              <a:t>structured to enhance your business acumen while further developing your professional and technical skills</a:t>
            </a:r>
            <a:endParaRPr lang="en-US" sz="1500" dirty="0">
              <a:solidFill>
                <a:srgbClr val="004680"/>
              </a:solidFill>
            </a:endParaRPr>
          </a:p>
        </p:txBody>
      </p:sp>
      <p:grpSp>
        <p:nvGrpSpPr>
          <p:cNvPr id="5" name="Group 4">
            <a:extLst>
              <a:ext uri="{FF2B5EF4-FFF2-40B4-BE49-F238E27FC236}">
                <a16:creationId xmlns:a16="http://schemas.microsoft.com/office/drawing/2014/main" id="{81EF8C25-BE26-42BC-922F-B8E40F96F917}"/>
              </a:ext>
            </a:extLst>
          </p:cNvPr>
          <p:cNvGrpSpPr/>
          <p:nvPr/>
        </p:nvGrpSpPr>
        <p:grpSpPr>
          <a:xfrm>
            <a:off x="6787575" y="4556709"/>
            <a:ext cx="5052530" cy="1997830"/>
            <a:chOff x="647855" y="5225154"/>
            <a:chExt cx="3581260" cy="1785072"/>
          </a:xfrm>
        </p:grpSpPr>
        <p:grpSp>
          <p:nvGrpSpPr>
            <p:cNvPr id="6" name="Group 5">
              <a:extLst>
                <a:ext uri="{FF2B5EF4-FFF2-40B4-BE49-F238E27FC236}">
                  <a16:creationId xmlns:a16="http://schemas.microsoft.com/office/drawing/2014/main" id="{19CC6094-9726-44A4-974D-92C665C805A5}"/>
                </a:ext>
              </a:extLst>
            </p:cNvPr>
            <p:cNvGrpSpPr>
              <a:grpSpLocks/>
            </p:cNvGrpSpPr>
            <p:nvPr/>
          </p:nvGrpSpPr>
          <p:grpSpPr>
            <a:xfrm>
              <a:off x="647855" y="5342782"/>
              <a:ext cx="3048899" cy="1667444"/>
              <a:chOff x="313695" y="5542454"/>
              <a:chExt cx="2183643" cy="1194235"/>
            </a:xfrm>
          </p:grpSpPr>
          <p:sp>
            <p:nvSpPr>
              <p:cNvPr id="19" name="Freeform 200">
                <a:extLst>
                  <a:ext uri="{FF2B5EF4-FFF2-40B4-BE49-F238E27FC236}">
                    <a16:creationId xmlns:a16="http://schemas.microsoft.com/office/drawing/2014/main" id="{1303B67F-EEA3-494E-BC14-52CCD3AF871E}"/>
                  </a:ext>
                </a:extLst>
              </p:cNvPr>
              <p:cNvSpPr>
                <a:spLocks noEditPoints="1"/>
              </p:cNvSpPr>
              <p:nvPr/>
            </p:nvSpPr>
            <p:spPr bwMode="auto">
              <a:xfrm>
                <a:off x="2247590" y="5897011"/>
                <a:ext cx="134756" cy="83249"/>
              </a:xfrm>
              <a:custGeom>
                <a:avLst/>
                <a:gdLst>
                  <a:gd name="T0" fmla="*/ 222 w 225"/>
                  <a:gd name="T1" fmla="*/ 135 h 139"/>
                  <a:gd name="T2" fmla="*/ 204 w 225"/>
                  <a:gd name="T3" fmla="*/ 135 h 139"/>
                  <a:gd name="T4" fmla="*/ 215 w 225"/>
                  <a:gd name="T5" fmla="*/ 136 h 139"/>
                  <a:gd name="T6" fmla="*/ 218 w 225"/>
                  <a:gd name="T7" fmla="*/ 130 h 139"/>
                  <a:gd name="T8" fmla="*/ 189 w 225"/>
                  <a:gd name="T9" fmla="*/ 127 h 139"/>
                  <a:gd name="T10" fmla="*/ 161 w 225"/>
                  <a:gd name="T11" fmla="*/ 125 h 139"/>
                  <a:gd name="T12" fmla="*/ 164 w 225"/>
                  <a:gd name="T13" fmla="*/ 124 h 139"/>
                  <a:gd name="T14" fmla="*/ 186 w 225"/>
                  <a:gd name="T15" fmla="*/ 122 h 139"/>
                  <a:gd name="T16" fmla="*/ 176 w 225"/>
                  <a:gd name="T17" fmla="*/ 130 h 139"/>
                  <a:gd name="T18" fmla="*/ 167 w 225"/>
                  <a:gd name="T19" fmla="*/ 130 h 139"/>
                  <a:gd name="T20" fmla="*/ 182 w 225"/>
                  <a:gd name="T21" fmla="*/ 121 h 139"/>
                  <a:gd name="T22" fmla="*/ 173 w 225"/>
                  <a:gd name="T23" fmla="*/ 118 h 139"/>
                  <a:gd name="T24" fmla="*/ 172 w 225"/>
                  <a:gd name="T25" fmla="*/ 121 h 139"/>
                  <a:gd name="T26" fmla="*/ 166 w 225"/>
                  <a:gd name="T27" fmla="*/ 1 h 139"/>
                  <a:gd name="T28" fmla="*/ 169 w 225"/>
                  <a:gd name="T29" fmla="*/ 7 h 139"/>
                  <a:gd name="T30" fmla="*/ 173 w 225"/>
                  <a:gd name="T31" fmla="*/ 18 h 139"/>
                  <a:gd name="T32" fmla="*/ 181 w 225"/>
                  <a:gd name="T33" fmla="*/ 17 h 139"/>
                  <a:gd name="T34" fmla="*/ 178 w 225"/>
                  <a:gd name="T35" fmla="*/ 24 h 139"/>
                  <a:gd name="T36" fmla="*/ 164 w 225"/>
                  <a:gd name="T37" fmla="*/ 32 h 139"/>
                  <a:gd name="T38" fmla="*/ 163 w 225"/>
                  <a:gd name="T39" fmla="*/ 37 h 139"/>
                  <a:gd name="T40" fmla="*/ 159 w 225"/>
                  <a:gd name="T41" fmla="*/ 41 h 139"/>
                  <a:gd name="T42" fmla="*/ 158 w 225"/>
                  <a:gd name="T43" fmla="*/ 44 h 139"/>
                  <a:gd name="T44" fmla="*/ 155 w 225"/>
                  <a:gd name="T45" fmla="*/ 49 h 139"/>
                  <a:gd name="T46" fmla="*/ 161 w 225"/>
                  <a:gd name="T47" fmla="*/ 55 h 139"/>
                  <a:gd name="T48" fmla="*/ 164 w 225"/>
                  <a:gd name="T49" fmla="*/ 49 h 139"/>
                  <a:gd name="T50" fmla="*/ 176 w 225"/>
                  <a:gd name="T51" fmla="*/ 61 h 139"/>
                  <a:gd name="T52" fmla="*/ 182 w 225"/>
                  <a:gd name="T53" fmla="*/ 75 h 139"/>
                  <a:gd name="T54" fmla="*/ 175 w 225"/>
                  <a:gd name="T55" fmla="*/ 75 h 139"/>
                  <a:gd name="T56" fmla="*/ 187 w 225"/>
                  <a:gd name="T57" fmla="*/ 89 h 139"/>
                  <a:gd name="T58" fmla="*/ 199 w 225"/>
                  <a:gd name="T59" fmla="*/ 99 h 139"/>
                  <a:gd name="T60" fmla="*/ 219 w 225"/>
                  <a:gd name="T61" fmla="*/ 93 h 139"/>
                  <a:gd name="T62" fmla="*/ 216 w 225"/>
                  <a:gd name="T63" fmla="*/ 84 h 139"/>
                  <a:gd name="T64" fmla="*/ 209 w 225"/>
                  <a:gd name="T65" fmla="*/ 72 h 139"/>
                  <a:gd name="T66" fmla="*/ 207 w 225"/>
                  <a:gd name="T67" fmla="*/ 69 h 139"/>
                  <a:gd name="T68" fmla="*/ 222 w 225"/>
                  <a:gd name="T69" fmla="*/ 79 h 139"/>
                  <a:gd name="T70" fmla="*/ 222 w 225"/>
                  <a:gd name="T71" fmla="*/ 93 h 139"/>
                  <a:gd name="T72" fmla="*/ 207 w 225"/>
                  <a:gd name="T73" fmla="*/ 106 h 139"/>
                  <a:gd name="T74" fmla="*/ 198 w 225"/>
                  <a:gd name="T75" fmla="*/ 107 h 139"/>
                  <a:gd name="T76" fmla="*/ 186 w 225"/>
                  <a:gd name="T77" fmla="*/ 113 h 139"/>
                  <a:gd name="T78" fmla="*/ 179 w 225"/>
                  <a:gd name="T79" fmla="*/ 102 h 139"/>
                  <a:gd name="T80" fmla="*/ 175 w 225"/>
                  <a:gd name="T81" fmla="*/ 96 h 139"/>
                  <a:gd name="T82" fmla="*/ 170 w 225"/>
                  <a:gd name="T83" fmla="*/ 106 h 139"/>
                  <a:gd name="T84" fmla="*/ 164 w 225"/>
                  <a:gd name="T85" fmla="*/ 106 h 139"/>
                  <a:gd name="T86" fmla="*/ 155 w 225"/>
                  <a:gd name="T87" fmla="*/ 118 h 139"/>
                  <a:gd name="T88" fmla="*/ 152 w 225"/>
                  <a:gd name="T89" fmla="*/ 115 h 139"/>
                  <a:gd name="T90" fmla="*/ 149 w 225"/>
                  <a:gd name="T91" fmla="*/ 106 h 139"/>
                  <a:gd name="T92" fmla="*/ 147 w 225"/>
                  <a:gd name="T93" fmla="*/ 98 h 139"/>
                  <a:gd name="T94" fmla="*/ 137 w 225"/>
                  <a:gd name="T95" fmla="*/ 95 h 139"/>
                  <a:gd name="T96" fmla="*/ 133 w 225"/>
                  <a:gd name="T97" fmla="*/ 84 h 139"/>
                  <a:gd name="T98" fmla="*/ 107 w 225"/>
                  <a:gd name="T99" fmla="*/ 73 h 139"/>
                  <a:gd name="T100" fmla="*/ 57 w 225"/>
                  <a:gd name="T101" fmla="*/ 73 h 139"/>
                  <a:gd name="T102" fmla="*/ 32 w 225"/>
                  <a:gd name="T103" fmla="*/ 72 h 139"/>
                  <a:gd name="T104" fmla="*/ 2 w 225"/>
                  <a:gd name="T105" fmla="*/ 58 h 139"/>
                  <a:gd name="T106" fmla="*/ 14 w 225"/>
                  <a:gd name="T107" fmla="*/ 12 h 139"/>
                  <a:gd name="T108" fmla="*/ 40 w 225"/>
                  <a:gd name="T109" fmla="*/ 12 h 139"/>
                  <a:gd name="T110" fmla="*/ 65 w 225"/>
                  <a:gd name="T111" fmla="*/ 14 h 139"/>
                  <a:gd name="T112" fmla="*/ 101 w 225"/>
                  <a:gd name="T113" fmla="*/ 15 h 139"/>
                  <a:gd name="T114" fmla="*/ 137 w 225"/>
                  <a:gd name="T115" fmla="*/ 15 h 139"/>
                  <a:gd name="T116" fmla="*/ 147 w 225"/>
                  <a:gd name="T117" fmla="*/ 9 h 139"/>
                  <a:gd name="T118" fmla="*/ 155 w 225"/>
                  <a:gd name="T1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139">
                    <a:moveTo>
                      <a:pt x="170" y="139"/>
                    </a:moveTo>
                    <a:lnTo>
                      <a:pt x="169" y="139"/>
                    </a:lnTo>
                    <a:lnTo>
                      <a:pt x="169" y="138"/>
                    </a:lnTo>
                    <a:lnTo>
                      <a:pt x="170" y="138"/>
                    </a:lnTo>
                    <a:lnTo>
                      <a:pt x="170" y="139"/>
                    </a:lnTo>
                    <a:close/>
                    <a:moveTo>
                      <a:pt x="219" y="129"/>
                    </a:moveTo>
                    <a:lnTo>
                      <a:pt x="221" y="132"/>
                    </a:lnTo>
                    <a:lnTo>
                      <a:pt x="222" y="135"/>
                    </a:lnTo>
                    <a:lnTo>
                      <a:pt x="224" y="136"/>
                    </a:lnTo>
                    <a:lnTo>
                      <a:pt x="222" y="139"/>
                    </a:lnTo>
                    <a:lnTo>
                      <a:pt x="221" y="139"/>
                    </a:lnTo>
                    <a:lnTo>
                      <a:pt x="218" y="139"/>
                    </a:lnTo>
                    <a:lnTo>
                      <a:pt x="215" y="139"/>
                    </a:lnTo>
                    <a:lnTo>
                      <a:pt x="212" y="139"/>
                    </a:lnTo>
                    <a:lnTo>
                      <a:pt x="205" y="136"/>
                    </a:lnTo>
                    <a:lnTo>
                      <a:pt x="204" y="135"/>
                    </a:lnTo>
                    <a:lnTo>
                      <a:pt x="202" y="135"/>
                    </a:lnTo>
                    <a:lnTo>
                      <a:pt x="204" y="133"/>
                    </a:lnTo>
                    <a:lnTo>
                      <a:pt x="205" y="135"/>
                    </a:lnTo>
                    <a:lnTo>
                      <a:pt x="207" y="135"/>
                    </a:lnTo>
                    <a:lnTo>
                      <a:pt x="210" y="135"/>
                    </a:lnTo>
                    <a:lnTo>
                      <a:pt x="213" y="135"/>
                    </a:lnTo>
                    <a:lnTo>
                      <a:pt x="215" y="135"/>
                    </a:lnTo>
                    <a:lnTo>
                      <a:pt x="215" y="136"/>
                    </a:lnTo>
                    <a:lnTo>
                      <a:pt x="215" y="135"/>
                    </a:lnTo>
                    <a:lnTo>
                      <a:pt x="216" y="135"/>
                    </a:lnTo>
                    <a:lnTo>
                      <a:pt x="218" y="135"/>
                    </a:lnTo>
                    <a:lnTo>
                      <a:pt x="219" y="133"/>
                    </a:lnTo>
                    <a:lnTo>
                      <a:pt x="219" y="132"/>
                    </a:lnTo>
                    <a:lnTo>
                      <a:pt x="218" y="132"/>
                    </a:lnTo>
                    <a:lnTo>
                      <a:pt x="216" y="133"/>
                    </a:lnTo>
                    <a:lnTo>
                      <a:pt x="218" y="130"/>
                    </a:lnTo>
                    <a:lnTo>
                      <a:pt x="218" y="129"/>
                    </a:lnTo>
                    <a:lnTo>
                      <a:pt x="218" y="127"/>
                    </a:lnTo>
                    <a:lnTo>
                      <a:pt x="219" y="127"/>
                    </a:lnTo>
                    <a:lnTo>
                      <a:pt x="219" y="129"/>
                    </a:lnTo>
                    <a:close/>
                    <a:moveTo>
                      <a:pt x="192" y="129"/>
                    </a:moveTo>
                    <a:lnTo>
                      <a:pt x="192" y="130"/>
                    </a:lnTo>
                    <a:lnTo>
                      <a:pt x="190" y="129"/>
                    </a:lnTo>
                    <a:lnTo>
                      <a:pt x="189" y="127"/>
                    </a:lnTo>
                    <a:lnTo>
                      <a:pt x="190" y="125"/>
                    </a:lnTo>
                    <a:lnTo>
                      <a:pt x="190" y="124"/>
                    </a:lnTo>
                    <a:lnTo>
                      <a:pt x="192" y="124"/>
                    </a:lnTo>
                    <a:lnTo>
                      <a:pt x="192" y="125"/>
                    </a:lnTo>
                    <a:lnTo>
                      <a:pt x="193" y="127"/>
                    </a:lnTo>
                    <a:lnTo>
                      <a:pt x="192" y="129"/>
                    </a:lnTo>
                    <a:close/>
                    <a:moveTo>
                      <a:pt x="163" y="124"/>
                    </a:moveTo>
                    <a:lnTo>
                      <a:pt x="161" y="125"/>
                    </a:lnTo>
                    <a:lnTo>
                      <a:pt x="161" y="124"/>
                    </a:lnTo>
                    <a:lnTo>
                      <a:pt x="163" y="124"/>
                    </a:lnTo>
                    <a:lnTo>
                      <a:pt x="164" y="122"/>
                    </a:lnTo>
                    <a:lnTo>
                      <a:pt x="166" y="122"/>
                    </a:lnTo>
                    <a:lnTo>
                      <a:pt x="167" y="122"/>
                    </a:lnTo>
                    <a:lnTo>
                      <a:pt x="167" y="124"/>
                    </a:lnTo>
                    <a:lnTo>
                      <a:pt x="166" y="124"/>
                    </a:lnTo>
                    <a:lnTo>
                      <a:pt x="164" y="124"/>
                    </a:lnTo>
                    <a:lnTo>
                      <a:pt x="163" y="124"/>
                    </a:lnTo>
                    <a:close/>
                    <a:moveTo>
                      <a:pt x="182" y="121"/>
                    </a:moveTo>
                    <a:lnTo>
                      <a:pt x="182" y="122"/>
                    </a:lnTo>
                    <a:lnTo>
                      <a:pt x="184" y="122"/>
                    </a:lnTo>
                    <a:lnTo>
                      <a:pt x="184" y="121"/>
                    </a:lnTo>
                    <a:lnTo>
                      <a:pt x="184" y="119"/>
                    </a:lnTo>
                    <a:lnTo>
                      <a:pt x="186" y="121"/>
                    </a:lnTo>
                    <a:lnTo>
                      <a:pt x="186" y="122"/>
                    </a:lnTo>
                    <a:lnTo>
                      <a:pt x="184" y="124"/>
                    </a:lnTo>
                    <a:lnTo>
                      <a:pt x="186" y="124"/>
                    </a:lnTo>
                    <a:lnTo>
                      <a:pt x="186" y="125"/>
                    </a:lnTo>
                    <a:lnTo>
                      <a:pt x="189" y="125"/>
                    </a:lnTo>
                    <a:lnTo>
                      <a:pt x="189" y="130"/>
                    </a:lnTo>
                    <a:lnTo>
                      <a:pt x="187" y="130"/>
                    </a:lnTo>
                    <a:lnTo>
                      <a:pt x="178" y="130"/>
                    </a:lnTo>
                    <a:lnTo>
                      <a:pt x="176" y="130"/>
                    </a:lnTo>
                    <a:lnTo>
                      <a:pt x="175" y="132"/>
                    </a:lnTo>
                    <a:lnTo>
                      <a:pt x="173" y="132"/>
                    </a:lnTo>
                    <a:lnTo>
                      <a:pt x="172" y="135"/>
                    </a:lnTo>
                    <a:lnTo>
                      <a:pt x="170" y="135"/>
                    </a:lnTo>
                    <a:lnTo>
                      <a:pt x="170" y="133"/>
                    </a:lnTo>
                    <a:lnTo>
                      <a:pt x="169" y="133"/>
                    </a:lnTo>
                    <a:lnTo>
                      <a:pt x="169" y="132"/>
                    </a:lnTo>
                    <a:lnTo>
                      <a:pt x="167" y="130"/>
                    </a:lnTo>
                    <a:lnTo>
                      <a:pt x="172" y="130"/>
                    </a:lnTo>
                    <a:lnTo>
                      <a:pt x="173" y="129"/>
                    </a:lnTo>
                    <a:lnTo>
                      <a:pt x="173" y="127"/>
                    </a:lnTo>
                    <a:lnTo>
                      <a:pt x="175" y="124"/>
                    </a:lnTo>
                    <a:lnTo>
                      <a:pt x="176" y="124"/>
                    </a:lnTo>
                    <a:lnTo>
                      <a:pt x="179" y="121"/>
                    </a:lnTo>
                    <a:lnTo>
                      <a:pt x="182" y="119"/>
                    </a:lnTo>
                    <a:lnTo>
                      <a:pt x="182" y="121"/>
                    </a:lnTo>
                    <a:close/>
                    <a:moveTo>
                      <a:pt x="172" y="121"/>
                    </a:moveTo>
                    <a:lnTo>
                      <a:pt x="170" y="122"/>
                    </a:lnTo>
                    <a:lnTo>
                      <a:pt x="169" y="122"/>
                    </a:lnTo>
                    <a:lnTo>
                      <a:pt x="167" y="122"/>
                    </a:lnTo>
                    <a:lnTo>
                      <a:pt x="169" y="121"/>
                    </a:lnTo>
                    <a:lnTo>
                      <a:pt x="170" y="121"/>
                    </a:lnTo>
                    <a:lnTo>
                      <a:pt x="172" y="119"/>
                    </a:lnTo>
                    <a:lnTo>
                      <a:pt x="173" y="118"/>
                    </a:lnTo>
                    <a:lnTo>
                      <a:pt x="175" y="116"/>
                    </a:lnTo>
                    <a:lnTo>
                      <a:pt x="176" y="116"/>
                    </a:lnTo>
                    <a:lnTo>
                      <a:pt x="178" y="116"/>
                    </a:lnTo>
                    <a:lnTo>
                      <a:pt x="176" y="118"/>
                    </a:lnTo>
                    <a:lnTo>
                      <a:pt x="175" y="118"/>
                    </a:lnTo>
                    <a:lnTo>
                      <a:pt x="173" y="119"/>
                    </a:lnTo>
                    <a:lnTo>
                      <a:pt x="173" y="121"/>
                    </a:lnTo>
                    <a:lnTo>
                      <a:pt x="172" y="121"/>
                    </a:lnTo>
                    <a:close/>
                    <a:moveTo>
                      <a:pt x="221" y="113"/>
                    </a:moveTo>
                    <a:lnTo>
                      <a:pt x="219" y="113"/>
                    </a:lnTo>
                    <a:lnTo>
                      <a:pt x="222" y="107"/>
                    </a:lnTo>
                    <a:lnTo>
                      <a:pt x="222" y="106"/>
                    </a:lnTo>
                    <a:lnTo>
                      <a:pt x="224" y="107"/>
                    </a:lnTo>
                    <a:lnTo>
                      <a:pt x="222" y="109"/>
                    </a:lnTo>
                    <a:lnTo>
                      <a:pt x="221" y="113"/>
                    </a:lnTo>
                    <a:close/>
                    <a:moveTo>
                      <a:pt x="166" y="1"/>
                    </a:moveTo>
                    <a:lnTo>
                      <a:pt x="167" y="1"/>
                    </a:lnTo>
                    <a:lnTo>
                      <a:pt x="169" y="0"/>
                    </a:lnTo>
                    <a:lnTo>
                      <a:pt x="169" y="1"/>
                    </a:lnTo>
                    <a:lnTo>
                      <a:pt x="170" y="4"/>
                    </a:lnTo>
                    <a:lnTo>
                      <a:pt x="169" y="4"/>
                    </a:lnTo>
                    <a:lnTo>
                      <a:pt x="166" y="4"/>
                    </a:lnTo>
                    <a:lnTo>
                      <a:pt x="167" y="6"/>
                    </a:lnTo>
                    <a:lnTo>
                      <a:pt x="169" y="7"/>
                    </a:lnTo>
                    <a:lnTo>
                      <a:pt x="170" y="7"/>
                    </a:lnTo>
                    <a:lnTo>
                      <a:pt x="170" y="9"/>
                    </a:lnTo>
                    <a:lnTo>
                      <a:pt x="172" y="15"/>
                    </a:lnTo>
                    <a:lnTo>
                      <a:pt x="169" y="12"/>
                    </a:lnTo>
                    <a:lnTo>
                      <a:pt x="169" y="14"/>
                    </a:lnTo>
                    <a:lnTo>
                      <a:pt x="170" y="15"/>
                    </a:lnTo>
                    <a:lnTo>
                      <a:pt x="173" y="17"/>
                    </a:lnTo>
                    <a:lnTo>
                      <a:pt x="173" y="18"/>
                    </a:lnTo>
                    <a:lnTo>
                      <a:pt x="172" y="18"/>
                    </a:lnTo>
                    <a:lnTo>
                      <a:pt x="173" y="20"/>
                    </a:lnTo>
                    <a:lnTo>
                      <a:pt x="176" y="20"/>
                    </a:lnTo>
                    <a:lnTo>
                      <a:pt x="176" y="21"/>
                    </a:lnTo>
                    <a:lnTo>
                      <a:pt x="178" y="21"/>
                    </a:lnTo>
                    <a:lnTo>
                      <a:pt x="178" y="18"/>
                    </a:lnTo>
                    <a:lnTo>
                      <a:pt x="179" y="17"/>
                    </a:lnTo>
                    <a:lnTo>
                      <a:pt x="181" y="17"/>
                    </a:lnTo>
                    <a:lnTo>
                      <a:pt x="181" y="18"/>
                    </a:lnTo>
                    <a:lnTo>
                      <a:pt x="182" y="18"/>
                    </a:lnTo>
                    <a:lnTo>
                      <a:pt x="182" y="20"/>
                    </a:lnTo>
                    <a:lnTo>
                      <a:pt x="182" y="21"/>
                    </a:lnTo>
                    <a:lnTo>
                      <a:pt x="181" y="21"/>
                    </a:lnTo>
                    <a:lnTo>
                      <a:pt x="181" y="23"/>
                    </a:lnTo>
                    <a:lnTo>
                      <a:pt x="179" y="24"/>
                    </a:lnTo>
                    <a:lnTo>
                      <a:pt x="178" y="24"/>
                    </a:lnTo>
                    <a:lnTo>
                      <a:pt x="178" y="23"/>
                    </a:lnTo>
                    <a:lnTo>
                      <a:pt x="178" y="24"/>
                    </a:lnTo>
                    <a:lnTo>
                      <a:pt x="176" y="24"/>
                    </a:lnTo>
                    <a:lnTo>
                      <a:pt x="176" y="26"/>
                    </a:lnTo>
                    <a:lnTo>
                      <a:pt x="169" y="27"/>
                    </a:lnTo>
                    <a:lnTo>
                      <a:pt x="166" y="29"/>
                    </a:lnTo>
                    <a:lnTo>
                      <a:pt x="166" y="30"/>
                    </a:lnTo>
                    <a:lnTo>
                      <a:pt x="164" y="32"/>
                    </a:lnTo>
                    <a:lnTo>
                      <a:pt x="166" y="32"/>
                    </a:lnTo>
                    <a:lnTo>
                      <a:pt x="167" y="30"/>
                    </a:lnTo>
                    <a:lnTo>
                      <a:pt x="167" y="32"/>
                    </a:lnTo>
                    <a:lnTo>
                      <a:pt x="167" y="34"/>
                    </a:lnTo>
                    <a:lnTo>
                      <a:pt x="166" y="34"/>
                    </a:lnTo>
                    <a:lnTo>
                      <a:pt x="164" y="35"/>
                    </a:lnTo>
                    <a:lnTo>
                      <a:pt x="163" y="35"/>
                    </a:lnTo>
                    <a:lnTo>
                      <a:pt x="163" y="37"/>
                    </a:lnTo>
                    <a:lnTo>
                      <a:pt x="163" y="38"/>
                    </a:lnTo>
                    <a:lnTo>
                      <a:pt x="164" y="38"/>
                    </a:lnTo>
                    <a:lnTo>
                      <a:pt x="164" y="40"/>
                    </a:lnTo>
                    <a:lnTo>
                      <a:pt x="163" y="40"/>
                    </a:lnTo>
                    <a:lnTo>
                      <a:pt x="161" y="38"/>
                    </a:lnTo>
                    <a:lnTo>
                      <a:pt x="159" y="38"/>
                    </a:lnTo>
                    <a:lnTo>
                      <a:pt x="159" y="40"/>
                    </a:lnTo>
                    <a:lnTo>
                      <a:pt x="159" y="41"/>
                    </a:lnTo>
                    <a:lnTo>
                      <a:pt x="159" y="43"/>
                    </a:lnTo>
                    <a:lnTo>
                      <a:pt x="159" y="44"/>
                    </a:lnTo>
                    <a:lnTo>
                      <a:pt x="161" y="44"/>
                    </a:lnTo>
                    <a:lnTo>
                      <a:pt x="159" y="44"/>
                    </a:lnTo>
                    <a:lnTo>
                      <a:pt x="158" y="43"/>
                    </a:lnTo>
                    <a:lnTo>
                      <a:pt x="156" y="43"/>
                    </a:lnTo>
                    <a:lnTo>
                      <a:pt x="156" y="44"/>
                    </a:lnTo>
                    <a:lnTo>
                      <a:pt x="158" y="44"/>
                    </a:lnTo>
                    <a:lnTo>
                      <a:pt x="156" y="46"/>
                    </a:lnTo>
                    <a:lnTo>
                      <a:pt x="156" y="44"/>
                    </a:lnTo>
                    <a:lnTo>
                      <a:pt x="155" y="44"/>
                    </a:lnTo>
                    <a:lnTo>
                      <a:pt x="155" y="46"/>
                    </a:lnTo>
                    <a:lnTo>
                      <a:pt x="156" y="46"/>
                    </a:lnTo>
                    <a:lnTo>
                      <a:pt x="156" y="47"/>
                    </a:lnTo>
                    <a:lnTo>
                      <a:pt x="155" y="47"/>
                    </a:lnTo>
                    <a:lnTo>
                      <a:pt x="155" y="49"/>
                    </a:lnTo>
                    <a:lnTo>
                      <a:pt x="156" y="50"/>
                    </a:lnTo>
                    <a:lnTo>
                      <a:pt x="158" y="49"/>
                    </a:lnTo>
                    <a:lnTo>
                      <a:pt x="158" y="52"/>
                    </a:lnTo>
                    <a:lnTo>
                      <a:pt x="159" y="52"/>
                    </a:lnTo>
                    <a:lnTo>
                      <a:pt x="161" y="53"/>
                    </a:lnTo>
                    <a:lnTo>
                      <a:pt x="159" y="53"/>
                    </a:lnTo>
                    <a:lnTo>
                      <a:pt x="159" y="55"/>
                    </a:lnTo>
                    <a:lnTo>
                      <a:pt x="161" y="55"/>
                    </a:lnTo>
                    <a:lnTo>
                      <a:pt x="163" y="55"/>
                    </a:lnTo>
                    <a:lnTo>
                      <a:pt x="163" y="53"/>
                    </a:lnTo>
                    <a:lnTo>
                      <a:pt x="164" y="53"/>
                    </a:lnTo>
                    <a:lnTo>
                      <a:pt x="164" y="55"/>
                    </a:lnTo>
                    <a:lnTo>
                      <a:pt x="166" y="53"/>
                    </a:lnTo>
                    <a:lnTo>
                      <a:pt x="166" y="52"/>
                    </a:lnTo>
                    <a:lnTo>
                      <a:pt x="164" y="50"/>
                    </a:lnTo>
                    <a:lnTo>
                      <a:pt x="164" y="49"/>
                    </a:lnTo>
                    <a:lnTo>
                      <a:pt x="167" y="52"/>
                    </a:lnTo>
                    <a:lnTo>
                      <a:pt x="169" y="52"/>
                    </a:lnTo>
                    <a:lnTo>
                      <a:pt x="172" y="53"/>
                    </a:lnTo>
                    <a:lnTo>
                      <a:pt x="172" y="55"/>
                    </a:lnTo>
                    <a:lnTo>
                      <a:pt x="173" y="55"/>
                    </a:lnTo>
                    <a:lnTo>
                      <a:pt x="175" y="58"/>
                    </a:lnTo>
                    <a:lnTo>
                      <a:pt x="175" y="61"/>
                    </a:lnTo>
                    <a:lnTo>
                      <a:pt x="176" y="61"/>
                    </a:lnTo>
                    <a:lnTo>
                      <a:pt x="178" y="63"/>
                    </a:lnTo>
                    <a:lnTo>
                      <a:pt x="179" y="66"/>
                    </a:lnTo>
                    <a:lnTo>
                      <a:pt x="181" y="67"/>
                    </a:lnTo>
                    <a:lnTo>
                      <a:pt x="181" y="69"/>
                    </a:lnTo>
                    <a:lnTo>
                      <a:pt x="181" y="70"/>
                    </a:lnTo>
                    <a:lnTo>
                      <a:pt x="182" y="73"/>
                    </a:lnTo>
                    <a:lnTo>
                      <a:pt x="184" y="73"/>
                    </a:lnTo>
                    <a:lnTo>
                      <a:pt x="182" y="75"/>
                    </a:lnTo>
                    <a:lnTo>
                      <a:pt x="181" y="75"/>
                    </a:lnTo>
                    <a:lnTo>
                      <a:pt x="181" y="73"/>
                    </a:lnTo>
                    <a:lnTo>
                      <a:pt x="181" y="72"/>
                    </a:lnTo>
                    <a:lnTo>
                      <a:pt x="181" y="70"/>
                    </a:lnTo>
                    <a:lnTo>
                      <a:pt x="179" y="70"/>
                    </a:lnTo>
                    <a:lnTo>
                      <a:pt x="178" y="75"/>
                    </a:lnTo>
                    <a:lnTo>
                      <a:pt x="176" y="75"/>
                    </a:lnTo>
                    <a:lnTo>
                      <a:pt x="175" y="75"/>
                    </a:lnTo>
                    <a:lnTo>
                      <a:pt x="179" y="79"/>
                    </a:lnTo>
                    <a:lnTo>
                      <a:pt x="181" y="79"/>
                    </a:lnTo>
                    <a:lnTo>
                      <a:pt x="182" y="79"/>
                    </a:lnTo>
                    <a:lnTo>
                      <a:pt x="186" y="79"/>
                    </a:lnTo>
                    <a:lnTo>
                      <a:pt x="186" y="81"/>
                    </a:lnTo>
                    <a:lnTo>
                      <a:pt x="187" y="84"/>
                    </a:lnTo>
                    <a:lnTo>
                      <a:pt x="187" y="87"/>
                    </a:lnTo>
                    <a:lnTo>
                      <a:pt x="187" y="89"/>
                    </a:lnTo>
                    <a:lnTo>
                      <a:pt x="187" y="92"/>
                    </a:lnTo>
                    <a:lnTo>
                      <a:pt x="189" y="93"/>
                    </a:lnTo>
                    <a:lnTo>
                      <a:pt x="193" y="96"/>
                    </a:lnTo>
                    <a:lnTo>
                      <a:pt x="195" y="96"/>
                    </a:lnTo>
                    <a:lnTo>
                      <a:pt x="204" y="98"/>
                    </a:lnTo>
                    <a:lnTo>
                      <a:pt x="202" y="98"/>
                    </a:lnTo>
                    <a:lnTo>
                      <a:pt x="199" y="98"/>
                    </a:lnTo>
                    <a:lnTo>
                      <a:pt x="199" y="99"/>
                    </a:lnTo>
                    <a:lnTo>
                      <a:pt x="201" y="99"/>
                    </a:lnTo>
                    <a:lnTo>
                      <a:pt x="204" y="99"/>
                    </a:lnTo>
                    <a:lnTo>
                      <a:pt x="205" y="99"/>
                    </a:lnTo>
                    <a:lnTo>
                      <a:pt x="209" y="96"/>
                    </a:lnTo>
                    <a:lnTo>
                      <a:pt x="215" y="95"/>
                    </a:lnTo>
                    <a:lnTo>
                      <a:pt x="216" y="95"/>
                    </a:lnTo>
                    <a:lnTo>
                      <a:pt x="218" y="93"/>
                    </a:lnTo>
                    <a:lnTo>
                      <a:pt x="219" y="93"/>
                    </a:lnTo>
                    <a:lnTo>
                      <a:pt x="221" y="92"/>
                    </a:lnTo>
                    <a:lnTo>
                      <a:pt x="221" y="89"/>
                    </a:lnTo>
                    <a:lnTo>
                      <a:pt x="221" y="86"/>
                    </a:lnTo>
                    <a:lnTo>
                      <a:pt x="219" y="84"/>
                    </a:lnTo>
                    <a:lnTo>
                      <a:pt x="221" y="83"/>
                    </a:lnTo>
                    <a:lnTo>
                      <a:pt x="219" y="81"/>
                    </a:lnTo>
                    <a:lnTo>
                      <a:pt x="218" y="81"/>
                    </a:lnTo>
                    <a:lnTo>
                      <a:pt x="216" y="84"/>
                    </a:lnTo>
                    <a:lnTo>
                      <a:pt x="216" y="81"/>
                    </a:lnTo>
                    <a:lnTo>
                      <a:pt x="216" y="79"/>
                    </a:lnTo>
                    <a:lnTo>
                      <a:pt x="216" y="76"/>
                    </a:lnTo>
                    <a:lnTo>
                      <a:pt x="215" y="75"/>
                    </a:lnTo>
                    <a:lnTo>
                      <a:pt x="215" y="72"/>
                    </a:lnTo>
                    <a:lnTo>
                      <a:pt x="212" y="70"/>
                    </a:lnTo>
                    <a:lnTo>
                      <a:pt x="210" y="70"/>
                    </a:lnTo>
                    <a:lnTo>
                      <a:pt x="209" y="72"/>
                    </a:lnTo>
                    <a:lnTo>
                      <a:pt x="210" y="72"/>
                    </a:lnTo>
                    <a:lnTo>
                      <a:pt x="210" y="73"/>
                    </a:lnTo>
                    <a:lnTo>
                      <a:pt x="209" y="73"/>
                    </a:lnTo>
                    <a:lnTo>
                      <a:pt x="207" y="73"/>
                    </a:lnTo>
                    <a:lnTo>
                      <a:pt x="207" y="72"/>
                    </a:lnTo>
                    <a:lnTo>
                      <a:pt x="205" y="70"/>
                    </a:lnTo>
                    <a:lnTo>
                      <a:pt x="205" y="69"/>
                    </a:lnTo>
                    <a:lnTo>
                      <a:pt x="207" y="69"/>
                    </a:lnTo>
                    <a:lnTo>
                      <a:pt x="209" y="69"/>
                    </a:lnTo>
                    <a:lnTo>
                      <a:pt x="210" y="69"/>
                    </a:lnTo>
                    <a:lnTo>
                      <a:pt x="212" y="69"/>
                    </a:lnTo>
                    <a:lnTo>
                      <a:pt x="213" y="69"/>
                    </a:lnTo>
                    <a:lnTo>
                      <a:pt x="215" y="70"/>
                    </a:lnTo>
                    <a:lnTo>
                      <a:pt x="218" y="72"/>
                    </a:lnTo>
                    <a:lnTo>
                      <a:pt x="219" y="75"/>
                    </a:lnTo>
                    <a:lnTo>
                      <a:pt x="222" y="79"/>
                    </a:lnTo>
                    <a:lnTo>
                      <a:pt x="224" y="87"/>
                    </a:lnTo>
                    <a:lnTo>
                      <a:pt x="225" y="89"/>
                    </a:lnTo>
                    <a:lnTo>
                      <a:pt x="225" y="90"/>
                    </a:lnTo>
                    <a:lnTo>
                      <a:pt x="224" y="90"/>
                    </a:lnTo>
                    <a:lnTo>
                      <a:pt x="224" y="89"/>
                    </a:lnTo>
                    <a:lnTo>
                      <a:pt x="222" y="89"/>
                    </a:lnTo>
                    <a:lnTo>
                      <a:pt x="222" y="92"/>
                    </a:lnTo>
                    <a:lnTo>
                      <a:pt x="222" y="93"/>
                    </a:lnTo>
                    <a:lnTo>
                      <a:pt x="224" y="92"/>
                    </a:lnTo>
                    <a:lnTo>
                      <a:pt x="225" y="93"/>
                    </a:lnTo>
                    <a:lnTo>
                      <a:pt x="225" y="98"/>
                    </a:lnTo>
                    <a:lnTo>
                      <a:pt x="224" y="102"/>
                    </a:lnTo>
                    <a:lnTo>
                      <a:pt x="222" y="102"/>
                    </a:lnTo>
                    <a:lnTo>
                      <a:pt x="212" y="104"/>
                    </a:lnTo>
                    <a:lnTo>
                      <a:pt x="209" y="104"/>
                    </a:lnTo>
                    <a:lnTo>
                      <a:pt x="207" y="106"/>
                    </a:lnTo>
                    <a:lnTo>
                      <a:pt x="205" y="106"/>
                    </a:lnTo>
                    <a:lnTo>
                      <a:pt x="205" y="107"/>
                    </a:lnTo>
                    <a:lnTo>
                      <a:pt x="204" y="109"/>
                    </a:lnTo>
                    <a:lnTo>
                      <a:pt x="204" y="107"/>
                    </a:lnTo>
                    <a:lnTo>
                      <a:pt x="204" y="106"/>
                    </a:lnTo>
                    <a:lnTo>
                      <a:pt x="202" y="106"/>
                    </a:lnTo>
                    <a:lnTo>
                      <a:pt x="201" y="107"/>
                    </a:lnTo>
                    <a:lnTo>
                      <a:pt x="198" y="107"/>
                    </a:lnTo>
                    <a:lnTo>
                      <a:pt x="196" y="107"/>
                    </a:lnTo>
                    <a:lnTo>
                      <a:pt x="195" y="106"/>
                    </a:lnTo>
                    <a:lnTo>
                      <a:pt x="193" y="107"/>
                    </a:lnTo>
                    <a:lnTo>
                      <a:pt x="192" y="110"/>
                    </a:lnTo>
                    <a:lnTo>
                      <a:pt x="190" y="112"/>
                    </a:lnTo>
                    <a:lnTo>
                      <a:pt x="189" y="112"/>
                    </a:lnTo>
                    <a:lnTo>
                      <a:pt x="187" y="113"/>
                    </a:lnTo>
                    <a:lnTo>
                      <a:pt x="186" y="113"/>
                    </a:lnTo>
                    <a:lnTo>
                      <a:pt x="182" y="113"/>
                    </a:lnTo>
                    <a:lnTo>
                      <a:pt x="179" y="116"/>
                    </a:lnTo>
                    <a:lnTo>
                      <a:pt x="178" y="115"/>
                    </a:lnTo>
                    <a:lnTo>
                      <a:pt x="179" y="113"/>
                    </a:lnTo>
                    <a:lnTo>
                      <a:pt x="179" y="112"/>
                    </a:lnTo>
                    <a:lnTo>
                      <a:pt x="179" y="106"/>
                    </a:lnTo>
                    <a:lnTo>
                      <a:pt x="179" y="104"/>
                    </a:lnTo>
                    <a:lnTo>
                      <a:pt x="179" y="102"/>
                    </a:lnTo>
                    <a:lnTo>
                      <a:pt x="179" y="101"/>
                    </a:lnTo>
                    <a:lnTo>
                      <a:pt x="181" y="99"/>
                    </a:lnTo>
                    <a:lnTo>
                      <a:pt x="181" y="98"/>
                    </a:lnTo>
                    <a:lnTo>
                      <a:pt x="179" y="98"/>
                    </a:lnTo>
                    <a:lnTo>
                      <a:pt x="179" y="99"/>
                    </a:lnTo>
                    <a:lnTo>
                      <a:pt x="176" y="98"/>
                    </a:lnTo>
                    <a:lnTo>
                      <a:pt x="176" y="96"/>
                    </a:lnTo>
                    <a:lnTo>
                      <a:pt x="175" y="96"/>
                    </a:lnTo>
                    <a:lnTo>
                      <a:pt x="175" y="99"/>
                    </a:lnTo>
                    <a:lnTo>
                      <a:pt x="175" y="101"/>
                    </a:lnTo>
                    <a:lnTo>
                      <a:pt x="175" y="102"/>
                    </a:lnTo>
                    <a:lnTo>
                      <a:pt x="173" y="102"/>
                    </a:lnTo>
                    <a:lnTo>
                      <a:pt x="173" y="104"/>
                    </a:lnTo>
                    <a:lnTo>
                      <a:pt x="172" y="106"/>
                    </a:lnTo>
                    <a:lnTo>
                      <a:pt x="170" y="104"/>
                    </a:lnTo>
                    <a:lnTo>
                      <a:pt x="170" y="106"/>
                    </a:lnTo>
                    <a:lnTo>
                      <a:pt x="169" y="107"/>
                    </a:lnTo>
                    <a:lnTo>
                      <a:pt x="167" y="107"/>
                    </a:lnTo>
                    <a:lnTo>
                      <a:pt x="167" y="109"/>
                    </a:lnTo>
                    <a:lnTo>
                      <a:pt x="167" y="110"/>
                    </a:lnTo>
                    <a:lnTo>
                      <a:pt x="166" y="110"/>
                    </a:lnTo>
                    <a:lnTo>
                      <a:pt x="166" y="109"/>
                    </a:lnTo>
                    <a:lnTo>
                      <a:pt x="166" y="107"/>
                    </a:lnTo>
                    <a:lnTo>
                      <a:pt x="164" y="106"/>
                    </a:lnTo>
                    <a:lnTo>
                      <a:pt x="163" y="109"/>
                    </a:lnTo>
                    <a:lnTo>
                      <a:pt x="163" y="110"/>
                    </a:lnTo>
                    <a:lnTo>
                      <a:pt x="161" y="112"/>
                    </a:lnTo>
                    <a:lnTo>
                      <a:pt x="163" y="113"/>
                    </a:lnTo>
                    <a:lnTo>
                      <a:pt x="161" y="115"/>
                    </a:lnTo>
                    <a:lnTo>
                      <a:pt x="159" y="115"/>
                    </a:lnTo>
                    <a:lnTo>
                      <a:pt x="156" y="116"/>
                    </a:lnTo>
                    <a:lnTo>
                      <a:pt x="155" y="118"/>
                    </a:lnTo>
                    <a:lnTo>
                      <a:pt x="153" y="116"/>
                    </a:lnTo>
                    <a:lnTo>
                      <a:pt x="155" y="116"/>
                    </a:lnTo>
                    <a:lnTo>
                      <a:pt x="155" y="115"/>
                    </a:lnTo>
                    <a:lnTo>
                      <a:pt x="155" y="113"/>
                    </a:lnTo>
                    <a:lnTo>
                      <a:pt x="153" y="112"/>
                    </a:lnTo>
                    <a:lnTo>
                      <a:pt x="153" y="115"/>
                    </a:lnTo>
                    <a:lnTo>
                      <a:pt x="150" y="115"/>
                    </a:lnTo>
                    <a:lnTo>
                      <a:pt x="152" y="115"/>
                    </a:lnTo>
                    <a:lnTo>
                      <a:pt x="152" y="116"/>
                    </a:lnTo>
                    <a:lnTo>
                      <a:pt x="150" y="116"/>
                    </a:lnTo>
                    <a:lnTo>
                      <a:pt x="150" y="113"/>
                    </a:lnTo>
                    <a:lnTo>
                      <a:pt x="149" y="112"/>
                    </a:lnTo>
                    <a:lnTo>
                      <a:pt x="149" y="110"/>
                    </a:lnTo>
                    <a:lnTo>
                      <a:pt x="149" y="109"/>
                    </a:lnTo>
                    <a:lnTo>
                      <a:pt x="149" y="107"/>
                    </a:lnTo>
                    <a:lnTo>
                      <a:pt x="149" y="106"/>
                    </a:lnTo>
                    <a:lnTo>
                      <a:pt x="149" y="104"/>
                    </a:lnTo>
                    <a:lnTo>
                      <a:pt x="147" y="104"/>
                    </a:lnTo>
                    <a:lnTo>
                      <a:pt x="146" y="102"/>
                    </a:lnTo>
                    <a:lnTo>
                      <a:pt x="149" y="96"/>
                    </a:lnTo>
                    <a:lnTo>
                      <a:pt x="150" y="93"/>
                    </a:lnTo>
                    <a:lnTo>
                      <a:pt x="149" y="93"/>
                    </a:lnTo>
                    <a:lnTo>
                      <a:pt x="149" y="95"/>
                    </a:lnTo>
                    <a:lnTo>
                      <a:pt x="147" y="98"/>
                    </a:lnTo>
                    <a:lnTo>
                      <a:pt x="146" y="99"/>
                    </a:lnTo>
                    <a:lnTo>
                      <a:pt x="144" y="98"/>
                    </a:lnTo>
                    <a:lnTo>
                      <a:pt x="143" y="99"/>
                    </a:lnTo>
                    <a:lnTo>
                      <a:pt x="141" y="96"/>
                    </a:lnTo>
                    <a:lnTo>
                      <a:pt x="140" y="96"/>
                    </a:lnTo>
                    <a:lnTo>
                      <a:pt x="140" y="95"/>
                    </a:lnTo>
                    <a:lnTo>
                      <a:pt x="138" y="95"/>
                    </a:lnTo>
                    <a:lnTo>
                      <a:pt x="137" y="95"/>
                    </a:lnTo>
                    <a:lnTo>
                      <a:pt x="137" y="93"/>
                    </a:lnTo>
                    <a:lnTo>
                      <a:pt x="137" y="92"/>
                    </a:lnTo>
                    <a:lnTo>
                      <a:pt x="137" y="89"/>
                    </a:lnTo>
                    <a:lnTo>
                      <a:pt x="137" y="87"/>
                    </a:lnTo>
                    <a:lnTo>
                      <a:pt x="137" y="86"/>
                    </a:lnTo>
                    <a:lnTo>
                      <a:pt x="137" y="84"/>
                    </a:lnTo>
                    <a:lnTo>
                      <a:pt x="135" y="84"/>
                    </a:lnTo>
                    <a:lnTo>
                      <a:pt x="133" y="84"/>
                    </a:lnTo>
                    <a:lnTo>
                      <a:pt x="133" y="78"/>
                    </a:lnTo>
                    <a:lnTo>
                      <a:pt x="133" y="75"/>
                    </a:lnTo>
                    <a:lnTo>
                      <a:pt x="130" y="75"/>
                    </a:lnTo>
                    <a:lnTo>
                      <a:pt x="124" y="75"/>
                    </a:lnTo>
                    <a:lnTo>
                      <a:pt x="118" y="75"/>
                    </a:lnTo>
                    <a:lnTo>
                      <a:pt x="112" y="75"/>
                    </a:lnTo>
                    <a:lnTo>
                      <a:pt x="107" y="75"/>
                    </a:lnTo>
                    <a:lnTo>
                      <a:pt x="107" y="73"/>
                    </a:lnTo>
                    <a:lnTo>
                      <a:pt x="100" y="73"/>
                    </a:lnTo>
                    <a:lnTo>
                      <a:pt x="91" y="73"/>
                    </a:lnTo>
                    <a:lnTo>
                      <a:pt x="81" y="73"/>
                    </a:lnTo>
                    <a:lnTo>
                      <a:pt x="72" y="73"/>
                    </a:lnTo>
                    <a:lnTo>
                      <a:pt x="63" y="73"/>
                    </a:lnTo>
                    <a:lnTo>
                      <a:pt x="60" y="73"/>
                    </a:lnTo>
                    <a:lnTo>
                      <a:pt x="58" y="73"/>
                    </a:lnTo>
                    <a:lnTo>
                      <a:pt x="57" y="73"/>
                    </a:lnTo>
                    <a:lnTo>
                      <a:pt x="55" y="73"/>
                    </a:lnTo>
                    <a:lnTo>
                      <a:pt x="46" y="73"/>
                    </a:lnTo>
                    <a:lnTo>
                      <a:pt x="46" y="75"/>
                    </a:lnTo>
                    <a:lnTo>
                      <a:pt x="43" y="75"/>
                    </a:lnTo>
                    <a:lnTo>
                      <a:pt x="43" y="73"/>
                    </a:lnTo>
                    <a:lnTo>
                      <a:pt x="40" y="72"/>
                    </a:lnTo>
                    <a:lnTo>
                      <a:pt x="35" y="72"/>
                    </a:lnTo>
                    <a:lnTo>
                      <a:pt x="32" y="72"/>
                    </a:lnTo>
                    <a:lnTo>
                      <a:pt x="25" y="72"/>
                    </a:lnTo>
                    <a:lnTo>
                      <a:pt x="17" y="72"/>
                    </a:lnTo>
                    <a:lnTo>
                      <a:pt x="9" y="72"/>
                    </a:lnTo>
                    <a:lnTo>
                      <a:pt x="2" y="70"/>
                    </a:lnTo>
                    <a:lnTo>
                      <a:pt x="0" y="69"/>
                    </a:lnTo>
                    <a:lnTo>
                      <a:pt x="0" y="67"/>
                    </a:lnTo>
                    <a:lnTo>
                      <a:pt x="0" y="64"/>
                    </a:lnTo>
                    <a:lnTo>
                      <a:pt x="2" y="58"/>
                    </a:lnTo>
                    <a:lnTo>
                      <a:pt x="3" y="52"/>
                    </a:lnTo>
                    <a:lnTo>
                      <a:pt x="6" y="46"/>
                    </a:lnTo>
                    <a:lnTo>
                      <a:pt x="8" y="40"/>
                    </a:lnTo>
                    <a:lnTo>
                      <a:pt x="9" y="34"/>
                    </a:lnTo>
                    <a:lnTo>
                      <a:pt x="11" y="27"/>
                    </a:lnTo>
                    <a:lnTo>
                      <a:pt x="12" y="21"/>
                    </a:lnTo>
                    <a:lnTo>
                      <a:pt x="14" y="15"/>
                    </a:lnTo>
                    <a:lnTo>
                      <a:pt x="14" y="12"/>
                    </a:lnTo>
                    <a:lnTo>
                      <a:pt x="19" y="12"/>
                    </a:lnTo>
                    <a:lnTo>
                      <a:pt x="22" y="12"/>
                    </a:lnTo>
                    <a:lnTo>
                      <a:pt x="25" y="12"/>
                    </a:lnTo>
                    <a:lnTo>
                      <a:pt x="28" y="12"/>
                    </a:lnTo>
                    <a:lnTo>
                      <a:pt x="31" y="12"/>
                    </a:lnTo>
                    <a:lnTo>
                      <a:pt x="34" y="12"/>
                    </a:lnTo>
                    <a:lnTo>
                      <a:pt x="37" y="12"/>
                    </a:lnTo>
                    <a:lnTo>
                      <a:pt x="40" y="12"/>
                    </a:lnTo>
                    <a:lnTo>
                      <a:pt x="43" y="12"/>
                    </a:lnTo>
                    <a:lnTo>
                      <a:pt x="46" y="12"/>
                    </a:lnTo>
                    <a:lnTo>
                      <a:pt x="49" y="12"/>
                    </a:lnTo>
                    <a:lnTo>
                      <a:pt x="52" y="12"/>
                    </a:lnTo>
                    <a:lnTo>
                      <a:pt x="55" y="14"/>
                    </a:lnTo>
                    <a:lnTo>
                      <a:pt x="58" y="14"/>
                    </a:lnTo>
                    <a:lnTo>
                      <a:pt x="61" y="14"/>
                    </a:lnTo>
                    <a:lnTo>
                      <a:pt x="65" y="14"/>
                    </a:lnTo>
                    <a:lnTo>
                      <a:pt x="69" y="14"/>
                    </a:lnTo>
                    <a:lnTo>
                      <a:pt x="74" y="14"/>
                    </a:lnTo>
                    <a:lnTo>
                      <a:pt x="78" y="14"/>
                    </a:lnTo>
                    <a:lnTo>
                      <a:pt x="83" y="14"/>
                    </a:lnTo>
                    <a:lnTo>
                      <a:pt x="88" y="14"/>
                    </a:lnTo>
                    <a:lnTo>
                      <a:pt x="92" y="14"/>
                    </a:lnTo>
                    <a:lnTo>
                      <a:pt x="97" y="14"/>
                    </a:lnTo>
                    <a:lnTo>
                      <a:pt x="101" y="15"/>
                    </a:lnTo>
                    <a:lnTo>
                      <a:pt x="106" y="15"/>
                    </a:lnTo>
                    <a:lnTo>
                      <a:pt x="110" y="15"/>
                    </a:lnTo>
                    <a:lnTo>
                      <a:pt x="115" y="15"/>
                    </a:lnTo>
                    <a:lnTo>
                      <a:pt x="118" y="15"/>
                    </a:lnTo>
                    <a:lnTo>
                      <a:pt x="123" y="15"/>
                    </a:lnTo>
                    <a:lnTo>
                      <a:pt x="127" y="15"/>
                    </a:lnTo>
                    <a:lnTo>
                      <a:pt x="132" y="15"/>
                    </a:lnTo>
                    <a:lnTo>
                      <a:pt x="137" y="15"/>
                    </a:lnTo>
                    <a:lnTo>
                      <a:pt x="138" y="15"/>
                    </a:lnTo>
                    <a:lnTo>
                      <a:pt x="140" y="15"/>
                    </a:lnTo>
                    <a:lnTo>
                      <a:pt x="141" y="14"/>
                    </a:lnTo>
                    <a:lnTo>
                      <a:pt x="143" y="12"/>
                    </a:lnTo>
                    <a:lnTo>
                      <a:pt x="144" y="12"/>
                    </a:lnTo>
                    <a:lnTo>
                      <a:pt x="146" y="12"/>
                    </a:lnTo>
                    <a:lnTo>
                      <a:pt x="146" y="11"/>
                    </a:lnTo>
                    <a:lnTo>
                      <a:pt x="147" y="9"/>
                    </a:lnTo>
                    <a:lnTo>
                      <a:pt x="147" y="7"/>
                    </a:lnTo>
                    <a:lnTo>
                      <a:pt x="147" y="6"/>
                    </a:lnTo>
                    <a:lnTo>
                      <a:pt x="149" y="6"/>
                    </a:lnTo>
                    <a:lnTo>
                      <a:pt x="150" y="6"/>
                    </a:lnTo>
                    <a:lnTo>
                      <a:pt x="152" y="6"/>
                    </a:lnTo>
                    <a:lnTo>
                      <a:pt x="153" y="6"/>
                    </a:lnTo>
                    <a:lnTo>
                      <a:pt x="153" y="4"/>
                    </a:lnTo>
                    <a:lnTo>
                      <a:pt x="155" y="3"/>
                    </a:lnTo>
                    <a:lnTo>
                      <a:pt x="156" y="3"/>
                    </a:lnTo>
                    <a:lnTo>
                      <a:pt x="163" y="0"/>
                    </a:lnTo>
                    <a:lnTo>
                      <a:pt x="164" y="0"/>
                    </a:lnTo>
                    <a:lnTo>
                      <a:pt x="166" y="1"/>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0" name="Freeform 201">
                <a:extLst>
                  <a:ext uri="{FF2B5EF4-FFF2-40B4-BE49-F238E27FC236}">
                    <a16:creationId xmlns:a16="http://schemas.microsoft.com/office/drawing/2014/main" id="{4661B064-38F3-4073-8C5F-8B2F701256B9}"/>
                  </a:ext>
                </a:extLst>
              </p:cNvPr>
              <p:cNvSpPr>
                <a:spLocks/>
              </p:cNvSpPr>
              <p:nvPr/>
            </p:nvSpPr>
            <p:spPr bwMode="auto">
              <a:xfrm>
                <a:off x="1351614" y="5542454"/>
                <a:ext cx="288677" cy="322216"/>
              </a:xfrm>
              <a:custGeom>
                <a:avLst/>
                <a:gdLst>
                  <a:gd name="T0" fmla="*/ 473 w 482"/>
                  <a:gd name="T1" fmla="*/ 138 h 538"/>
                  <a:gd name="T2" fmla="*/ 392 w 482"/>
                  <a:gd name="T3" fmla="*/ 180 h 538"/>
                  <a:gd name="T4" fmla="*/ 352 w 482"/>
                  <a:gd name="T5" fmla="*/ 223 h 538"/>
                  <a:gd name="T6" fmla="*/ 324 w 482"/>
                  <a:gd name="T7" fmla="*/ 244 h 538"/>
                  <a:gd name="T8" fmla="*/ 317 w 482"/>
                  <a:gd name="T9" fmla="*/ 253 h 538"/>
                  <a:gd name="T10" fmla="*/ 312 w 482"/>
                  <a:gd name="T11" fmla="*/ 270 h 538"/>
                  <a:gd name="T12" fmla="*/ 312 w 482"/>
                  <a:gd name="T13" fmla="*/ 310 h 538"/>
                  <a:gd name="T14" fmla="*/ 303 w 482"/>
                  <a:gd name="T15" fmla="*/ 314 h 538"/>
                  <a:gd name="T16" fmla="*/ 292 w 482"/>
                  <a:gd name="T17" fmla="*/ 321 h 538"/>
                  <a:gd name="T18" fmla="*/ 274 w 482"/>
                  <a:gd name="T19" fmla="*/ 342 h 538"/>
                  <a:gd name="T20" fmla="*/ 283 w 482"/>
                  <a:gd name="T21" fmla="*/ 357 h 538"/>
                  <a:gd name="T22" fmla="*/ 286 w 482"/>
                  <a:gd name="T23" fmla="*/ 373 h 538"/>
                  <a:gd name="T24" fmla="*/ 282 w 482"/>
                  <a:gd name="T25" fmla="*/ 390 h 538"/>
                  <a:gd name="T26" fmla="*/ 280 w 482"/>
                  <a:gd name="T27" fmla="*/ 402 h 538"/>
                  <a:gd name="T28" fmla="*/ 278 w 482"/>
                  <a:gd name="T29" fmla="*/ 428 h 538"/>
                  <a:gd name="T30" fmla="*/ 294 w 482"/>
                  <a:gd name="T31" fmla="*/ 442 h 538"/>
                  <a:gd name="T32" fmla="*/ 323 w 482"/>
                  <a:gd name="T33" fmla="*/ 457 h 538"/>
                  <a:gd name="T34" fmla="*/ 360 w 482"/>
                  <a:gd name="T35" fmla="*/ 489 h 538"/>
                  <a:gd name="T36" fmla="*/ 370 w 482"/>
                  <a:gd name="T37" fmla="*/ 500 h 538"/>
                  <a:gd name="T38" fmla="*/ 375 w 482"/>
                  <a:gd name="T39" fmla="*/ 514 h 538"/>
                  <a:gd name="T40" fmla="*/ 378 w 482"/>
                  <a:gd name="T41" fmla="*/ 527 h 538"/>
                  <a:gd name="T42" fmla="*/ 337 w 482"/>
                  <a:gd name="T43" fmla="*/ 538 h 538"/>
                  <a:gd name="T44" fmla="*/ 193 w 482"/>
                  <a:gd name="T45" fmla="*/ 538 h 538"/>
                  <a:gd name="T46" fmla="*/ 49 w 482"/>
                  <a:gd name="T47" fmla="*/ 520 h 538"/>
                  <a:gd name="T48" fmla="*/ 49 w 482"/>
                  <a:gd name="T49" fmla="*/ 380 h 538"/>
                  <a:gd name="T50" fmla="*/ 35 w 482"/>
                  <a:gd name="T51" fmla="*/ 370 h 538"/>
                  <a:gd name="T52" fmla="*/ 24 w 482"/>
                  <a:gd name="T53" fmla="*/ 350 h 538"/>
                  <a:gd name="T54" fmla="*/ 38 w 482"/>
                  <a:gd name="T55" fmla="*/ 339 h 538"/>
                  <a:gd name="T56" fmla="*/ 41 w 482"/>
                  <a:gd name="T57" fmla="*/ 313 h 538"/>
                  <a:gd name="T58" fmla="*/ 41 w 482"/>
                  <a:gd name="T59" fmla="*/ 298 h 538"/>
                  <a:gd name="T60" fmla="*/ 33 w 482"/>
                  <a:gd name="T61" fmla="*/ 275 h 538"/>
                  <a:gd name="T62" fmla="*/ 30 w 482"/>
                  <a:gd name="T63" fmla="*/ 262 h 538"/>
                  <a:gd name="T64" fmla="*/ 27 w 482"/>
                  <a:gd name="T65" fmla="*/ 244 h 538"/>
                  <a:gd name="T66" fmla="*/ 29 w 482"/>
                  <a:gd name="T67" fmla="*/ 232 h 538"/>
                  <a:gd name="T68" fmla="*/ 26 w 482"/>
                  <a:gd name="T69" fmla="*/ 213 h 538"/>
                  <a:gd name="T70" fmla="*/ 23 w 482"/>
                  <a:gd name="T71" fmla="*/ 186 h 538"/>
                  <a:gd name="T72" fmla="*/ 24 w 482"/>
                  <a:gd name="T73" fmla="*/ 169 h 538"/>
                  <a:gd name="T74" fmla="*/ 18 w 482"/>
                  <a:gd name="T75" fmla="*/ 152 h 538"/>
                  <a:gd name="T76" fmla="*/ 12 w 482"/>
                  <a:gd name="T77" fmla="*/ 137 h 538"/>
                  <a:gd name="T78" fmla="*/ 7 w 482"/>
                  <a:gd name="T79" fmla="*/ 103 h 538"/>
                  <a:gd name="T80" fmla="*/ 4 w 482"/>
                  <a:gd name="T81" fmla="*/ 82 h 538"/>
                  <a:gd name="T82" fmla="*/ 4 w 482"/>
                  <a:gd name="T83" fmla="*/ 52 h 538"/>
                  <a:gd name="T84" fmla="*/ 6 w 482"/>
                  <a:gd name="T85" fmla="*/ 37 h 538"/>
                  <a:gd name="T86" fmla="*/ 116 w 482"/>
                  <a:gd name="T87" fmla="*/ 37 h 538"/>
                  <a:gd name="T88" fmla="*/ 135 w 482"/>
                  <a:gd name="T89" fmla="*/ 2 h 538"/>
                  <a:gd name="T90" fmla="*/ 153 w 482"/>
                  <a:gd name="T91" fmla="*/ 16 h 538"/>
                  <a:gd name="T92" fmla="*/ 159 w 482"/>
                  <a:gd name="T93" fmla="*/ 54 h 538"/>
                  <a:gd name="T94" fmla="*/ 187 w 482"/>
                  <a:gd name="T95" fmla="*/ 65 h 538"/>
                  <a:gd name="T96" fmla="*/ 216 w 482"/>
                  <a:gd name="T97" fmla="*/ 80 h 538"/>
                  <a:gd name="T98" fmla="*/ 239 w 482"/>
                  <a:gd name="T99" fmla="*/ 77 h 538"/>
                  <a:gd name="T100" fmla="*/ 274 w 482"/>
                  <a:gd name="T101" fmla="*/ 77 h 538"/>
                  <a:gd name="T102" fmla="*/ 285 w 482"/>
                  <a:gd name="T103" fmla="*/ 88 h 538"/>
                  <a:gd name="T104" fmla="*/ 300 w 482"/>
                  <a:gd name="T105" fmla="*/ 94 h 538"/>
                  <a:gd name="T106" fmla="*/ 309 w 482"/>
                  <a:gd name="T107" fmla="*/ 111 h 538"/>
                  <a:gd name="T108" fmla="*/ 320 w 482"/>
                  <a:gd name="T109" fmla="*/ 98 h 538"/>
                  <a:gd name="T110" fmla="*/ 332 w 482"/>
                  <a:gd name="T111" fmla="*/ 111 h 538"/>
                  <a:gd name="T112" fmla="*/ 354 w 482"/>
                  <a:gd name="T113" fmla="*/ 123 h 538"/>
                  <a:gd name="T114" fmla="*/ 366 w 482"/>
                  <a:gd name="T115" fmla="*/ 129 h 538"/>
                  <a:gd name="T116" fmla="*/ 401 w 482"/>
                  <a:gd name="T117" fmla="*/ 109 h 538"/>
                  <a:gd name="T118" fmla="*/ 406 w 482"/>
                  <a:gd name="T119" fmla="*/ 121 h 538"/>
                  <a:gd name="T120" fmla="*/ 422 w 482"/>
                  <a:gd name="T121" fmla="*/ 124 h 538"/>
                  <a:gd name="T122" fmla="*/ 456 w 482"/>
                  <a:gd name="T123" fmla="*/ 131 h 538"/>
                  <a:gd name="T124" fmla="*/ 475 w 482"/>
                  <a:gd name="T125" fmla="*/ 13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2" h="538">
                    <a:moveTo>
                      <a:pt x="482" y="132"/>
                    </a:moveTo>
                    <a:lnTo>
                      <a:pt x="481" y="132"/>
                    </a:lnTo>
                    <a:lnTo>
                      <a:pt x="479" y="132"/>
                    </a:lnTo>
                    <a:lnTo>
                      <a:pt x="478" y="132"/>
                    </a:lnTo>
                    <a:lnTo>
                      <a:pt x="478" y="134"/>
                    </a:lnTo>
                    <a:lnTo>
                      <a:pt x="476" y="135"/>
                    </a:lnTo>
                    <a:lnTo>
                      <a:pt x="473" y="137"/>
                    </a:lnTo>
                    <a:lnTo>
                      <a:pt x="473" y="138"/>
                    </a:lnTo>
                    <a:lnTo>
                      <a:pt x="450" y="149"/>
                    </a:lnTo>
                    <a:lnTo>
                      <a:pt x="438" y="154"/>
                    </a:lnTo>
                    <a:lnTo>
                      <a:pt x="435" y="155"/>
                    </a:lnTo>
                    <a:lnTo>
                      <a:pt x="432" y="157"/>
                    </a:lnTo>
                    <a:lnTo>
                      <a:pt x="422" y="158"/>
                    </a:lnTo>
                    <a:lnTo>
                      <a:pt x="406" y="167"/>
                    </a:lnTo>
                    <a:lnTo>
                      <a:pt x="396" y="178"/>
                    </a:lnTo>
                    <a:lnTo>
                      <a:pt x="392" y="180"/>
                    </a:lnTo>
                    <a:lnTo>
                      <a:pt x="377" y="196"/>
                    </a:lnTo>
                    <a:lnTo>
                      <a:pt x="361" y="213"/>
                    </a:lnTo>
                    <a:lnTo>
                      <a:pt x="357" y="216"/>
                    </a:lnTo>
                    <a:lnTo>
                      <a:pt x="355" y="218"/>
                    </a:lnTo>
                    <a:lnTo>
                      <a:pt x="355" y="219"/>
                    </a:lnTo>
                    <a:lnTo>
                      <a:pt x="354" y="219"/>
                    </a:lnTo>
                    <a:lnTo>
                      <a:pt x="352" y="221"/>
                    </a:lnTo>
                    <a:lnTo>
                      <a:pt x="352" y="223"/>
                    </a:lnTo>
                    <a:lnTo>
                      <a:pt x="349" y="226"/>
                    </a:lnTo>
                    <a:lnTo>
                      <a:pt x="346" y="226"/>
                    </a:lnTo>
                    <a:lnTo>
                      <a:pt x="343" y="230"/>
                    </a:lnTo>
                    <a:lnTo>
                      <a:pt x="338" y="232"/>
                    </a:lnTo>
                    <a:lnTo>
                      <a:pt x="337" y="233"/>
                    </a:lnTo>
                    <a:lnTo>
                      <a:pt x="332" y="236"/>
                    </a:lnTo>
                    <a:lnTo>
                      <a:pt x="328" y="241"/>
                    </a:lnTo>
                    <a:lnTo>
                      <a:pt x="324" y="244"/>
                    </a:lnTo>
                    <a:lnTo>
                      <a:pt x="323" y="246"/>
                    </a:lnTo>
                    <a:lnTo>
                      <a:pt x="323" y="247"/>
                    </a:lnTo>
                    <a:lnTo>
                      <a:pt x="321" y="247"/>
                    </a:lnTo>
                    <a:lnTo>
                      <a:pt x="321" y="249"/>
                    </a:lnTo>
                    <a:lnTo>
                      <a:pt x="320" y="250"/>
                    </a:lnTo>
                    <a:lnTo>
                      <a:pt x="318" y="252"/>
                    </a:lnTo>
                    <a:lnTo>
                      <a:pt x="317" y="252"/>
                    </a:lnTo>
                    <a:lnTo>
                      <a:pt x="317" y="253"/>
                    </a:lnTo>
                    <a:lnTo>
                      <a:pt x="317" y="255"/>
                    </a:lnTo>
                    <a:lnTo>
                      <a:pt x="317" y="256"/>
                    </a:lnTo>
                    <a:lnTo>
                      <a:pt x="315" y="256"/>
                    </a:lnTo>
                    <a:lnTo>
                      <a:pt x="314" y="256"/>
                    </a:lnTo>
                    <a:lnTo>
                      <a:pt x="312" y="256"/>
                    </a:lnTo>
                    <a:lnTo>
                      <a:pt x="312" y="258"/>
                    </a:lnTo>
                    <a:lnTo>
                      <a:pt x="312" y="264"/>
                    </a:lnTo>
                    <a:lnTo>
                      <a:pt x="312" y="270"/>
                    </a:lnTo>
                    <a:lnTo>
                      <a:pt x="312" y="276"/>
                    </a:lnTo>
                    <a:lnTo>
                      <a:pt x="312" y="282"/>
                    </a:lnTo>
                    <a:lnTo>
                      <a:pt x="312" y="287"/>
                    </a:lnTo>
                    <a:lnTo>
                      <a:pt x="312" y="293"/>
                    </a:lnTo>
                    <a:lnTo>
                      <a:pt x="312" y="299"/>
                    </a:lnTo>
                    <a:lnTo>
                      <a:pt x="312" y="305"/>
                    </a:lnTo>
                    <a:lnTo>
                      <a:pt x="312" y="307"/>
                    </a:lnTo>
                    <a:lnTo>
                      <a:pt x="312" y="310"/>
                    </a:lnTo>
                    <a:lnTo>
                      <a:pt x="311" y="310"/>
                    </a:lnTo>
                    <a:lnTo>
                      <a:pt x="309" y="310"/>
                    </a:lnTo>
                    <a:lnTo>
                      <a:pt x="309" y="311"/>
                    </a:lnTo>
                    <a:lnTo>
                      <a:pt x="308" y="313"/>
                    </a:lnTo>
                    <a:lnTo>
                      <a:pt x="308" y="314"/>
                    </a:lnTo>
                    <a:lnTo>
                      <a:pt x="306" y="314"/>
                    </a:lnTo>
                    <a:lnTo>
                      <a:pt x="305" y="314"/>
                    </a:lnTo>
                    <a:lnTo>
                      <a:pt x="303" y="314"/>
                    </a:lnTo>
                    <a:lnTo>
                      <a:pt x="301" y="314"/>
                    </a:lnTo>
                    <a:lnTo>
                      <a:pt x="300" y="318"/>
                    </a:lnTo>
                    <a:lnTo>
                      <a:pt x="297" y="318"/>
                    </a:lnTo>
                    <a:lnTo>
                      <a:pt x="295" y="318"/>
                    </a:lnTo>
                    <a:lnTo>
                      <a:pt x="295" y="319"/>
                    </a:lnTo>
                    <a:lnTo>
                      <a:pt x="295" y="321"/>
                    </a:lnTo>
                    <a:lnTo>
                      <a:pt x="294" y="321"/>
                    </a:lnTo>
                    <a:lnTo>
                      <a:pt x="292" y="321"/>
                    </a:lnTo>
                    <a:lnTo>
                      <a:pt x="289" y="324"/>
                    </a:lnTo>
                    <a:lnTo>
                      <a:pt x="288" y="324"/>
                    </a:lnTo>
                    <a:lnTo>
                      <a:pt x="286" y="325"/>
                    </a:lnTo>
                    <a:lnTo>
                      <a:pt x="285" y="327"/>
                    </a:lnTo>
                    <a:lnTo>
                      <a:pt x="282" y="331"/>
                    </a:lnTo>
                    <a:lnTo>
                      <a:pt x="282" y="334"/>
                    </a:lnTo>
                    <a:lnTo>
                      <a:pt x="280" y="337"/>
                    </a:lnTo>
                    <a:lnTo>
                      <a:pt x="274" y="342"/>
                    </a:lnTo>
                    <a:lnTo>
                      <a:pt x="274" y="344"/>
                    </a:lnTo>
                    <a:lnTo>
                      <a:pt x="274" y="345"/>
                    </a:lnTo>
                    <a:lnTo>
                      <a:pt x="274" y="351"/>
                    </a:lnTo>
                    <a:lnTo>
                      <a:pt x="274" y="354"/>
                    </a:lnTo>
                    <a:lnTo>
                      <a:pt x="277" y="356"/>
                    </a:lnTo>
                    <a:lnTo>
                      <a:pt x="280" y="356"/>
                    </a:lnTo>
                    <a:lnTo>
                      <a:pt x="283" y="356"/>
                    </a:lnTo>
                    <a:lnTo>
                      <a:pt x="283" y="357"/>
                    </a:lnTo>
                    <a:lnTo>
                      <a:pt x="285" y="362"/>
                    </a:lnTo>
                    <a:lnTo>
                      <a:pt x="285" y="364"/>
                    </a:lnTo>
                    <a:lnTo>
                      <a:pt x="286" y="364"/>
                    </a:lnTo>
                    <a:lnTo>
                      <a:pt x="288" y="365"/>
                    </a:lnTo>
                    <a:lnTo>
                      <a:pt x="288" y="367"/>
                    </a:lnTo>
                    <a:lnTo>
                      <a:pt x="288" y="368"/>
                    </a:lnTo>
                    <a:lnTo>
                      <a:pt x="288" y="370"/>
                    </a:lnTo>
                    <a:lnTo>
                      <a:pt x="286" y="373"/>
                    </a:lnTo>
                    <a:lnTo>
                      <a:pt x="286" y="376"/>
                    </a:lnTo>
                    <a:lnTo>
                      <a:pt x="285" y="377"/>
                    </a:lnTo>
                    <a:lnTo>
                      <a:pt x="283" y="379"/>
                    </a:lnTo>
                    <a:lnTo>
                      <a:pt x="283" y="380"/>
                    </a:lnTo>
                    <a:lnTo>
                      <a:pt x="282" y="382"/>
                    </a:lnTo>
                    <a:lnTo>
                      <a:pt x="282" y="383"/>
                    </a:lnTo>
                    <a:lnTo>
                      <a:pt x="282" y="386"/>
                    </a:lnTo>
                    <a:lnTo>
                      <a:pt x="282" y="390"/>
                    </a:lnTo>
                    <a:lnTo>
                      <a:pt x="282" y="391"/>
                    </a:lnTo>
                    <a:lnTo>
                      <a:pt x="283" y="394"/>
                    </a:lnTo>
                    <a:lnTo>
                      <a:pt x="283" y="396"/>
                    </a:lnTo>
                    <a:lnTo>
                      <a:pt x="283" y="397"/>
                    </a:lnTo>
                    <a:lnTo>
                      <a:pt x="282" y="399"/>
                    </a:lnTo>
                    <a:lnTo>
                      <a:pt x="280" y="399"/>
                    </a:lnTo>
                    <a:lnTo>
                      <a:pt x="280" y="400"/>
                    </a:lnTo>
                    <a:lnTo>
                      <a:pt x="280" y="402"/>
                    </a:lnTo>
                    <a:lnTo>
                      <a:pt x="282" y="406"/>
                    </a:lnTo>
                    <a:lnTo>
                      <a:pt x="282" y="409"/>
                    </a:lnTo>
                    <a:lnTo>
                      <a:pt x="282" y="414"/>
                    </a:lnTo>
                    <a:lnTo>
                      <a:pt x="282" y="416"/>
                    </a:lnTo>
                    <a:lnTo>
                      <a:pt x="282" y="419"/>
                    </a:lnTo>
                    <a:lnTo>
                      <a:pt x="282" y="420"/>
                    </a:lnTo>
                    <a:lnTo>
                      <a:pt x="282" y="423"/>
                    </a:lnTo>
                    <a:lnTo>
                      <a:pt x="278" y="428"/>
                    </a:lnTo>
                    <a:lnTo>
                      <a:pt x="280" y="429"/>
                    </a:lnTo>
                    <a:lnTo>
                      <a:pt x="285" y="432"/>
                    </a:lnTo>
                    <a:lnTo>
                      <a:pt x="288" y="437"/>
                    </a:lnTo>
                    <a:lnTo>
                      <a:pt x="289" y="437"/>
                    </a:lnTo>
                    <a:lnTo>
                      <a:pt x="289" y="439"/>
                    </a:lnTo>
                    <a:lnTo>
                      <a:pt x="291" y="439"/>
                    </a:lnTo>
                    <a:lnTo>
                      <a:pt x="291" y="440"/>
                    </a:lnTo>
                    <a:lnTo>
                      <a:pt x="294" y="442"/>
                    </a:lnTo>
                    <a:lnTo>
                      <a:pt x="303" y="443"/>
                    </a:lnTo>
                    <a:lnTo>
                      <a:pt x="305" y="445"/>
                    </a:lnTo>
                    <a:lnTo>
                      <a:pt x="308" y="446"/>
                    </a:lnTo>
                    <a:lnTo>
                      <a:pt x="309" y="448"/>
                    </a:lnTo>
                    <a:lnTo>
                      <a:pt x="311" y="452"/>
                    </a:lnTo>
                    <a:lnTo>
                      <a:pt x="312" y="454"/>
                    </a:lnTo>
                    <a:lnTo>
                      <a:pt x="320" y="455"/>
                    </a:lnTo>
                    <a:lnTo>
                      <a:pt x="323" y="457"/>
                    </a:lnTo>
                    <a:lnTo>
                      <a:pt x="334" y="466"/>
                    </a:lnTo>
                    <a:lnTo>
                      <a:pt x="335" y="469"/>
                    </a:lnTo>
                    <a:lnTo>
                      <a:pt x="340" y="478"/>
                    </a:lnTo>
                    <a:lnTo>
                      <a:pt x="341" y="481"/>
                    </a:lnTo>
                    <a:lnTo>
                      <a:pt x="344" y="481"/>
                    </a:lnTo>
                    <a:lnTo>
                      <a:pt x="352" y="489"/>
                    </a:lnTo>
                    <a:lnTo>
                      <a:pt x="354" y="489"/>
                    </a:lnTo>
                    <a:lnTo>
                      <a:pt x="360" y="489"/>
                    </a:lnTo>
                    <a:lnTo>
                      <a:pt x="363" y="492"/>
                    </a:lnTo>
                    <a:lnTo>
                      <a:pt x="364" y="492"/>
                    </a:lnTo>
                    <a:lnTo>
                      <a:pt x="366" y="494"/>
                    </a:lnTo>
                    <a:lnTo>
                      <a:pt x="367" y="494"/>
                    </a:lnTo>
                    <a:lnTo>
                      <a:pt x="367" y="495"/>
                    </a:lnTo>
                    <a:lnTo>
                      <a:pt x="369" y="497"/>
                    </a:lnTo>
                    <a:lnTo>
                      <a:pt x="370" y="498"/>
                    </a:lnTo>
                    <a:lnTo>
                      <a:pt x="370" y="500"/>
                    </a:lnTo>
                    <a:lnTo>
                      <a:pt x="373" y="501"/>
                    </a:lnTo>
                    <a:lnTo>
                      <a:pt x="375" y="503"/>
                    </a:lnTo>
                    <a:lnTo>
                      <a:pt x="375" y="504"/>
                    </a:lnTo>
                    <a:lnTo>
                      <a:pt x="375" y="506"/>
                    </a:lnTo>
                    <a:lnTo>
                      <a:pt x="375" y="508"/>
                    </a:lnTo>
                    <a:lnTo>
                      <a:pt x="375" y="511"/>
                    </a:lnTo>
                    <a:lnTo>
                      <a:pt x="375" y="512"/>
                    </a:lnTo>
                    <a:lnTo>
                      <a:pt x="375" y="514"/>
                    </a:lnTo>
                    <a:lnTo>
                      <a:pt x="377" y="514"/>
                    </a:lnTo>
                    <a:lnTo>
                      <a:pt x="377" y="515"/>
                    </a:lnTo>
                    <a:lnTo>
                      <a:pt x="378" y="515"/>
                    </a:lnTo>
                    <a:lnTo>
                      <a:pt x="378" y="517"/>
                    </a:lnTo>
                    <a:lnTo>
                      <a:pt x="378" y="518"/>
                    </a:lnTo>
                    <a:lnTo>
                      <a:pt x="378" y="520"/>
                    </a:lnTo>
                    <a:lnTo>
                      <a:pt x="377" y="524"/>
                    </a:lnTo>
                    <a:lnTo>
                      <a:pt x="378" y="527"/>
                    </a:lnTo>
                    <a:lnTo>
                      <a:pt x="378" y="529"/>
                    </a:lnTo>
                    <a:lnTo>
                      <a:pt x="377" y="531"/>
                    </a:lnTo>
                    <a:lnTo>
                      <a:pt x="378" y="532"/>
                    </a:lnTo>
                    <a:lnTo>
                      <a:pt x="378" y="535"/>
                    </a:lnTo>
                    <a:lnTo>
                      <a:pt x="378" y="537"/>
                    </a:lnTo>
                    <a:lnTo>
                      <a:pt x="378" y="538"/>
                    </a:lnTo>
                    <a:lnTo>
                      <a:pt x="357" y="538"/>
                    </a:lnTo>
                    <a:lnTo>
                      <a:pt x="337" y="538"/>
                    </a:lnTo>
                    <a:lnTo>
                      <a:pt x="315" y="538"/>
                    </a:lnTo>
                    <a:lnTo>
                      <a:pt x="295" y="538"/>
                    </a:lnTo>
                    <a:lnTo>
                      <a:pt x="275" y="538"/>
                    </a:lnTo>
                    <a:lnTo>
                      <a:pt x="260" y="538"/>
                    </a:lnTo>
                    <a:lnTo>
                      <a:pt x="254" y="538"/>
                    </a:lnTo>
                    <a:lnTo>
                      <a:pt x="234" y="538"/>
                    </a:lnTo>
                    <a:lnTo>
                      <a:pt x="213" y="538"/>
                    </a:lnTo>
                    <a:lnTo>
                      <a:pt x="193" y="538"/>
                    </a:lnTo>
                    <a:lnTo>
                      <a:pt x="173" y="538"/>
                    </a:lnTo>
                    <a:lnTo>
                      <a:pt x="151" y="538"/>
                    </a:lnTo>
                    <a:lnTo>
                      <a:pt x="131" y="538"/>
                    </a:lnTo>
                    <a:lnTo>
                      <a:pt x="112" y="538"/>
                    </a:lnTo>
                    <a:lnTo>
                      <a:pt x="90" y="538"/>
                    </a:lnTo>
                    <a:lnTo>
                      <a:pt x="70" y="538"/>
                    </a:lnTo>
                    <a:lnTo>
                      <a:pt x="49" y="538"/>
                    </a:lnTo>
                    <a:lnTo>
                      <a:pt x="49" y="520"/>
                    </a:lnTo>
                    <a:lnTo>
                      <a:pt x="49" y="500"/>
                    </a:lnTo>
                    <a:lnTo>
                      <a:pt x="49" y="481"/>
                    </a:lnTo>
                    <a:lnTo>
                      <a:pt x="49" y="462"/>
                    </a:lnTo>
                    <a:lnTo>
                      <a:pt x="49" y="442"/>
                    </a:lnTo>
                    <a:lnTo>
                      <a:pt x="49" y="423"/>
                    </a:lnTo>
                    <a:lnTo>
                      <a:pt x="49" y="403"/>
                    </a:lnTo>
                    <a:lnTo>
                      <a:pt x="49" y="383"/>
                    </a:lnTo>
                    <a:lnTo>
                      <a:pt x="49" y="380"/>
                    </a:lnTo>
                    <a:lnTo>
                      <a:pt x="49" y="379"/>
                    </a:lnTo>
                    <a:lnTo>
                      <a:pt x="47" y="376"/>
                    </a:lnTo>
                    <a:lnTo>
                      <a:pt x="46" y="374"/>
                    </a:lnTo>
                    <a:lnTo>
                      <a:pt x="44" y="374"/>
                    </a:lnTo>
                    <a:lnTo>
                      <a:pt x="44" y="373"/>
                    </a:lnTo>
                    <a:lnTo>
                      <a:pt x="43" y="371"/>
                    </a:lnTo>
                    <a:lnTo>
                      <a:pt x="40" y="371"/>
                    </a:lnTo>
                    <a:lnTo>
                      <a:pt x="35" y="370"/>
                    </a:lnTo>
                    <a:lnTo>
                      <a:pt x="33" y="370"/>
                    </a:lnTo>
                    <a:lnTo>
                      <a:pt x="32" y="367"/>
                    </a:lnTo>
                    <a:lnTo>
                      <a:pt x="30" y="360"/>
                    </a:lnTo>
                    <a:lnTo>
                      <a:pt x="29" y="359"/>
                    </a:lnTo>
                    <a:lnTo>
                      <a:pt x="26" y="356"/>
                    </a:lnTo>
                    <a:lnTo>
                      <a:pt x="24" y="353"/>
                    </a:lnTo>
                    <a:lnTo>
                      <a:pt x="24" y="351"/>
                    </a:lnTo>
                    <a:lnTo>
                      <a:pt x="24" y="350"/>
                    </a:lnTo>
                    <a:lnTo>
                      <a:pt x="26" y="348"/>
                    </a:lnTo>
                    <a:lnTo>
                      <a:pt x="27" y="347"/>
                    </a:lnTo>
                    <a:lnTo>
                      <a:pt x="29" y="345"/>
                    </a:lnTo>
                    <a:lnTo>
                      <a:pt x="30" y="344"/>
                    </a:lnTo>
                    <a:lnTo>
                      <a:pt x="35" y="342"/>
                    </a:lnTo>
                    <a:lnTo>
                      <a:pt x="36" y="341"/>
                    </a:lnTo>
                    <a:lnTo>
                      <a:pt x="36" y="339"/>
                    </a:lnTo>
                    <a:lnTo>
                      <a:pt x="38" y="339"/>
                    </a:lnTo>
                    <a:lnTo>
                      <a:pt x="38" y="337"/>
                    </a:lnTo>
                    <a:lnTo>
                      <a:pt x="40" y="334"/>
                    </a:lnTo>
                    <a:lnTo>
                      <a:pt x="41" y="331"/>
                    </a:lnTo>
                    <a:lnTo>
                      <a:pt x="41" y="330"/>
                    </a:lnTo>
                    <a:lnTo>
                      <a:pt x="43" y="324"/>
                    </a:lnTo>
                    <a:lnTo>
                      <a:pt x="43" y="322"/>
                    </a:lnTo>
                    <a:lnTo>
                      <a:pt x="41" y="316"/>
                    </a:lnTo>
                    <a:lnTo>
                      <a:pt x="41" y="313"/>
                    </a:lnTo>
                    <a:lnTo>
                      <a:pt x="43" y="311"/>
                    </a:lnTo>
                    <a:lnTo>
                      <a:pt x="43" y="308"/>
                    </a:lnTo>
                    <a:lnTo>
                      <a:pt x="43" y="307"/>
                    </a:lnTo>
                    <a:lnTo>
                      <a:pt x="43" y="304"/>
                    </a:lnTo>
                    <a:lnTo>
                      <a:pt x="43" y="302"/>
                    </a:lnTo>
                    <a:lnTo>
                      <a:pt x="43" y="301"/>
                    </a:lnTo>
                    <a:lnTo>
                      <a:pt x="41" y="299"/>
                    </a:lnTo>
                    <a:lnTo>
                      <a:pt x="41" y="298"/>
                    </a:lnTo>
                    <a:lnTo>
                      <a:pt x="40" y="295"/>
                    </a:lnTo>
                    <a:lnTo>
                      <a:pt x="41" y="290"/>
                    </a:lnTo>
                    <a:lnTo>
                      <a:pt x="40" y="287"/>
                    </a:lnTo>
                    <a:lnTo>
                      <a:pt x="40" y="285"/>
                    </a:lnTo>
                    <a:lnTo>
                      <a:pt x="36" y="284"/>
                    </a:lnTo>
                    <a:lnTo>
                      <a:pt x="33" y="278"/>
                    </a:lnTo>
                    <a:lnTo>
                      <a:pt x="33" y="276"/>
                    </a:lnTo>
                    <a:lnTo>
                      <a:pt x="33" y="275"/>
                    </a:lnTo>
                    <a:lnTo>
                      <a:pt x="33" y="273"/>
                    </a:lnTo>
                    <a:lnTo>
                      <a:pt x="32" y="273"/>
                    </a:lnTo>
                    <a:lnTo>
                      <a:pt x="32" y="272"/>
                    </a:lnTo>
                    <a:lnTo>
                      <a:pt x="30" y="272"/>
                    </a:lnTo>
                    <a:lnTo>
                      <a:pt x="32" y="270"/>
                    </a:lnTo>
                    <a:lnTo>
                      <a:pt x="32" y="267"/>
                    </a:lnTo>
                    <a:lnTo>
                      <a:pt x="30" y="264"/>
                    </a:lnTo>
                    <a:lnTo>
                      <a:pt x="30" y="262"/>
                    </a:lnTo>
                    <a:lnTo>
                      <a:pt x="29" y="259"/>
                    </a:lnTo>
                    <a:lnTo>
                      <a:pt x="27" y="258"/>
                    </a:lnTo>
                    <a:lnTo>
                      <a:pt x="27" y="256"/>
                    </a:lnTo>
                    <a:lnTo>
                      <a:pt x="29" y="253"/>
                    </a:lnTo>
                    <a:lnTo>
                      <a:pt x="29" y="250"/>
                    </a:lnTo>
                    <a:lnTo>
                      <a:pt x="29" y="249"/>
                    </a:lnTo>
                    <a:lnTo>
                      <a:pt x="27" y="246"/>
                    </a:lnTo>
                    <a:lnTo>
                      <a:pt x="27" y="244"/>
                    </a:lnTo>
                    <a:lnTo>
                      <a:pt x="29" y="242"/>
                    </a:lnTo>
                    <a:lnTo>
                      <a:pt x="29" y="241"/>
                    </a:lnTo>
                    <a:lnTo>
                      <a:pt x="29" y="239"/>
                    </a:lnTo>
                    <a:lnTo>
                      <a:pt x="29" y="236"/>
                    </a:lnTo>
                    <a:lnTo>
                      <a:pt x="29" y="235"/>
                    </a:lnTo>
                    <a:lnTo>
                      <a:pt x="30" y="233"/>
                    </a:lnTo>
                    <a:lnTo>
                      <a:pt x="30" y="232"/>
                    </a:lnTo>
                    <a:lnTo>
                      <a:pt x="29" y="232"/>
                    </a:lnTo>
                    <a:lnTo>
                      <a:pt x="29" y="230"/>
                    </a:lnTo>
                    <a:lnTo>
                      <a:pt x="27" y="230"/>
                    </a:lnTo>
                    <a:lnTo>
                      <a:pt x="27" y="229"/>
                    </a:lnTo>
                    <a:lnTo>
                      <a:pt x="26" y="227"/>
                    </a:lnTo>
                    <a:lnTo>
                      <a:pt x="26" y="226"/>
                    </a:lnTo>
                    <a:lnTo>
                      <a:pt x="26" y="219"/>
                    </a:lnTo>
                    <a:lnTo>
                      <a:pt x="26" y="216"/>
                    </a:lnTo>
                    <a:lnTo>
                      <a:pt x="26" y="213"/>
                    </a:lnTo>
                    <a:lnTo>
                      <a:pt x="26" y="212"/>
                    </a:lnTo>
                    <a:lnTo>
                      <a:pt x="26" y="210"/>
                    </a:lnTo>
                    <a:lnTo>
                      <a:pt x="26" y="207"/>
                    </a:lnTo>
                    <a:lnTo>
                      <a:pt x="24" y="203"/>
                    </a:lnTo>
                    <a:lnTo>
                      <a:pt x="24" y="201"/>
                    </a:lnTo>
                    <a:lnTo>
                      <a:pt x="24" y="189"/>
                    </a:lnTo>
                    <a:lnTo>
                      <a:pt x="24" y="187"/>
                    </a:lnTo>
                    <a:lnTo>
                      <a:pt x="23" y="186"/>
                    </a:lnTo>
                    <a:lnTo>
                      <a:pt x="23" y="184"/>
                    </a:lnTo>
                    <a:lnTo>
                      <a:pt x="24" y="180"/>
                    </a:lnTo>
                    <a:lnTo>
                      <a:pt x="24" y="178"/>
                    </a:lnTo>
                    <a:lnTo>
                      <a:pt x="24" y="177"/>
                    </a:lnTo>
                    <a:lnTo>
                      <a:pt x="24" y="175"/>
                    </a:lnTo>
                    <a:lnTo>
                      <a:pt x="24" y="174"/>
                    </a:lnTo>
                    <a:lnTo>
                      <a:pt x="24" y="170"/>
                    </a:lnTo>
                    <a:lnTo>
                      <a:pt x="24" y="169"/>
                    </a:lnTo>
                    <a:lnTo>
                      <a:pt x="23" y="167"/>
                    </a:lnTo>
                    <a:lnTo>
                      <a:pt x="23" y="166"/>
                    </a:lnTo>
                    <a:lnTo>
                      <a:pt x="21" y="161"/>
                    </a:lnTo>
                    <a:lnTo>
                      <a:pt x="21" y="160"/>
                    </a:lnTo>
                    <a:lnTo>
                      <a:pt x="20" y="158"/>
                    </a:lnTo>
                    <a:lnTo>
                      <a:pt x="20" y="157"/>
                    </a:lnTo>
                    <a:lnTo>
                      <a:pt x="18" y="154"/>
                    </a:lnTo>
                    <a:lnTo>
                      <a:pt x="18" y="152"/>
                    </a:lnTo>
                    <a:lnTo>
                      <a:pt x="17" y="151"/>
                    </a:lnTo>
                    <a:lnTo>
                      <a:pt x="15" y="151"/>
                    </a:lnTo>
                    <a:lnTo>
                      <a:pt x="15" y="149"/>
                    </a:lnTo>
                    <a:lnTo>
                      <a:pt x="15" y="147"/>
                    </a:lnTo>
                    <a:lnTo>
                      <a:pt x="14" y="143"/>
                    </a:lnTo>
                    <a:lnTo>
                      <a:pt x="14" y="141"/>
                    </a:lnTo>
                    <a:lnTo>
                      <a:pt x="15" y="138"/>
                    </a:lnTo>
                    <a:lnTo>
                      <a:pt x="12" y="137"/>
                    </a:lnTo>
                    <a:lnTo>
                      <a:pt x="12" y="134"/>
                    </a:lnTo>
                    <a:lnTo>
                      <a:pt x="10" y="129"/>
                    </a:lnTo>
                    <a:lnTo>
                      <a:pt x="9" y="123"/>
                    </a:lnTo>
                    <a:lnTo>
                      <a:pt x="7" y="120"/>
                    </a:lnTo>
                    <a:lnTo>
                      <a:pt x="7" y="115"/>
                    </a:lnTo>
                    <a:lnTo>
                      <a:pt x="7" y="112"/>
                    </a:lnTo>
                    <a:lnTo>
                      <a:pt x="7" y="105"/>
                    </a:lnTo>
                    <a:lnTo>
                      <a:pt x="7" y="103"/>
                    </a:lnTo>
                    <a:lnTo>
                      <a:pt x="6" y="97"/>
                    </a:lnTo>
                    <a:lnTo>
                      <a:pt x="6" y="95"/>
                    </a:lnTo>
                    <a:lnTo>
                      <a:pt x="7" y="94"/>
                    </a:lnTo>
                    <a:lnTo>
                      <a:pt x="7" y="92"/>
                    </a:lnTo>
                    <a:lnTo>
                      <a:pt x="7" y="91"/>
                    </a:lnTo>
                    <a:lnTo>
                      <a:pt x="7" y="89"/>
                    </a:lnTo>
                    <a:lnTo>
                      <a:pt x="6" y="86"/>
                    </a:lnTo>
                    <a:lnTo>
                      <a:pt x="4" y="82"/>
                    </a:lnTo>
                    <a:lnTo>
                      <a:pt x="6" y="77"/>
                    </a:lnTo>
                    <a:lnTo>
                      <a:pt x="7" y="74"/>
                    </a:lnTo>
                    <a:lnTo>
                      <a:pt x="9" y="71"/>
                    </a:lnTo>
                    <a:lnTo>
                      <a:pt x="7" y="66"/>
                    </a:lnTo>
                    <a:lnTo>
                      <a:pt x="6" y="62"/>
                    </a:lnTo>
                    <a:lnTo>
                      <a:pt x="6" y="60"/>
                    </a:lnTo>
                    <a:lnTo>
                      <a:pt x="6" y="57"/>
                    </a:lnTo>
                    <a:lnTo>
                      <a:pt x="4" y="52"/>
                    </a:lnTo>
                    <a:lnTo>
                      <a:pt x="3" y="48"/>
                    </a:lnTo>
                    <a:lnTo>
                      <a:pt x="3" y="46"/>
                    </a:lnTo>
                    <a:lnTo>
                      <a:pt x="1" y="45"/>
                    </a:lnTo>
                    <a:lnTo>
                      <a:pt x="1" y="43"/>
                    </a:lnTo>
                    <a:lnTo>
                      <a:pt x="1" y="42"/>
                    </a:lnTo>
                    <a:lnTo>
                      <a:pt x="0" y="40"/>
                    </a:lnTo>
                    <a:lnTo>
                      <a:pt x="1" y="37"/>
                    </a:lnTo>
                    <a:lnTo>
                      <a:pt x="6" y="37"/>
                    </a:lnTo>
                    <a:lnTo>
                      <a:pt x="20" y="37"/>
                    </a:lnTo>
                    <a:lnTo>
                      <a:pt x="33" y="37"/>
                    </a:lnTo>
                    <a:lnTo>
                      <a:pt x="47" y="37"/>
                    </a:lnTo>
                    <a:lnTo>
                      <a:pt x="61" y="37"/>
                    </a:lnTo>
                    <a:lnTo>
                      <a:pt x="75" y="37"/>
                    </a:lnTo>
                    <a:lnTo>
                      <a:pt x="89" y="37"/>
                    </a:lnTo>
                    <a:lnTo>
                      <a:pt x="102" y="37"/>
                    </a:lnTo>
                    <a:lnTo>
                      <a:pt x="116" y="37"/>
                    </a:lnTo>
                    <a:lnTo>
                      <a:pt x="130" y="37"/>
                    </a:lnTo>
                    <a:lnTo>
                      <a:pt x="131" y="37"/>
                    </a:lnTo>
                    <a:lnTo>
                      <a:pt x="131" y="36"/>
                    </a:lnTo>
                    <a:lnTo>
                      <a:pt x="131" y="26"/>
                    </a:lnTo>
                    <a:lnTo>
                      <a:pt x="131" y="16"/>
                    </a:lnTo>
                    <a:lnTo>
                      <a:pt x="131" y="7"/>
                    </a:lnTo>
                    <a:lnTo>
                      <a:pt x="131" y="0"/>
                    </a:lnTo>
                    <a:lnTo>
                      <a:pt x="135" y="2"/>
                    </a:lnTo>
                    <a:lnTo>
                      <a:pt x="142" y="2"/>
                    </a:lnTo>
                    <a:lnTo>
                      <a:pt x="145" y="3"/>
                    </a:lnTo>
                    <a:lnTo>
                      <a:pt x="150" y="7"/>
                    </a:lnTo>
                    <a:lnTo>
                      <a:pt x="151" y="7"/>
                    </a:lnTo>
                    <a:lnTo>
                      <a:pt x="151" y="8"/>
                    </a:lnTo>
                    <a:lnTo>
                      <a:pt x="153" y="13"/>
                    </a:lnTo>
                    <a:lnTo>
                      <a:pt x="153" y="14"/>
                    </a:lnTo>
                    <a:lnTo>
                      <a:pt x="153" y="16"/>
                    </a:lnTo>
                    <a:lnTo>
                      <a:pt x="153" y="20"/>
                    </a:lnTo>
                    <a:lnTo>
                      <a:pt x="153" y="23"/>
                    </a:lnTo>
                    <a:lnTo>
                      <a:pt x="154" y="25"/>
                    </a:lnTo>
                    <a:lnTo>
                      <a:pt x="156" y="34"/>
                    </a:lnTo>
                    <a:lnTo>
                      <a:pt x="159" y="45"/>
                    </a:lnTo>
                    <a:lnTo>
                      <a:pt x="159" y="49"/>
                    </a:lnTo>
                    <a:lnTo>
                      <a:pt x="159" y="52"/>
                    </a:lnTo>
                    <a:lnTo>
                      <a:pt x="159" y="54"/>
                    </a:lnTo>
                    <a:lnTo>
                      <a:pt x="159" y="56"/>
                    </a:lnTo>
                    <a:lnTo>
                      <a:pt x="159" y="57"/>
                    </a:lnTo>
                    <a:lnTo>
                      <a:pt x="161" y="59"/>
                    </a:lnTo>
                    <a:lnTo>
                      <a:pt x="167" y="63"/>
                    </a:lnTo>
                    <a:lnTo>
                      <a:pt x="171" y="65"/>
                    </a:lnTo>
                    <a:lnTo>
                      <a:pt x="174" y="65"/>
                    </a:lnTo>
                    <a:lnTo>
                      <a:pt x="185" y="65"/>
                    </a:lnTo>
                    <a:lnTo>
                      <a:pt x="187" y="65"/>
                    </a:lnTo>
                    <a:lnTo>
                      <a:pt x="187" y="66"/>
                    </a:lnTo>
                    <a:lnTo>
                      <a:pt x="188" y="66"/>
                    </a:lnTo>
                    <a:lnTo>
                      <a:pt x="188" y="69"/>
                    </a:lnTo>
                    <a:lnTo>
                      <a:pt x="190" y="69"/>
                    </a:lnTo>
                    <a:lnTo>
                      <a:pt x="202" y="71"/>
                    </a:lnTo>
                    <a:lnTo>
                      <a:pt x="213" y="71"/>
                    </a:lnTo>
                    <a:lnTo>
                      <a:pt x="214" y="74"/>
                    </a:lnTo>
                    <a:lnTo>
                      <a:pt x="216" y="80"/>
                    </a:lnTo>
                    <a:lnTo>
                      <a:pt x="217" y="83"/>
                    </a:lnTo>
                    <a:lnTo>
                      <a:pt x="219" y="83"/>
                    </a:lnTo>
                    <a:lnTo>
                      <a:pt x="228" y="82"/>
                    </a:lnTo>
                    <a:lnTo>
                      <a:pt x="229" y="82"/>
                    </a:lnTo>
                    <a:lnTo>
                      <a:pt x="231" y="82"/>
                    </a:lnTo>
                    <a:lnTo>
                      <a:pt x="236" y="80"/>
                    </a:lnTo>
                    <a:lnTo>
                      <a:pt x="239" y="79"/>
                    </a:lnTo>
                    <a:lnTo>
                      <a:pt x="239" y="77"/>
                    </a:lnTo>
                    <a:lnTo>
                      <a:pt x="239" y="75"/>
                    </a:lnTo>
                    <a:lnTo>
                      <a:pt x="240" y="74"/>
                    </a:lnTo>
                    <a:lnTo>
                      <a:pt x="243" y="74"/>
                    </a:lnTo>
                    <a:lnTo>
                      <a:pt x="251" y="72"/>
                    </a:lnTo>
                    <a:lnTo>
                      <a:pt x="259" y="72"/>
                    </a:lnTo>
                    <a:lnTo>
                      <a:pt x="268" y="74"/>
                    </a:lnTo>
                    <a:lnTo>
                      <a:pt x="269" y="74"/>
                    </a:lnTo>
                    <a:lnTo>
                      <a:pt x="274" y="77"/>
                    </a:lnTo>
                    <a:lnTo>
                      <a:pt x="285" y="80"/>
                    </a:lnTo>
                    <a:lnTo>
                      <a:pt x="289" y="82"/>
                    </a:lnTo>
                    <a:lnTo>
                      <a:pt x="291" y="83"/>
                    </a:lnTo>
                    <a:lnTo>
                      <a:pt x="291" y="85"/>
                    </a:lnTo>
                    <a:lnTo>
                      <a:pt x="289" y="85"/>
                    </a:lnTo>
                    <a:lnTo>
                      <a:pt x="286" y="86"/>
                    </a:lnTo>
                    <a:lnTo>
                      <a:pt x="285" y="86"/>
                    </a:lnTo>
                    <a:lnTo>
                      <a:pt x="285" y="88"/>
                    </a:lnTo>
                    <a:lnTo>
                      <a:pt x="286" y="89"/>
                    </a:lnTo>
                    <a:lnTo>
                      <a:pt x="288" y="91"/>
                    </a:lnTo>
                    <a:lnTo>
                      <a:pt x="289" y="91"/>
                    </a:lnTo>
                    <a:lnTo>
                      <a:pt x="294" y="89"/>
                    </a:lnTo>
                    <a:lnTo>
                      <a:pt x="297" y="89"/>
                    </a:lnTo>
                    <a:lnTo>
                      <a:pt x="298" y="91"/>
                    </a:lnTo>
                    <a:lnTo>
                      <a:pt x="300" y="92"/>
                    </a:lnTo>
                    <a:lnTo>
                      <a:pt x="300" y="94"/>
                    </a:lnTo>
                    <a:lnTo>
                      <a:pt x="300" y="98"/>
                    </a:lnTo>
                    <a:lnTo>
                      <a:pt x="301" y="100"/>
                    </a:lnTo>
                    <a:lnTo>
                      <a:pt x="301" y="103"/>
                    </a:lnTo>
                    <a:lnTo>
                      <a:pt x="303" y="105"/>
                    </a:lnTo>
                    <a:lnTo>
                      <a:pt x="306" y="109"/>
                    </a:lnTo>
                    <a:lnTo>
                      <a:pt x="306" y="111"/>
                    </a:lnTo>
                    <a:lnTo>
                      <a:pt x="308" y="111"/>
                    </a:lnTo>
                    <a:lnTo>
                      <a:pt x="309" y="111"/>
                    </a:lnTo>
                    <a:lnTo>
                      <a:pt x="311" y="109"/>
                    </a:lnTo>
                    <a:lnTo>
                      <a:pt x="312" y="108"/>
                    </a:lnTo>
                    <a:lnTo>
                      <a:pt x="312" y="106"/>
                    </a:lnTo>
                    <a:lnTo>
                      <a:pt x="311" y="105"/>
                    </a:lnTo>
                    <a:lnTo>
                      <a:pt x="311" y="103"/>
                    </a:lnTo>
                    <a:lnTo>
                      <a:pt x="312" y="100"/>
                    </a:lnTo>
                    <a:lnTo>
                      <a:pt x="314" y="100"/>
                    </a:lnTo>
                    <a:lnTo>
                      <a:pt x="320" y="98"/>
                    </a:lnTo>
                    <a:lnTo>
                      <a:pt x="326" y="98"/>
                    </a:lnTo>
                    <a:lnTo>
                      <a:pt x="328" y="100"/>
                    </a:lnTo>
                    <a:lnTo>
                      <a:pt x="328" y="102"/>
                    </a:lnTo>
                    <a:lnTo>
                      <a:pt x="329" y="105"/>
                    </a:lnTo>
                    <a:lnTo>
                      <a:pt x="329" y="108"/>
                    </a:lnTo>
                    <a:lnTo>
                      <a:pt x="331" y="109"/>
                    </a:lnTo>
                    <a:lnTo>
                      <a:pt x="332" y="109"/>
                    </a:lnTo>
                    <a:lnTo>
                      <a:pt x="332" y="111"/>
                    </a:lnTo>
                    <a:lnTo>
                      <a:pt x="340" y="114"/>
                    </a:lnTo>
                    <a:lnTo>
                      <a:pt x="344" y="114"/>
                    </a:lnTo>
                    <a:lnTo>
                      <a:pt x="346" y="115"/>
                    </a:lnTo>
                    <a:lnTo>
                      <a:pt x="347" y="115"/>
                    </a:lnTo>
                    <a:lnTo>
                      <a:pt x="349" y="118"/>
                    </a:lnTo>
                    <a:lnTo>
                      <a:pt x="347" y="121"/>
                    </a:lnTo>
                    <a:lnTo>
                      <a:pt x="349" y="123"/>
                    </a:lnTo>
                    <a:lnTo>
                      <a:pt x="354" y="123"/>
                    </a:lnTo>
                    <a:lnTo>
                      <a:pt x="355" y="123"/>
                    </a:lnTo>
                    <a:lnTo>
                      <a:pt x="357" y="123"/>
                    </a:lnTo>
                    <a:lnTo>
                      <a:pt x="357" y="124"/>
                    </a:lnTo>
                    <a:lnTo>
                      <a:pt x="357" y="126"/>
                    </a:lnTo>
                    <a:lnTo>
                      <a:pt x="357" y="128"/>
                    </a:lnTo>
                    <a:lnTo>
                      <a:pt x="363" y="128"/>
                    </a:lnTo>
                    <a:lnTo>
                      <a:pt x="364" y="128"/>
                    </a:lnTo>
                    <a:lnTo>
                      <a:pt x="366" y="129"/>
                    </a:lnTo>
                    <a:lnTo>
                      <a:pt x="370" y="126"/>
                    </a:lnTo>
                    <a:lnTo>
                      <a:pt x="375" y="126"/>
                    </a:lnTo>
                    <a:lnTo>
                      <a:pt x="378" y="124"/>
                    </a:lnTo>
                    <a:lnTo>
                      <a:pt x="380" y="121"/>
                    </a:lnTo>
                    <a:lnTo>
                      <a:pt x="389" y="115"/>
                    </a:lnTo>
                    <a:lnTo>
                      <a:pt x="392" y="114"/>
                    </a:lnTo>
                    <a:lnTo>
                      <a:pt x="398" y="111"/>
                    </a:lnTo>
                    <a:lnTo>
                      <a:pt x="401" y="109"/>
                    </a:lnTo>
                    <a:lnTo>
                      <a:pt x="403" y="111"/>
                    </a:lnTo>
                    <a:lnTo>
                      <a:pt x="403" y="112"/>
                    </a:lnTo>
                    <a:lnTo>
                      <a:pt x="403" y="114"/>
                    </a:lnTo>
                    <a:lnTo>
                      <a:pt x="403" y="115"/>
                    </a:lnTo>
                    <a:lnTo>
                      <a:pt x="404" y="115"/>
                    </a:lnTo>
                    <a:lnTo>
                      <a:pt x="406" y="117"/>
                    </a:lnTo>
                    <a:lnTo>
                      <a:pt x="406" y="118"/>
                    </a:lnTo>
                    <a:lnTo>
                      <a:pt x="406" y="121"/>
                    </a:lnTo>
                    <a:lnTo>
                      <a:pt x="407" y="123"/>
                    </a:lnTo>
                    <a:lnTo>
                      <a:pt x="409" y="124"/>
                    </a:lnTo>
                    <a:lnTo>
                      <a:pt x="412" y="124"/>
                    </a:lnTo>
                    <a:lnTo>
                      <a:pt x="418" y="121"/>
                    </a:lnTo>
                    <a:lnTo>
                      <a:pt x="419" y="121"/>
                    </a:lnTo>
                    <a:lnTo>
                      <a:pt x="419" y="123"/>
                    </a:lnTo>
                    <a:lnTo>
                      <a:pt x="421" y="123"/>
                    </a:lnTo>
                    <a:lnTo>
                      <a:pt x="422" y="124"/>
                    </a:lnTo>
                    <a:lnTo>
                      <a:pt x="424" y="123"/>
                    </a:lnTo>
                    <a:lnTo>
                      <a:pt x="426" y="123"/>
                    </a:lnTo>
                    <a:lnTo>
                      <a:pt x="427" y="123"/>
                    </a:lnTo>
                    <a:lnTo>
                      <a:pt x="445" y="121"/>
                    </a:lnTo>
                    <a:lnTo>
                      <a:pt x="449" y="121"/>
                    </a:lnTo>
                    <a:lnTo>
                      <a:pt x="452" y="123"/>
                    </a:lnTo>
                    <a:lnTo>
                      <a:pt x="456" y="129"/>
                    </a:lnTo>
                    <a:lnTo>
                      <a:pt x="456" y="131"/>
                    </a:lnTo>
                    <a:lnTo>
                      <a:pt x="458" y="131"/>
                    </a:lnTo>
                    <a:lnTo>
                      <a:pt x="461" y="134"/>
                    </a:lnTo>
                    <a:lnTo>
                      <a:pt x="462" y="134"/>
                    </a:lnTo>
                    <a:lnTo>
                      <a:pt x="468" y="131"/>
                    </a:lnTo>
                    <a:lnTo>
                      <a:pt x="470" y="131"/>
                    </a:lnTo>
                    <a:lnTo>
                      <a:pt x="471" y="131"/>
                    </a:lnTo>
                    <a:lnTo>
                      <a:pt x="473" y="131"/>
                    </a:lnTo>
                    <a:lnTo>
                      <a:pt x="475" y="132"/>
                    </a:lnTo>
                    <a:lnTo>
                      <a:pt x="476" y="131"/>
                    </a:lnTo>
                    <a:lnTo>
                      <a:pt x="478" y="131"/>
                    </a:lnTo>
                    <a:lnTo>
                      <a:pt x="482" y="132"/>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1" name="Freeform 202">
                <a:extLst>
                  <a:ext uri="{FF2B5EF4-FFF2-40B4-BE49-F238E27FC236}">
                    <a16:creationId xmlns:a16="http://schemas.microsoft.com/office/drawing/2014/main" id="{5306CB3D-4686-4C77-BF03-5081443DB1C4}"/>
                  </a:ext>
                </a:extLst>
              </p:cNvPr>
              <p:cNvSpPr>
                <a:spLocks/>
              </p:cNvSpPr>
              <p:nvPr/>
            </p:nvSpPr>
            <p:spPr bwMode="auto">
              <a:xfrm>
                <a:off x="641301" y="5564614"/>
                <a:ext cx="453379" cy="254538"/>
              </a:xfrm>
              <a:custGeom>
                <a:avLst/>
                <a:gdLst>
                  <a:gd name="T0" fmla="*/ 757 w 757"/>
                  <a:gd name="T1" fmla="*/ 144 h 425"/>
                  <a:gd name="T2" fmla="*/ 757 w 757"/>
                  <a:gd name="T3" fmla="*/ 294 h 425"/>
                  <a:gd name="T4" fmla="*/ 751 w 757"/>
                  <a:gd name="T5" fmla="*/ 369 h 425"/>
                  <a:gd name="T6" fmla="*/ 682 w 757"/>
                  <a:gd name="T7" fmla="*/ 369 h 425"/>
                  <a:gd name="T8" fmla="*/ 613 w 757"/>
                  <a:gd name="T9" fmla="*/ 369 h 425"/>
                  <a:gd name="T10" fmla="*/ 545 w 757"/>
                  <a:gd name="T11" fmla="*/ 369 h 425"/>
                  <a:gd name="T12" fmla="*/ 477 w 757"/>
                  <a:gd name="T13" fmla="*/ 369 h 425"/>
                  <a:gd name="T14" fmla="*/ 408 w 757"/>
                  <a:gd name="T15" fmla="*/ 369 h 425"/>
                  <a:gd name="T16" fmla="*/ 339 w 757"/>
                  <a:gd name="T17" fmla="*/ 369 h 425"/>
                  <a:gd name="T18" fmla="*/ 316 w 757"/>
                  <a:gd name="T19" fmla="*/ 385 h 425"/>
                  <a:gd name="T20" fmla="*/ 316 w 757"/>
                  <a:gd name="T21" fmla="*/ 412 h 425"/>
                  <a:gd name="T22" fmla="*/ 305 w 757"/>
                  <a:gd name="T23" fmla="*/ 405 h 425"/>
                  <a:gd name="T24" fmla="*/ 296 w 757"/>
                  <a:gd name="T25" fmla="*/ 391 h 425"/>
                  <a:gd name="T26" fmla="*/ 290 w 757"/>
                  <a:gd name="T27" fmla="*/ 400 h 425"/>
                  <a:gd name="T28" fmla="*/ 288 w 757"/>
                  <a:gd name="T29" fmla="*/ 411 h 425"/>
                  <a:gd name="T30" fmla="*/ 265 w 757"/>
                  <a:gd name="T31" fmla="*/ 409 h 425"/>
                  <a:gd name="T32" fmla="*/ 245 w 757"/>
                  <a:gd name="T33" fmla="*/ 409 h 425"/>
                  <a:gd name="T34" fmla="*/ 235 w 757"/>
                  <a:gd name="T35" fmla="*/ 414 h 425"/>
                  <a:gd name="T36" fmla="*/ 224 w 757"/>
                  <a:gd name="T37" fmla="*/ 415 h 425"/>
                  <a:gd name="T38" fmla="*/ 204 w 757"/>
                  <a:gd name="T39" fmla="*/ 422 h 425"/>
                  <a:gd name="T40" fmla="*/ 195 w 757"/>
                  <a:gd name="T41" fmla="*/ 418 h 425"/>
                  <a:gd name="T42" fmla="*/ 190 w 757"/>
                  <a:gd name="T43" fmla="*/ 408 h 425"/>
                  <a:gd name="T44" fmla="*/ 187 w 757"/>
                  <a:gd name="T45" fmla="*/ 394 h 425"/>
                  <a:gd name="T46" fmla="*/ 173 w 757"/>
                  <a:gd name="T47" fmla="*/ 388 h 425"/>
                  <a:gd name="T48" fmla="*/ 163 w 757"/>
                  <a:gd name="T49" fmla="*/ 377 h 425"/>
                  <a:gd name="T50" fmla="*/ 161 w 757"/>
                  <a:gd name="T51" fmla="*/ 360 h 425"/>
                  <a:gd name="T52" fmla="*/ 152 w 757"/>
                  <a:gd name="T53" fmla="*/ 348 h 425"/>
                  <a:gd name="T54" fmla="*/ 147 w 757"/>
                  <a:gd name="T55" fmla="*/ 336 h 425"/>
                  <a:gd name="T56" fmla="*/ 144 w 757"/>
                  <a:gd name="T57" fmla="*/ 323 h 425"/>
                  <a:gd name="T58" fmla="*/ 137 w 757"/>
                  <a:gd name="T59" fmla="*/ 311 h 425"/>
                  <a:gd name="T60" fmla="*/ 127 w 757"/>
                  <a:gd name="T61" fmla="*/ 311 h 425"/>
                  <a:gd name="T62" fmla="*/ 118 w 757"/>
                  <a:gd name="T63" fmla="*/ 320 h 425"/>
                  <a:gd name="T64" fmla="*/ 104 w 757"/>
                  <a:gd name="T65" fmla="*/ 323 h 425"/>
                  <a:gd name="T66" fmla="*/ 97 w 757"/>
                  <a:gd name="T67" fmla="*/ 316 h 425"/>
                  <a:gd name="T68" fmla="*/ 95 w 757"/>
                  <a:gd name="T69" fmla="*/ 302 h 425"/>
                  <a:gd name="T70" fmla="*/ 104 w 757"/>
                  <a:gd name="T71" fmla="*/ 291 h 425"/>
                  <a:gd name="T72" fmla="*/ 101 w 757"/>
                  <a:gd name="T73" fmla="*/ 281 h 425"/>
                  <a:gd name="T74" fmla="*/ 98 w 757"/>
                  <a:gd name="T75" fmla="*/ 264 h 425"/>
                  <a:gd name="T76" fmla="*/ 103 w 757"/>
                  <a:gd name="T77" fmla="*/ 251 h 425"/>
                  <a:gd name="T78" fmla="*/ 104 w 757"/>
                  <a:gd name="T79" fmla="*/ 235 h 425"/>
                  <a:gd name="T80" fmla="*/ 109 w 757"/>
                  <a:gd name="T81" fmla="*/ 224 h 425"/>
                  <a:gd name="T82" fmla="*/ 97 w 757"/>
                  <a:gd name="T83" fmla="*/ 221 h 425"/>
                  <a:gd name="T84" fmla="*/ 87 w 757"/>
                  <a:gd name="T85" fmla="*/ 212 h 425"/>
                  <a:gd name="T86" fmla="*/ 78 w 757"/>
                  <a:gd name="T87" fmla="*/ 209 h 425"/>
                  <a:gd name="T88" fmla="*/ 71 w 757"/>
                  <a:gd name="T89" fmla="*/ 198 h 425"/>
                  <a:gd name="T90" fmla="*/ 63 w 757"/>
                  <a:gd name="T91" fmla="*/ 189 h 425"/>
                  <a:gd name="T92" fmla="*/ 48 w 757"/>
                  <a:gd name="T93" fmla="*/ 169 h 425"/>
                  <a:gd name="T94" fmla="*/ 34 w 757"/>
                  <a:gd name="T95" fmla="*/ 156 h 425"/>
                  <a:gd name="T96" fmla="*/ 25 w 757"/>
                  <a:gd name="T97" fmla="*/ 146 h 425"/>
                  <a:gd name="T98" fmla="*/ 22 w 757"/>
                  <a:gd name="T99" fmla="*/ 135 h 425"/>
                  <a:gd name="T100" fmla="*/ 19 w 757"/>
                  <a:gd name="T101" fmla="*/ 121 h 425"/>
                  <a:gd name="T102" fmla="*/ 9 w 757"/>
                  <a:gd name="T103" fmla="*/ 107 h 425"/>
                  <a:gd name="T104" fmla="*/ 0 w 757"/>
                  <a:gd name="T105" fmla="*/ 91 h 425"/>
                  <a:gd name="T106" fmla="*/ 28 w 757"/>
                  <a:gd name="T107" fmla="*/ 0 h 425"/>
                  <a:gd name="T108" fmla="*/ 152 w 757"/>
                  <a:gd name="T109" fmla="*/ 0 h 425"/>
                  <a:gd name="T110" fmla="*/ 291 w 757"/>
                  <a:gd name="T111" fmla="*/ 0 h 425"/>
                  <a:gd name="T112" fmla="*/ 415 w 757"/>
                  <a:gd name="T113" fmla="*/ 0 h 425"/>
                  <a:gd name="T114" fmla="*/ 555 w 757"/>
                  <a:gd name="T115" fmla="*/ 0 h 425"/>
                  <a:gd name="T116" fmla="*/ 693 w 757"/>
                  <a:gd name="T11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7" h="425">
                    <a:moveTo>
                      <a:pt x="757" y="0"/>
                    </a:moveTo>
                    <a:lnTo>
                      <a:pt x="757" y="19"/>
                    </a:lnTo>
                    <a:lnTo>
                      <a:pt x="757" y="34"/>
                    </a:lnTo>
                    <a:lnTo>
                      <a:pt x="757" y="51"/>
                    </a:lnTo>
                    <a:lnTo>
                      <a:pt x="757" y="66"/>
                    </a:lnTo>
                    <a:lnTo>
                      <a:pt x="757" y="83"/>
                    </a:lnTo>
                    <a:lnTo>
                      <a:pt x="757" y="98"/>
                    </a:lnTo>
                    <a:lnTo>
                      <a:pt x="757" y="114"/>
                    </a:lnTo>
                    <a:lnTo>
                      <a:pt x="757" y="129"/>
                    </a:lnTo>
                    <a:lnTo>
                      <a:pt x="757" y="144"/>
                    </a:lnTo>
                    <a:lnTo>
                      <a:pt x="757" y="161"/>
                    </a:lnTo>
                    <a:lnTo>
                      <a:pt x="757" y="176"/>
                    </a:lnTo>
                    <a:lnTo>
                      <a:pt x="757" y="192"/>
                    </a:lnTo>
                    <a:lnTo>
                      <a:pt x="757" y="207"/>
                    </a:lnTo>
                    <a:lnTo>
                      <a:pt x="757" y="222"/>
                    </a:lnTo>
                    <a:lnTo>
                      <a:pt x="757" y="238"/>
                    </a:lnTo>
                    <a:lnTo>
                      <a:pt x="757" y="253"/>
                    </a:lnTo>
                    <a:lnTo>
                      <a:pt x="757" y="268"/>
                    </a:lnTo>
                    <a:lnTo>
                      <a:pt x="757" y="285"/>
                    </a:lnTo>
                    <a:lnTo>
                      <a:pt x="757" y="294"/>
                    </a:lnTo>
                    <a:lnTo>
                      <a:pt x="757" y="305"/>
                    </a:lnTo>
                    <a:lnTo>
                      <a:pt x="757" y="314"/>
                    </a:lnTo>
                    <a:lnTo>
                      <a:pt x="757" y="323"/>
                    </a:lnTo>
                    <a:lnTo>
                      <a:pt x="757" y="334"/>
                    </a:lnTo>
                    <a:lnTo>
                      <a:pt x="757" y="343"/>
                    </a:lnTo>
                    <a:lnTo>
                      <a:pt x="757" y="354"/>
                    </a:lnTo>
                    <a:lnTo>
                      <a:pt x="757" y="363"/>
                    </a:lnTo>
                    <a:lnTo>
                      <a:pt x="757" y="368"/>
                    </a:lnTo>
                    <a:lnTo>
                      <a:pt x="757" y="369"/>
                    </a:lnTo>
                    <a:lnTo>
                      <a:pt x="751" y="369"/>
                    </a:lnTo>
                    <a:lnTo>
                      <a:pt x="743" y="369"/>
                    </a:lnTo>
                    <a:lnTo>
                      <a:pt x="737" y="369"/>
                    </a:lnTo>
                    <a:lnTo>
                      <a:pt x="729" y="369"/>
                    </a:lnTo>
                    <a:lnTo>
                      <a:pt x="723" y="369"/>
                    </a:lnTo>
                    <a:lnTo>
                      <a:pt x="717" y="369"/>
                    </a:lnTo>
                    <a:lnTo>
                      <a:pt x="709" y="369"/>
                    </a:lnTo>
                    <a:lnTo>
                      <a:pt x="703" y="369"/>
                    </a:lnTo>
                    <a:lnTo>
                      <a:pt x="696" y="369"/>
                    </a:lnTo>
                    <a:lnTo>
                      <a:pt x="689" y="369"/>
                    </a:lnTo>
                    <a:lnTo>
                      <a:pt x="682" y="369"/>
                    </a:lnTo>
                    <a:lnTo>
                      <a:pt x="676" y="369"/>
                    </a:lnTo>
                    <a:lnTo>
                      <a:pt x="668" y="369"/>
                    </a:lnTo>
                    <a:lnTo>
                      <a:pt x="662" y="369"/>
                    </a:lnTo>
                    <a:lnTo>
                      <a:pt x="654" y="369"/>
                    </a:lnTo>
                    <a:lnTo>
                      <a:pt x="648" y="369"/>
                    </a:lnTo>
                    <a:lnTo>
                      <a:pt x="640" y="369"/>
                    </a:lnTo>
                    <a:lnTo>
                      <a:pt x="634" y="369"/>
                    </a:lnTo>
                    <a:lnTo>
                      <a:pt x="627" y="369"/>
                    </a:lnTo>
                    <a:lnTo>
                      <a:pt x="621" y="369"/>
                    </a:lnTo>
                    <a:lnTo>
                      <a:pt x="613" y="369"/>
                    </a:lnTo>
                    <a:lnTo>
                      <a:pt x="607" y="369"/>
                    </a:lnTo>
                    <a:lnTo>
                      <a:pt x="599" y="369"/>
                    </a:lnTo>
                    <a:lnTo>
                      <a:pt x="593" y="369"/>
                    </a:lnTo>
                    <a:lnTo>
                      <a:pt x="585" y="369"/>
                    </a:lnTo>
                    <a:lnTo>
                      <a:pt x="579" y="369"/>
                    </a:lnTo>
                    <a:lnTo>
                      <a:pt x="573" y="369"/>
                    </a:lnTo>
                    <a:lnTo>
                      <a:pt x="565" y="369"/>
                    </a:lnTo>
                    <a:lnTo>
                      <a:pt x="559" y="369"/>
                    </a:lnTo>
                    <a:lnTo>
                      <a:pt x="552" y="369"/>
                    </a:lnTo>
                    <a:lnTo>
                      <a:pt x="545" y="369"/>
                    </a:lnTo>
                    <a:lnTo>
                      <a:pt x="538" y="369"/>
                    </a:lnTo>
                    <a:lnTo>
                      <a:pt x="532" y="369"/>
                    </a:lnTo>
                    <a:lnTo>
                      <a:pt x="524" y="369"/>
                    </a:lnTo>
                    <a:lnTo>
                      <a:pt x="518" y="369"/>
                    </a:lnTo>
                    <a:lnTo>
                      <a:pt x="510" y="369"/>
                    </a:lnTo>
                    <a:lnTo>
                      <a:pt x="504" y="369"/>
                    </a:lnTo>
                    <a:lnTo>
                      <a:pt x="496" y="369"/>
                    </a:lnTo>
                    <a:lnTo>
                      <a:pt x="490" y="369"/>
                    </a:lnTo>
                    <a:lnTo>
                      <a:pt x="483" y="369"/>
                    </a:lnTo>
                    <a:lnTo>
                      <a:pt x="477" y="369"/>
                    </a:lnTo>
                    <a:lnTo>
                      <a:pt x="469" y="369"/>
                    </a:lnTo>
                    <a:lnTo>
                      <a:pt x="463" y="369"/>
                    </a:lnTo>
                    <a:lnTo>
                      <a:pt x="455" y="369"/>
                    </a:lnTo>
                    <a:lnTo>
                      <a:pt x="449" y="369"/>
                    </a:lnTo>
                    <a:lnTo>
                      <a:pt x="441" y="369"/>
                    </a:lnTo>
                    <a:lnTo>
                      <a:pt x="435" y="369"/>
                    </a:lnTo>
                    <a:lnTo>
                      <a:pt x="429" y="369"/>
                    </a:lnTo>
                    <a:lnTo>
                      <a:pt x="421" y="369"/>
                    </a:lnTo>
                    <a:lnTo>
                      <a:pt x="415" y="369"/>
                    </a:lnTo>
                    <a:lnTo>
                      <a:pt x="408" y="369"/>
                    </a:lnTo>
                    <a:lnTo>
                      <a:pt x="401" y="369"/>
                    </a:lnTo>
                    <a:lnTo>
                      <a:pt x="394" y="369"/>
                    </a:lnTo>
                    <a:lnTo>
                      <a:pt x="388" y="369"/>
                    </a:lnTo>
                    <a:lnTo>
                      <a:pt x="380" y="369"/>
                    </a:lnTo>
                    <a:lnTo>
                      <a:pt x="374" y="369"/>
                    </a:lnTo>
                    <a:lnTo>
                      <a:pt x="366" y="369"/>
                    </a:lnTo>
                    <a:lnTo>
                      <a:pt x="360" y="369"/>
                    </a:lnTo>
                    <a:lnTo>
                      <a:pt x="352" y="369"/>
                    </a:lnTo>
                    <a:lnTo>
                      <a:pt x="346" y="369"/>
                    </a:lnTo>
                    <a:lnTo>
                      <a:pt x="339" y="369"/>
                    </a:lnTo>
                    <a:lnTo>
                      <a:pt x="333" y="369"/>
                    </a:lnTo>
                    <a:lnTo>
                      <a:pt x="325" y="369"/>
                    </a:lnTo>
                    <a:lnTo>
                      <a:pt x="319" y="369"/>
                    </a:lnTo>
                    <a:lnTo>
                      <a:pt x="316" y="369"/>
                    </a:lnTo>
                    <a:lnTo>
                      <a:pt x="316" y="371"/>
                    </a:lnTo>
                    <a:lnTo>
                      <a:pt x="316" y="374"/>
                    </a:lnTo>
                    <a:lnTo>
                      <a:pt x="316" y="377"/>
                    </a:lnTo>
                    <a:lnTo>
                      <a:pt x="316" y="379"/>
                    </a:lnTo>
                    <a:lnTo>
                      <a:pt x="316" y="382"/>
                    </a:lnTo>
                    <a:lnTo>
                      <a:pt x="316" y="385"/>
                    </a:lnTo>
                    <a:lnTo>
                      <a:pt x="316" y="388"/>
                    </a:lnTo>
                    <a:lnTo>
                      <a:pt x="316" y="389"/>
                    </a:lnTo>
                    <a:lnTo>
                      <a:pt x="316" y="392"/>
                    </a:lnTo>
                    <a:lnTo>
                      <a:pt x="316" y="395"/>
                    </a:lnTo>
                    <a:lnTo>
                      <a:pt x="316" y="399"/>
                    </a:lnTo>
                    <a:lnTo>
                      <a:pt x="316" y="402"/>
                    </a:lnTo>
                    <a:lnTo>
                      <a:pt x="316" y="403"/>
                    </a:lnTo>
                    <a:lnTo>
                      <a:pt x="316" y="406"/>
                    </a:lnTo>
                    <a:lnTo>
                      <a:pt x="316" y="409"/>
                    </a:lnTo>
                    <a:lnTo>
                      <a:pt x="316" y="412"/>
                    </a:lnTo>
                    <a:lnTo>
                      <a:pt x="316" y="414"/>
                    </a:lnTo>
                    <a:lnTo>
                      <a:pt x="313" y="414"/>
                    </a:lnTo>
                    <a:lnTo>
                      <a:pt x="311" y="412"/>
                    </a:lnTo>
                    <a:lnTo>
                      <a:pt x="310" y="411"/>
                    </a:lnTo>
                    <a:lnTo>
                      <a:pt x="308" y="409"/>
                    </a:lnTo>
                    <a:lnTo>
                      <a:pt x="308" y="408"/>
                    </a:lnTo>
                    <a:lnTo>
                      <a:pt x="307" y="408"/>
                    </a:lnTo>
                    <a:lnTo>
                      <a:pt x="307" y="406"/>
                    </a:lnTo>
                    <a:lnTo>
                      <a:pt x="305" y="406"/>
                    </a:lnTo>
                    <a:lnTo>
                      <a:pt x="305" y="405"/>
                    </a:lnTo>
                    <a:lnTo>
                      <a:pt x="305" y="403"/>
                    </a:lnTo>
                    <a:lnTo>
                      <a:pt x="305" y="402"/>
                    </a:lnTo>
                    <a:lnTo>
                      <a:pt x="303" y="402"/>
                    </a:lnTo>
                    <a:lnTo>
                      <a:pt x="303" y="400"/>
                    </a:lnTo>
                    <a:lnTo>
                      <a:pt x="302" y="399"/>
                    </a:lnTo>
                    <a:lnTo>
                      <a:pt x="300" y="395"/>
                    </a:lnTo>
                    <a:lnTo>
                      <a:pt x="299" y="394"/>
                    </a:lnTo>
                    <a:lnTo>
                      <a:pt x="299" y="392"/>
                    </a:lnTo>
                    <a:lnTo>
                      <a:pt x="296" y="392"/>
                    </a:lnTo>
                    <a:lnTo>
                      <a:pt x="296" y="391"/>
                    </a:lnTo>
                    <a:lnTo>
                      <a:pt x="294" y="391"/>
                    </a:lnTo>
                    <a:lnTo>
                      <a:pt x="294" y="392"/>
                    </a:lnTo>
                    <a:lnTo>
                      <a:pt x="294" y="394"/>
                    </a:lnTo>
                    <a:lnTo>
                      <a:pt x="293" y="394"/>
                    </a:lnTo>
                    <a:lnTo>
                      <a:pt x="291" y="394"/>
                    </a:lnTo>
                    <a:lnTo>
                      <a:pt x="290" y="394"/>
                    </a:lnTo>
                    <a:lnTo>
                      <a:pt x="290" y="395"/>
                    </a:lnTo>
                    <a:lnTo>
                      <a:pt x="290" y="397"/>
                    </a:lnTo>
                    <a:lnTo>
                      <a:pt x="290" y="399"/>
                    </a:lnTo>
                    <a:lnTo>
                      <a:pt x="290" y="400"/>
                    </a:lnTo>
                    <a:lnTo>
                      <a:pt x="288" y="400"/>
                    </a:lnTo>
                    <a:lnTo>
                      <a:pt x="288" y="402"/>
                    </a:lnTo>
                    <a:lnTo>
                      <a:pt x="287" y="403"/>
                    </a:lnTo>
                    <a:lnTo>
                      <a:pt x="287" y="405"/>
                    </a:lnTo>
                    <a:lnTo>
                      <a:pt x="287" y="406"/>
                    </a:lnTo>
                    <a:lnTo>
                      <a:pt x="287" y="408"/>
                    </a:lnTo>
                    <a:lnTo>
                      <a:pt x="288" y="408"/>
                    </a:lnTo>
                    <a:lnTo>
                      <a:pt x="290" y="408"/>
                    </a:lnTo>
                    <a:lnTo>
                      <a:pt x="290" y="409"/>
                    </a:lnTo>
                    <a:lnTo>
                      <a:pt x="288" y="411"/>
                    </a:lnTo>
                    <a:lnTo>
                      <a:pt x="287" y="409"/>
                    </a:lnTo>
                    <a:lnTo>
                      <a:pt x="284" y="408"/>
                    </a:lnTo>
                    <a:lnTo>
                      <a:pt x="276" y="408"/>
                    </a:lnTo>
                    <a:lnTo>
                      <a:pt x="273" y="411"/>
                    </a:lnTo>
                    <a:lnTo>
                      <a:pt x="271" y="411"/>
                    </a:lnTo>
                    <a:lnTo>
                      <a:pt x="270" y="411"/>
                    </a:lnTo>
                    <a:lnTo>
                      <a:pt x="268" y="412"/>
                    </a:lnTo>
                    <a:lnTo>
                      <a:pt x="267" y="411"/>
                    </a:lnTo>
                    <a:lnTo>
                      <a:pt x="267" y="409"/>
                    </a:lnTo>
                    <a:lnTo>
                      <a:pt x="265" y="409"/>
                    </a:lnTo>
                    <a:lnTo>
                      <a:pt x="264" y="409"/>
                    </a:lnTo>
                    <a:lnTo>
                      <a:pt x="261" y="408"/>
                    </a:lnTo>
                    <a:lnTo>
                      <a:pt x="261" y="409"/>
                    </a:lnTo>
                    <a:lnTo>
                      <a:pt x="259" y="409"/>
                    </a:lnTo>
                    <a:lnTo>
                      <a:pt x="258" y="409"/>
                    </a:lnTo>
                    <a:lnTo>
                      <a:pt x="256" y="409"/>
                    </a:lnTo>
                    <a:lnTo>
                      <a:pt x="250" y="411"/>
                    </a:lnTo>
                    <a:lnTo>
                      <a:pt x="248" y="409"/>
                    </a:lnTo>
                    <a:lnTo>
                      <a:pt x="247" y="409"/>
                    </a:lnTo>
                    <a:lnTo>
                      <a:pt x="245" y="409"/>
                    </a:lnTo>
                    <a:lnTo>
                      <a:pt x="244" y="409"/>
                    </a:lnTo>
                    <a:lnTo>
                      <a:pt x="242" y="409"/>
                    </a:lnTo>
                    <a:lnTo>
                      <a:pt x="242" y="408"/>
                    </a:lnTo>
                    <a:lnTo>
                      <a:pt x="241" y="408"/>
                    </a:lnTo>
                    <a:lnTo>
                      <a:pt x="239" y="409"/>
                    </a:lnTo>
                    <a:lnTo>
                      <a:pt x="238" y="409"/>
                    </a:lnTo>
                    <a:lnTo>
                      <a:pt x="236" y="411"/>
                    </a:lnTo>
                    <a:lnTo>
                      <a:pt x="235" y="411"/>
                    </a:lnTo>
                    <a:lnTo>
                      <a:pt x="235" y="412"/>
                    </a:lnTo>
                    <a:lnTo>
                      <a:pt x="235" y="414"/>
                    </a:lnTo>
                    <a:lnTo>
                      <a:pt x="233" y="417"/>
                    </a:lnTo>
                    <a:lnTo>
                      <a:pt x="231" y="417"/>
                    </a:lnTo>
                    <a:lnTo>
                      <a:pt x="231" y="418"/>
                    </a:lnTo>
                    <a:lnTo>
                      <a:pt x="230" y="418"/>
                    </a:lnTo>
                    <a:lnTo>
                      <a:pt x="230" y="417"/>
                    </a:lnTo>
                    <a:lnTo>
                      <a:pt x="228" y="417"/>
                    </a:lnTo>
                    <a:lnTo>
                      <a:pt x="227" y="415"/>
                    </a:lnTo>
                    <a:lnTo>
                      <a:pt x="225" y="415"/>
                    </a:lnTo>
                    <a:lnTo>
                      <a:pt x="224" y="417"/>
                    </a:lnTo>
                    <a:lnTo>
                      <a:pt x="224" y="415"/>
                    </a:lnTo>
                    <a:lnTo>
                      <a:pt x="222" y="415"/>
                    </a:lnTo>
                    <a:lnTo>
                      <a:pt x="215" y="414"/>
                    </a:lnTo>
                    <a:lnTo>
                      <a:pt x="213" y="414"/>
                    </a:lnTo>
                    <a:lnTo>
                      <a:pt x="212" y="414"/>
                    </a:lnTo>
                    <a:lnTo>
                      <a:pt x="210" y="414"/>
                    </a:lnTo>
                    <a:lnTo>
                      <a:pt x="210" y="415"/>
                    </a:lnTo>
                    <a:lnTo>
                      <a:pt x="209" y="415"/>
                    </a:lnTo>
                    <a:lnTo>
                      <a:pt x="204" y="418"/>
                    </a:lnTo>
                    <a:lnTo>
                      <a:pt x="204" y="420"/>
                    </a:lnTo>
                    <a:lnTo>
                      <a:pt x="204" y="422"/>
                    </a:lnTo>
                    <a:lnTo>
                      <a:pt x="205" y="423"/>
                    </a:lnTo>
                    <a:lnTo>
                      <a:pt x="204" y="425"/>
                    </a:lnTo>
                    <a:lnTo>
                      <a:pt x="202" y="425"/>
                    </a:lnTo>
                    <a:lnTo>
                      <a:pt x="201" y="423"/>
                    </a:lnTo>
                    <a:lnTo>
                      <a:pt x="201" y="422"/>
                    </a:lnTo>
                    <a:lnTo>
                      <a:pt x="198" y="422"/>
                    </a:lnTo>
                    <a:lnTo>
                      <a:pt x="196" y="422"/>
                    </a:lnTo>
                    <a:lnTo>
                      <a:pt x="196" y="420"/>
                    </a:lnTo>
                    <a:lnTo>
                      <a:pt x="196" y="418"/>
                    </a:lnTo>
                    <a:lnTo>
                      <a:pt x="195" y="418"/>
                    </a:lnTo>
                    <a:lnTo>
                      <a:pt x="193" y="418"/>
                    </a:lnTo>
                    <a:lnTo>
                      <a:pt x="193" y="417"/>
                    </a:lnTo>
                    <a:lnTo>
                      <a:pt x="193" y="415"/>
                    </a:lnTo>
                    <a:lnTo>
                      <a:pt x="192" y="414"/>
                    </a:lnTo>
                    <a:lnTo>
                      <a:pt x="193" y="412"/>
                    </a:lnTo>
                    <a:lnTo>
                      <a:pt x="193" y="411"/>
                    </a:lnTo>
                    <a:lnTo>
                      <a:pt x="192" y="411"/>
                    </a:lnTo>
                    <a:lnTo>
                      <a:pt x="192" y="409"/>
                    </a:lnTo>
                    <a:lnTo>
                      <a:pt x="190" y="409"/>
                    </a:lnTo>
                    <a:lnTo>
                      <a:pt x="190" y="408"/>
                    </a:lnTo>
                    <a:lnTo>
                      <a:pt x="189" y="405"/>
                    </a:lnTo>
                    <a:lnTo>
                      <a:pt x="189" y="403"/>
                    </a:lnTo>
                    <a:lnTo>
                      <a:pt x="190" y="403"/>
                    </a:lnTo>
                    <a:lnTo>
                      <a:pt x="190" y="402"/>
                    </a:lnTo>
                    <a:lnTo>
                      <a:pt x="190" y="400"/>
                    </a:lnTo>
                    <a:lnTo>
                      <a:pt x="189" y="399"/>
                    </a:lnTo>
                    <a:lnTo>
                      <a:pt x="189" y="397"/>
                    </a:lnTo>
                    <a:lnTo>
                      <a:pt x="187" y="397"/>
                    </a:lnTo>
                    <a:lnTo>
                      <a:pt x="187" y="395"/>
                    </a:lnTo>
                    <a:lnTo>
                      <a:pt x="187" y="394"/>
                    </a:lnTo>
                    <a:lnTo>
                      <a:pt x="186" y="392"/>
                    </a:lnTo>
                    <a:lnTo>
                      <a:pt x="186" y="391"/>
                    </a:lnTo>
                    <a:lnTo>
                      <a:pt x="184" y="389"/>
                    </a:lnTo>
                    <a:lnTo>
                      <a:pt x="182" y="388"/>
                    </a:lnTo>
                    <a:lnTo>
                      <a:pt x="181" y="388"/>
                    </a:lnTo>
                    <a:lnTo>
                      <a:pt x="179" y="386"/>
                    </a:lnTo>
                    <a:lnTo>
                      <a:pt x="178" y="386"/>
                    </a:lnTo>
                    <a:lnTo>
                      <a:pt x="176" y="386"/>
                    </a:lnTo>
                    <a:lnTo>
                      <a:pt x="175" y="388"/>
                    </a:lnTo>
                    <a:lnTo>
                      <a:pt x="173" y="388"/>
                    </a:lnTo>
                    <a:lnTo>
                      <a:pt x="172" y="388"/>
                    </a:lnTo>
                    <a:lnTo>
                      <a:pt x="172" y="386"/>
                    </a:lnTo>
                    <a:lnTo>
                      <a:pt x="170" y="386"/>
                    </a:lnTo>
                    <a:lnTo>
                      <a:pt x="170" y="385"/>
                    </a:lnTo>
                    <a:lnTo>
                      <a:pt x="167" y="383"/>
                    </a:lnTo>
                    <a:lnTo>
                      <a:pt x="166" y="383"/>
                    </a:lnTo>
                    <a:lnTo>
                      <a:pt x="166" y="382"/>
                    </a:lnTo>
                    <a:lnTo>
                      <a:pt x="164" y="379"/>
                    </a:lnTo>
                    <a:lnTo>
                      <a:pt x="164" y="377"/>
                    </a:lnTo>
                    <a:lnTo>
                      <a:pt x="163" y="377"/>
                    </a:lnTo>
                    <a:lnTo>
                      <a:pt x="163" y="376"/>
                    </a:lnTo>
                    <a:lnTo>
                      <a:pt x="163" y="374"/>
                    </a:lnTo>
                    <a:lnTo>
                      <a:pt x="164" y="374"/>
                    </a:lnTo>
                    <a:lnTo>
                      <a:pt x="166" y="372"/>
                    </a:lnTo>
                    <a:lnTo>
                      <a:pt x="166" y="371"/>
                    </a:lnTo>
                    <a:lnTo>
                      <a:pt x="166" y="369"/>
                    </a:lnTo>
                    <a:lnTo>
                      <a:pt x="166" y="368"/>
                    </a:lnTo>
                    <a:lnTo>
                      <a:pt x="164" y="365"/>
                    </a:lnTo>
                    <a:lnTo>
                      <a:pt x="161" y="362"/>
                    </a:lnTo>
                    <a:lnTo>
                      <a:pt x="161" y="360"/>
                    </a:lnTo>
                    <a:lnTo>
                      <a:pt x="161" y="359"/>
                    </a:lnTo>
                    <a:lnTo>
                      <a:pt x="158" y="359"/>
                    </a:lnTo>
                    <a:lnTo>
                      <a:pt x="156" y="357"/>
                    </a:lnTo>
                    <a:lnTo>
                      <a:pt x="156" y="356"/>
                    </a:lnTo>
                    <a:lnTo>
                      <a:pt x="156" y="354"/>
                    </a:lnTo>
                    <a:lnTo>
                      <a:pt x="156" y="353"/>
                    </a:lnTo>
                    <a:lnTo>
                      <a:pt x="155" y="353"/>
                    </a:lnTo>
                    <a:lnTo>
                      <a:pt x="155" y="351"/>
                    </a:lnTo>
                    <a:lnTo>
                      <a:pt x="153" y="349"/>
                    </a:lnTo>
                    <a:lnTo>
                      <a:pt x="152" y="348"/>
                    </a:lnTo>
                    <a:lnTo>
                      <a:pt x="150" y="348"/>
                    </a:lnTo>
                    <a:lnTo>
                      <a:pt x="150" y="346"/>
                    </a:lnTo>
                    <a:lnTo>
                      <a:pt x="150" y="345"/>
                    </a:lnTo>
                    <a:lnTo>
                      <a:pt x="150" y="343"/>
                    </a:lnTo>
                    <a:lnTo>
                      <a:pt x="149" y="343"/>
                    </a:lnTo>
                    <a:lnTo>
                      <a:pt x="147" y="342"/>
                    </a:lnTo>
                    <a:lnTo>
                      <a:pt x="147" y="340"/>
                    </a:lnTo>
                    <a:lnTo>
                      <a:pt x="147" y="339"/>
                    </a:lnTo>
                    <a:lnTo>
                      <a:pt x="147" y="337"/>
                    </a:lnTo>
                    <a:lnTo>
                      <a:pt x="147" y="336"/>
                    </a:lnTo>
                    <a:lnTo>
                      <a:pt x="147" y="334"/>
                    </a:lnTo>
                    <a:lnTo>
                      <a:pt x="146" y="333"/>
                    </a:lnTo>
                    <a:lnTo>
                      <a:pt x="144" y="333"/>
                    </a:lnTo>
                    <a:lnTo>
                      <a:pt x="144" y="331"/>
                    </a:lnTo>
                    <a:lnTo>
                      <a:pt x="144" y="330"/>
                    </a:lnTo>
                    <a:lnTo>
                      <a:pt x="146" y="328"/>
                    </a:lnTo>
                    <a:lnTo>
                      <a:pt x="146" y="327"/>
                    </a:lnTo>
                    <a:lnTo>
                      <a:pt x="146" y="325"/>
                    </a:lnTo>
                    <a:lnTo>
                      <a:pt x="144" y="325"/>
                    </a:lnTo>
                    <a:lnTo>
                      <a:pt x="144" y="323"/>
                    </a:lnTo>
                    <a:lnTo>
                      <a:pt x="143" y="323"/>
                    </a:lnTo>
                    <a:lnTo>
                      <a:pt x="141" y="322"/>
                    </a:lnTo>
                    <a:lnTo>
                      <a:pt x="141" y="320"/>
                    </a:lnTo>
                    <a:lnTo>
                      <a:pt x="143" y="319"/>
                    </a:lnTo>
                    <a:lnTo>
                      <a:pt x="143" y="317"/>
                    </a:lnTo>
                    <a:lnTo>
                      <a:pt x="143" y="316"/>
                    </a:lnTo>
                    <a:lnTo>
                      <a:pt x="141" y="314"/>
                    </a:lnTo>
                    <a:lnTo>
                      <a:pt x="138" y="313"/>
                    </a:lnTo>
                    <a:lnTo>
                      <a:pt x="137" y="313"/>
                    </a:lnTo>
                    <a:lnTo>
                      <a:pt x="137" y="311"/>
                    </a:lnTo>
                    <a:lnTo>
                      <a:pt x="135" y="310"/>
                    </a:lnTo>
                    <a:lnTo>
                      <a:pt x="132" y="308"/>
                    </a:lnTo>
                    <a:lnTo>
                      <a:pt x="130" y="307"/>
                    </a:lnTo>
                    <a:lnTo>
                      <a:pt x="129" y="307"/>
                    </a:lnTo>
                    <a:lnTo>
                      <a:pt x="129" y="308"/>
                    </a:lnTo>
                    <a:lnTo>
                      <a:pt x="129" y="310"/>
                    </a:lnTo>
                    <a:lnTo>
                      <a:pt x="130" y="310"/>
                    </a:lnTo>
                    <a:lnTo>
                      <a:pt x="130" y="311"/>
                    </a:lnTo>
                    <a:lnTo>
                      <a:pt x="129" y="311"/>
                    </a:lnTo>
                    <a:lnTo>
                      <a:pt x="127" y="311"/>
                    </a:lnTo>
                    <a:lnTo>
                      <a:pt x="127" y="313"/>
                    </a:lnTo>
                    <a:lnTo>
                      <a:pt x="126" y="313"/>
                    </a:lnTo>
                    <a:lnTo>
                      <a:pt x="126" y="314"/>
                    </a:lnTo>
                    <a:lnTo>
                      <a:pt x="126" y="316"/>
                    </a:lnTo>
                    <a:lnTo>
                      <a:pt x="124" y="316"/>
                    </a:lnTo>
                    <a:lnTo>
                      <a:pt x="124" y="317"/>
                    </a:lnTo>
                    <a:lnTo>
                      <a:pt x="123" y="317"/>
                    </a:lnTo>
                    <a:lnTo>
                      <a:pt x="123" y="319"/>
                    </a:lnTo>
                    <a:lnTo>
                      <a:pt x="120" y="320"/>
                    </a:lnTo>
                    <a:lnTo>
                      <a:pt x="118" y="320"/>
                    </a:lnTo>
                    <a:lnTo>
                      <a:pt x="117" y="320"/>
                    </a:lnTo>
                    <a:lnTo>
                      <a:pt x="115" y="320"/>
                    </a:lnTo>
                    <a:lnTo>
                      <a:pt x="115" y="322"/>
                    </a:lnTo>
                    <a:lnTo>
                      <a:pt x="114" y="325"/>
                    </a:lnTo>
                    <a:lnTo>
                      <a:pt x="112" y="327"/>
                    </a:lnTo>
                    <a:lnTo>
                      <a:pt x="110" y="327"/>
                    </a:lnTo>
                    <a:lnTo>
                      <a:pt x="109" y="327"/>
                    </a:lnTo>
                    <a:lnTo>
                      <a:pt x="107" y="327"/>
                    </a:lnTo>
                    <a:lnTo>
                      <a:pt x="107" y="325"/>
                    </a:lnTo>
                    <a:lnTo>
                      <a:pt x="104" y="323"/>
                    </a:lnTo>
                    <a:lnTo>
                      <a:pt x="104" y="322"/>
                    </a:lnTo>
                    <a:lnTo>
                      <a:pt x="103" y="322"/>
                    </a:lnTo>
                    <a:lnTo>
                      <a:pt x="101" y="320"/>
                    </a:lnTo>
                    <a:lnTo>
                      <a:pt x="101" y="319"/>
                    </a:lnTo>
                    <a:lnTo>
                      <a:pt x="98" y="319"/>
                    </a:lnTo>
                    <a:lnTo>
                      <a:pt x="97" y="319"/>
                    </a:lnTo>
                    <a:lnTo>
                      <a:pt x="95" y="319"/>
                    </a:lnTo>
                    <a:lnTo>
                      <a:pt x="95" y="317"/>
                    </a:lnTo>
                    <a:lnTo>
                      <a:pt x="97" y="317"/>
                    </a:lnTo>
                    <a:lnTo>
                      <a:pt x="97" y="316"/>
                    </a:lnTo>
                    <a:lnTo>
                      <a:pt x="95" y="314"/>
                    </a:lnTo>
                    <a:lnTo>
                      <a:pt x="95" y="313"/>
                    </a:lnTo>
                    <a:lnTo>
                      <a:pt x="97" y="311"/>
                    </a:lnTo>
                    <a:lnTo>
                      <a:pt x="98" y="311"/>
                    </a:lnTo>
                    <a:lnTo>
                      <a:pt x="98" y="310"/>
                    </a:lnTo>
                    <a:lnTo>
                      <a:pt x="98" y="308"/>
                    </a:lnTo>
                    <a:lnTo>
                      <a:pt x="98" y="307"/>
                    </a:lnTo>
                    <a:lnTo>
                      <a:pt x="98" y="305"/>
                    </a:lnTo>
                    <a:lnTo>
                      <a:pt x="97" y="304"/>
                    </a:lnTo>
                    <a:lnTo>
                      <a:pt x="95" y="302"/>
                    </a:lnTo>
                    <a:lnTo>
                      <a:pt x="95" y="300"/>
                    </a:lnTo>
                    <a:lnTo>
                      <a:pt x="95" y="299"/>
                    </a:lnTo>
                    <a:lnTo>
                      <a:pt x="97" y="297"/>
                    </a:lnTo>
                    <a:lnTo>
                      <a:pt x="97" y="296"/>
                    </a:lnTo>
                    <a:lnTo>
                      <a:pt x="98" y="296"/>
                    </a:lnTo>
                    <a:lnTo>
                      <a:pt x="98" y="294"/>
                    </a:lnTo>
                    <a:lnTo>
                      <a:pt x="100" y="293"/>
                    </a:lnTo>
                    <a:lnTo>
                      <a:pt x="101" y="293"/>
                    </a:lnTo>
                    <a:lnTo>
                      <a:pt x="103" y="293"/>
                    </a:lnTo>
                    <a:lnTo>
                      <a:pt x="104" y="291"/>
                    </a:lnTo>
                    <a:lnTo>
                      <a:pt x="104" y="290"/>
                    </a:lnTo>
                    <a:lnTo>
                      <a:pt x="106" y="290"/>
                    </a:lnTo>
                    <a:lnTo>
                      <a:pt x="104" y="290"/>
                    </a:lnTo>
                    <a:lnTo>
                      <a:pt x="104" y="287"/>
                    </a:lnTo>
                    <a:lnTo>
                      <a:pt x="103" y="287"/>
                    </a:lnTo>
                    <a:lnTo>
                      <a:pt x="103" y="285"/>
                    </a:lnTo>
                    <a:lnTo>
                      <a:pt x="104" y="284"/>
                    </a:lnTo>
                    <a:lnTo>
                      <a:pt x="104" y="282"/>
                    </a:lnTo>
                    <a:lnTo>
                      <a:pt x="104" y="281"/>
                    </a:lnTo>
                    <a:lnTo>
                      <a:pt x="101" y="281"/>
                    </a:lnTo>
                    <a:lnTo>
                      <a:pt x="100" y="279"/>
                    </a:lnTo>
                    <a:lnTo>
                      <a:pt x="100" y="277"/>
                    </a:lnTo>
                    <a:lnTo>
                      <a:pt x="100" y="276"/>
                    </a:lnTo>
                    <a:lnTo>
                      <a:pt x="100" y="274"/>
                    </a:lnTo>
                    <a:lnTo>
                      <a:pt x="101" y="271"/>
                    </a:lnTo>
                    <a:lnTo>
                      <a:pt x="101" y="270"/>
                    </a:lnTo>
                    <a:lnTo>
                      <a:pt x="101" y="268"/>
                    </a:lnTo>
                    <a:lnTo>
                      <a:pt x="98" y="267"/>
                    </a:lnTo>
                    <a:lnTo>
                      <a:pt x="98" y="265"/>
                    </a:lnTo>
                    <a:lnTo>
                      <a:pt x="98" y="264"/>
                    </a:lnTo>
                    <a:lnTo>
                      <a:pt x="101" y="264"/>
                    </a:lnTo>
                    <a:lnTo>
                      <a:pt x="103" y="262"/>
                    </a:lnTo>
                    <a:lnTo>
                      <a:pt x="103" y="261"/>
                    </a:lnTo>
                    <a:lnTo>
                      <a:pt x="101" y="259"/>
                    </a:lnTo>
                    <a:lnTo>
                      <a:pt x="101" y="258"/>
                    </a:lnTo>
                    <a:lnTo>
                      <a:pt x="101" y="256"/>
                    </a:lnTo>
                    <a:lnTo>
                      <a:pt x="101" y="254"/>
                    </a:lnTo>
                    <a:lnTo>
                      <a:pt x="101" y="253"/>
                    </a:lnTo>
                    <a:lnTo>
                      <a:pt x="103" y="253"/>
                    </a:lnTo>
                    <a:lnTo>
                      <a:pt x="103" y="251"/>
                    </a:lnTo>
                    <a:lnTo>
                      <a:pt x="103" y="250"/>
                    </a:lnTo>
                    <a:lnTo>
                      <a:pt x="104" y="248"/>
                    </a:lnTo>
                    <a:lnTo>
                      <a:pt x="104" y="247"/>
                    </a:lnTo>
                    <a:lnTo>
                      <a:pt x="104" y="245"/>
                    </a:lnTo>
                    <a:lnTo>
                      <a:pt x="104" y="244"/>
                    </a:lnTo>
                    <a:lnTo>
                      <a:pt x="104" y="242"/>
                    </a:lnTo>
                    <a:lnTo>
                      <a:pt x="106" y="239"/>
                    </a:lnTo>
                    <a:lnTo>
                      <a:pt x="106" y="238"/>
                    </a:lnTo>
                    <a:lnTo>
                      <a:pt x="106" y="236"/>
                    </a:lnTo>
                    <a:lnTo>
                      <a:pt x="104" y="235"/>
                    </a:lnTo>
                    <a:lnTo>
                      <a:pt x="104" y="233"/>
                    </a:lnTo>
                    <a:lnTo>
                      <a:pt x="106" y="233"/>
                    </a:lnTo>
                    <a:lnTo>
                      <a:pt x="107" y="233"/>
                    </a:lnTo>
                    <a:lnTo>
                      <a:pt x="107" y="232"/>
                    </a:lnTo>
                    <a:lnTo>
                      <a:pt x="109" y="232"/>
                    </a:lnTo>
                    <a:lnTo>
                      <a:pt x="107" y="230"/>
                    </a:lnTo>
                    <a:lnTo>
                      <a:pt x="107" y="228"/>
                    </a:lnTo>
                    <a:lnTo>
                      <a:pt x="109" y="227"/>
                    </a:lnTo>
                    <a:lnTo>
                      <a:pt x="109" y="225"/>
                    </a:lnTo>
                    <a:lnTo>
                      <a:pt x="109" y="224"/>
                    </a:lnTo>
                    <a:lnTo>
                      <a:pt x="109" y="222"/>
                    </a:lnTo>
                    <a:lnTo>
                      <a:pt x="109" y="221"/>
                    </a:lnTo>
                    <a:lnTo>
                      <a:pt x="109" y="219"/>
                    </a:lnTo>
                    <a:lnTo>
                      <a:pt x="109" y="218"/>
                    </a:lnTo>
                    <a:lnTo>
                      <a:pt x="107" y="218"/>
                    </a:lnTo>
                    <a:lnTo>
                      <a:pt x="103" y="219"/>
                    </a:lnTo>
                    <a:lnTo>
                      <a:pt x="101" y="219"/>
                    </a:lnTo>
                    <a:lnTo>
                      <a:pt x="100" y="221"/>
                    </a:lnTo>
                    <a:lnTo>
                      <a:pt x="98" y="221"/>
                    </a:lnTo>
                    <a:lnTo>
                      <a:pt x="97" y="221"/>
                    </a:lnTo>
                    <a:lnTo>
                      <a:pt x="95" y="221"/>
                    </a:lnTo>
                    <a:lnTo>
                      <a:pt x="94" y="221"/>
                    </a:lnTo>
                    <a:lnTo>
                      <a:pt x="92" y="221"/>
                    </a:lnTo>
                    <a:lnTo>
                      <a:pt x="91" y="219"/>
                    </a:lnTo>
                    <a:lnTo>
                      <a:pt x="89" y="218"/>
                    </a:lnTo>
                    <a:lnTo>
                      <a:pt x="89" y="216"/>
                    </a:lnTo>
                    <a:lnTo>
                      <a:pt x="91" y="215"/>
                    </a:lnTo>
                    <a:lnTo>
                      <a:pt x="91" y="213"/>
                    </a:lnTo>
                    <a:lnTo>
                      <a:pt x="89" y="213"/>
                    </a:lnTo>
                    <a:lnTo>
                      <a:pt x="87" y="212"/>
                    </a:lnTo>
                    <a:lnTo>
                      <a:pt x="86" y="212"/>
                    </a:lnTo>
                    <a:lnTo>
                      <a:pt x="84" y="212"/>
                    </a:lnTo>
                    <a:lnTo>
                      <a:pt x="83" y="215"/>
                    </a:lnTo>
                    <a:lnTo>
                      <a:pt x="81" y="215"/>
                    </a:lnTo>
                    <a:lnTo>
                      <a:pt x="81" y="213"/>
                    </a:lnTo>
                    <a:lnTo>
                      <a:pt x="81" y="212"/>
                    </a:lnTo>
                    <a:lnTo>
                      <a:pt x="81" y="210"/>
                    </a:lnTo>
                    <a:lnTo>
                      <a:pt x="81" y="209"/>
                    </a:lnTo>
                    <a:lnTo>
                      <a:pt x="80" y="209"/>
                    </a:lnTo>
                    <a:lnTo>
                      <a:pt x="78" y="209"/>
                    </a:lnTo>
                    <a:lnTo>
                      <a:pt x="78" y="207"/>
                    </a:lnTo>
                    <a:lnTo>
                      <a:pt x="77" y="207"/>
                    </a:lnTo>
                    <a:lnTo>
                      <a:pt x="77" y="205"/>
                    </a:lnTo>
                    <a:lnTo>
                      <a:pt x="75" y="205"/>
                    </a:lnTo>
                    <a:lnTo>
                      <a:pt x="74" y="204"/>
                    </a:lnTo>
                    <a:lnTo>
                      <a:pt x="72" y="204"/>
                    </a:lnTo>
                    <a:lnTo>
                      <a:pt x="72" y="202"/>
                    </a:lnTo>
                    <a:lnTo>
                      <a:pt x="72" y="201"/>
                    </a:lnTo>
                    <a:lnTo>
                      <a:pt x="72" y="199"/>
                    </a:lnTo>
                    <a:lnTo>
                      <a:pt x="71" y="198"/>
                    </a:lnTo>
                    <a:lnTo>
                      <a:pt x="72" y="198"/>
                    </a:lnTo>
                    <a:lnTo>
                      <a:pt x="72" y="196"/>
                    </a:lnTo>
                    <a:lnTo>
                      <a:pt x="72" y="195"/>
                    </a:lnTo>
                    <a:lnTo>
                      <a:pt x="71" y="195"/>
                    </a:lnTo>
                    <a:lnTo>
                      <a:pt x="69" y="193"/>
                    </a:lnTo>
                    <a:lnTo>
                      <a:pt x="68" y="190"/>
                    </a:lnTo>
                    <a:lnTo>
                      <a:pt x="66" y="190"/>
                    </a:lnTo>
                    <a:lnTo>
                      <a:pt x="65" y="190"/>
                    </a:lnTo>
                    <a:lnTo>
                      <a:pt x="65" y="189"/>
                    </a:lnTo>
                    <a:lnTo>
                      <a:pt x="63" y="189"/>
                    </a:lnTo>
                    <a:lnTo>
                      <a:pt x="63" y="187"/>
                    </a:lnTo>
                    <a:lnTo>
                      <a:pt x="63" y="186"/>
                    </a:lnTo>
                    <a:lnTo>
                      <a:pt x="57" y="179"/>
                    </a:lnTo>
                    <a:lnTo>
                      <a:pt x="57" y="178"/>
                    </a:lnTo>
                    <a:lnTo>
                      <a:pt x="54" y="175"/>
                    </a:lnTo>
                    <a:lnTo>
                      <a:pt x="52" y="173"/>
                    </a:lnTo>
                    <a:lnTo>
                      <a:pt x="51" y="172"/>
                    </a:lnTo>
                    <a:lnTo>
                      <a:pt x="49" y="170"/>
                    </a:lnTo>
                    <a:lnTo>
                      <a:pt x="49" y="169"/>
                    </a:lnTo>
                    <a:lnTo>
                      <a:pt x="48" y="169"/>
                    </a:lnTo>
                    <a:lnTo>
                      <a:pt x="48" y="167"/>
                    </a:lnTo>
                    <a:lnTo>
                      <a:pt x="46" y="166"/>
                    </a:lnTo>
                    <a:lnTo>
                      <a:pt x="46" y="164"/>
                    </a:lnTo>
                    <a:lnTo>
                      <a:pt x="45" y="163"/>
                    </a:lnTo>
                    <a:lnTo>
                      <a:pt x="40" y="161"/>
                    </a:lnTo>
                    <a:lnTo>
                      <a:pt x="35" y="161"/>
                    </a:lnTo>
                    <a:lnTo>
                      <a:pt x="35" y="159"/>
                    </a:lnTo>
                    <a:lnTo>
                      <a:pt x="34" y="159"/>
                    </a:lnTo>
                    <a:lnTo>
                      <a:pt x="34" y="158"/>
                    </a:lnTo>
                    <a:lnTo>
                      <a:pt x="34" y="156"/>
                    </a:lnTo>
                    <a:lnTo>
                      <a:pt x="32" y="155"/>
                    </a:lnTo>
                    <a:lnTo>
                      <a:pt x="31" y="153"/>
                    </a:lnTo>
                    <a:lnTo>
                      <a:pt x="29" y="152"/>
                    </a:lnTo>
                    <a:lnTo>
                      <a:pt x="25" y="149"/>
                    </a:lnTo>
                    <a:lnTo>
                      <a:pt x="22" y="149"/>
                    </a:lnTo>
                    <a:lnTo>
                      <a:pt x="22" y="147"/>
                    </a:lnTo>
                    <a:lnTo>
                      <a:pt x="20" y="147"/>
                    </a:lnTo>
                    <a:lnTo>
                      <a:pt x="20" y="146"/>
                    </a:lnTo>
                    <a:lnTo>
                      <a:pt x="22" y="146"/>
                    </a:lnTo>
                    <a:lnTo>
                      <a:pt x="25" y="146"/>
                    </a:lnTo>
                    <a:lnTo>
                      <a:pt x="26" y="144"/>
                    </a:lnTo>
                    <a:lnTo>
                      <a:pt x="26" y="143"/>
                    </a:lnTo>
                    <a:lnTo>
                      <a:pt x="25" y="143"/>
                    </a:lnTo>
                    <a:lnTo>
                      <a:pt x="23" y="141"/>
                    </a:lnTo>
                    <a:lnTo>
                      <a:pt x="23" y="140"/>
                    </a:lnTo>
                    <a:lnTo>
                      <a:pt x="23" y="138"/>
                    </a:lnTo>
                    <a:lnTo>
                      <a:pt x="22" y="138"/>
                    </a:lnTo>
                    <a:lnTo>
                      <a:pt x="20" y="137"/>
                    </a:lnTo>
                    <a:lnTo>
                      <a:pt x="20" y="135"/>
                    </a:lnTo>
                    <a:lnTo>
                      <a:pt x="22" y="135"/>
                    </a:lnTo>
                    <a:lnTo>
                      <a:pt x="23" y="135"/>
                    </a:lnTo>
                    <a:lnTo>
                      <a:pt x="23" y="133"/>
                    </a:lnTo>
                    <a:lnTo>
                      <a:pt x="23" y="132"/>
                    </a:lnTo>
                    <a:lnTo>
                      <a:pt x="23" y="130"/>
                    </a:lnTo>
                    <a:lnTo>
                      <a:pt x="22" y="127"/>
                    </a:lnTo>
                    <a:lnTo>
                      <a:pt x="22" y="124"/>
                    </a:lnTo>
                    <a:lnTo>
                      <a:pt x="22" y="123"/>
                    </a:lnTo>
                    <a:lnTo>
                      <a:pt x="20" y="123"/>
                    </a:lnTo>
                    <a:lnTo>
                      <a:pt x="20" y="121"/>
                    </a:lnTo>
                    <a:lnTo>
                      <a:pt x="19" y="121"/>
                    </a:lnTo>
                    <a:lnTo>
                      <a:pt x="19" y="120"/>
                    </a:lnTo>
                    <a:lnTo>
                      <a:pt x="19" y="118"/>
                    </a:lnTo>
                    <a:lnTo>
                      <a:pt x="17" y="118"/>
                    </a:lnTo>
                    <a:lnTo>
                      <a:pt x="16" y="117"/>
                    </a:lnTo>
                    <a:lnTo>
                      <a:pt x="14" y="115"/>
                    </a:lnTo>
                    <a:lnTo>
                      <a:pt x="14" y="110"/>
                    </a:lnTo>
                    <a:lnTo>
                      <a:pt x="12" y="110"/>
                    </a:lnTo>
                    <a:lnTo>
                      <a:pt x="12" y="109"/>
                    </a:lnTo>
                    <a:lnTo>
                      <a:pt x="11" y="107"/>
                    </a:lnTo>
                    <a:lnTo>
                      <a:pt x="9" y="107"/>
                    </a:lnTo>
                    <a:lnTo>
                      <a:pt x="9" y="106"/>
                    </a:lnTo>
                    <a:lnTo>
                      <a:pt x="8" y="106"/>
                    </a:lnTo>
                    <a:lnTo>
                      <a:pt x="8" y="104"/>
                    </a:lnTo>
                    <a:lnTo>
                      <a:pt x="6" y="103"/>
                    </a:lnTo>
                    <a:lnTo>
                      <a:pt x="5" y="101"/>
                    </a:lnTo>
                    <a:lnTo>
                      <a:pt x="5" y="100"/>
                    </a:lnTo>
                    <a:lnTo>
                      <a:pt x="3" y="97"/>
                    </a:lnTo>
                    <a:lnTo>
                      <a:pt x="2" y="97"/>
                    </a:lnTo>
                    <a:lnTo>
                      <a:pt x="0" y="95"/>
                    </a:lnTo>
                    <a:lnTo>
                      <a:pt x="0" y="91"/>
                    </a:lnTo>
                    <a:lnTo>
                      <a:pt x="0" y="78"/>
                    </a:lnTo>
                    <a:lnTo>
                      <a:pt x="0" y="68"/>
                    </a:lnTo>
                    <a:lnTo>
                      <a:pt x="0" y="57"/>
                    </a:lnTo>
                    <a:lnTo>
                      <a:pt x="0" y="45"/>
                    </a:lnTo>
                    <a:lnTo>
                      <a:pt x="0" y="34"/>
                    </a:lnTo>
                    <a:lnTo>
                      <a:pt x="0" y="23"/>
                    </a:lnTo>
                    <a:lnTo>
                      <a:pt x="0" y="12"/>
                    </a:lnTo>
                    <a:lnTo>
                      <a:pt x="0" y="0"/>
                    </a:lnTo>
                    <a:lnTo>
                      <a:pt x="14" y="0"/>
                    </a:lnTo>
                    <a:lnTo>
                      <a:pt x="28" y="0"/>
                    </a:lnTo>
                    <a:lnTo>
                      <a:pt x="42" y="0"/>
                    </a:lnTo>
                    <a:lnTo>
                      <a:pt x="55" y="0"/>
                    </a:lnTo>
                    <a:lnTo>
                      <a:pt x="69" y="0"/>
                    </a:lnTo>
                    <a:lnTo>
                      <a:pt x="83" y="0"/>
                    </a:lnTo>
                    <a:lnTo>
                      <a:pt x="97" y="0"/>
                    </a:lnTo>
                    <a:lnTo>
                      <a:pt x="110" y="0"/>
                    </a:lnTo>
                    <a:lnTo>
                      <a:pt x="124" y="0"/>
                    </a:lnTo>
                    <a:lnTo>
                      <a:pt x="126" y="0"/>
                    </a:lnTo>
                    <a:lnTo>
                      <a:pt x="138" y="0"/>
                    </a:lnTo>
                    <a:lnTo>
                      <a:pt x="152" y="0"/>
                    </a:lnTo>
                    <a:lnTo>
                      <a:pt x="166" y="0"/>
                    </a:lnTo>
                    <a:lnTo>
                      <a:pt x="179" y="0"/>
                    </a:lnTo>
                    <a:lnTo>
                      <a:pt x="193" y="0"/>
                    </a:lnTo>
                    <a:lnTo>
                      <a:pt x="207" y="0"/>
                    </a:lnTo>
                    <a:lnTo>
                      <a:pt x="221" y="0"/>
                    </a:lnTo>
                    <a:lnTo>
                      <a:pt x="236" y="0"/>
                    </a:lnTo>
                    <a:lnTo>
                      <a:pt x="250" y="0"/>
                    </a:lnTo>
                    <a:lnTo>
                      <a:pt x="264" y="0"/>
                    </a:lnTo>
                    <a:lnTo>
                      <a:pt x="277" y="0"/>
                    </a:lnTo>
                    <a:lnTo>
                      <a:pt x="291" y="0"/>
                    </a:lnTo>
                    <a:lnTo>
                      <a:pt x="305" y="0"/>
                    </a:lnTo>
                    <a:lnTo>
                      <a:pt x="319" y="0"/>
                    </a:lnTo>
                    <a:lnTo>
                      <a:pt x="333" y="0"/>
                    </a:lnTo>
                    <a:lnTo>
                      <a:pt x="346" y="0"/>
                    </a:lnTo>
                    <a:lnTo>
                      <a:pt x="360" y="0"/>
                    </a:lnTo>
                    <a:lnTo>
                      <a:pt x="374" y="0"/>
                    </a:lnTo>
                    <a:lnTo>
                      <a:pt x="382" y="0"/>
                    </a:lnTo>
                    <a:lnTo>
                      <a:pt x="388" y="0"/>
                    </a:lnTo>
                    <a:lnTo>
                      <a:pt x="401" y="0"/>
                    </a:lnTo>
                    <a:lnTo>
                      <a:pt x="415" y="0"/>
                    </a:lnTo>
                    <a:lnTo>
                      <a:pt x="429" y="0"/>
                    </a:lnTo>
                    <a:lnTo>
                      <a:pt x="443" y="0"/>
                    </a:lnTo>
                    <a:lnTo>
                      <a:pt x="457" y="0"/>
                    </a:lnTo>
                    <a:lnTo>
                      <a:pt x="470" y="0"/>
                    </a:lnTo>
                    <a:lnTo>
                      <a:pt x="484" y="0"/>
                    </a:lnTo>
                    <a:lnTo>
                      <a:pt x="498" y="0"/>
                    </a:lnTo>
                    <a:lnTo>
                      <a:pt x="512" y="0"/>
                    </a:lnTo>
                    <a:lnTo>
                      <a:pt x="526" y="0"/>
                    </a:lnTo>
                    <a:lnTo>
                      <a:pt x="539" y="0"/>
                    </a:lnTo>
                    <a:lnTo>
                      <a:pt x="555" y="0"/>
                    </a:lnTo>
                    <a:lnTo>
                      <a:pt x="568" y="0"/>
                    </a:lnTo>
                    <a:lnTo>
                      <a:pt x="582" y="0"/>
                    </a:lnTo>
                    <a:lnTo>
                      <a:pt x="596" y="0"/>
                    </a:lnTo>
                    <a:lnTo>
                      <a:pt x="610" y="0"/>
                    </a:lnTo>
                    <a:lnTo>
                      <a:pt x="624" y="0"/>
                    </a:lnTo>
                    <a:lnTo>
                      <a:pt x="637" y="0"/>
                    </a:lnTo>
                    <a:lnTo>
                      <a:pt x="651" y="0"/>
                    </a:lnTo>
                    <a:lnTo>
                      <a:pt x="665" y="0"/>
                    </a:lnTo>
                    <a:lnTo>
                      <a:pt x="679" y="0"/>
                    </a:lnTo>
                    <a:lnTo>
                      <a:pt x="693" y="0"/>
                    </a:lnTo>
                    <a:lnTo>
                      <a:pt x="706" y="0"/>
                    </a:lnTo>
                    <a:lnTo>
                      <a:pt x="720" y="0"/>
                    </a:lnTo>
                    <a:lnTo>
                      <a:pt x="734" y="0"/>
                    </a:lnTo>
                    <a:lnTo>
                      <a:pt x="748" y="0"/>
                    </a:lnTo>
                    <a:lnTo>
                      <a:pt x="757"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2" name="Freeform 203">
                <a:extLst>
                  <a:ext uri="{FF2B5EF4-FFF2-40B4-BE49-F238E27FC236}">
                    <a16:creationId xmlns:a16="http://schemas.microsoft.com/office/drawing/2014/main" id="{252AC8AE-84B1-4D5A-9FFA-8EAABF056799}"/>
                  </a:ext>
                </a:extLst>
              </p:cNvPr>
              <p:cNvSpPr>
                <a:spLocks/>
              </p:cNvSpPr>
              <p:nvPr/>
            </p:nvSpPr>
            <p:spPr bwMode="auto">
              <a:xfrm>
                <a:off x="1094680" y="5564614"/>
                <a:ext cx="282688" cy="170690"/>
              </a:xfrm>
              <a:custGeom>
                <a:avLst/>
                <a:gdLst>
                  <a:gd name="T0" fmla="*/ 430 w 472"/>
                  <a:gd name="T1" fmla="*/ 6 h 285"/>
                  <a:gd name="T2" fmla="*/ 432 w 472"/>
                  <a:gd name="T3" fmla="*/ 11 h 285"/>
                  <a:gd name="T4" fmla="*/ 435 w 472"/>
                  <a:gd name="T5" fmla="*/ 23 h 285"/>
                  <a:gd name="T6" fmla="*/ 436 w 472"/>
                  <a:gd name="T7" fmla="*/ 37 h 285"/>
                  <a:gd name="T8" fmla="*/ 436 w 472"/>
                  <a:gd name="T9" fmla="*/ 52 h 285"/>
                  <a:gd name="T10" fmla="*/ 435 w 472"/>
                  <a:gd name="T11" fmla="*/ 58 h 285"/>
                  <a:gd name="T12" fmla="*/ 436 w 472"/>
                  <a:gd name="T13" fmla="*/ 68 h 285"/>
                  <a:gd name="T14" fmla="*/ 438 w 472"/>
                  <a:gd name="T15" fmla="*/ 86 h 285"/>
                  <a:gd name="T16" fmla="*/ 444 w 472"/>
                  <a:gd name="T17" fmla="*/ 101 h 285"/>
                  <a:gd name="T18" fmla="*/ 444 w 472"/>
                  <a:gd name="T19" fmla="*/ 112 h 285"/>
                  <a:gd name="T20" fmla="*/ 446 w 472"/>
                  <a:gd name="T21" fmla="*/ 114 h 285"/>
                  <a:gd name="T22" fmla="*/ 447 w 472"/>
                  <a:gd name="T23" fmla="*/ 115 h 285"/>
                  <a:gd name="T24" fmla="*/ 450 w 472"/>
                  <a:gd name="T25" fmla="*/ 123 h 285"/>
                  <a:gd name="T26" fmla="*/ 453 w 472"/>
                  <a:gd name="T27" fmla="*/ 132 h 285"/>
                  <a:gd name="T28" fmla="*/ 453 w 472"/>
                  <a:gd name="T29" fmla="*/ 133 h 285"/>
                  <a:gd name="T30" fmla="*/ 453 w 472"/>
                  <a:gd name="T31" fmla="*/ 140 h 285"/>
                  <a:gd name="T32" fmla="*/ 452 w 472"/>
                  <a:gd name="T33" fmla="*/ 149 h 285"/>
                  <a:gd name="T34" fmla="*/ 453 w 472"/>
                  <a:gd name="T35" fmla="*/ 152 h 285"/>
                  <a:gd name="T36" fmla="*/ 455 w 472"/>
                  <a:gd name="T37" fmla="*/ 173 h 285"/>
                  <a:gd name="T38" fmla="*/ 455 w 472"/>
                  <a:gd name="T39" fmla="*/ 176 h 285"/>
                  <a:gd name="T40" fmla="*/ 455 w 472"/>
                  <a:gd name="T41" fmla="*/ 189 h 285"/>
                  <a:gd name="T42" fmla="*/ 456 w 472"/>
                  <a:gd name="T43" fmla="*/ 193 h 285"/>
                  <a:gd name="T44" fmla="*/ 458 w 472"/>
                  <a:gd name="T45" fmla="*/ 195 h 285"/>
                  <a:gd name="T46" fmla="*/ 459 w 472"/>
                  <a:gd name="T47" fmla="*/ 196 h 285"/>
                  <a:gd name="T48" fmla="*/ 458 w 472"/>
                  <a:gd name="T49" fmla="*/ 199 h 285"/>
                  <a:gd name="T50" fmla="*/ 456 w 472"/>
                  <a:gd name="T51" fmla="*/ 207 h 285"/>
                  <a:gd name="T52" fmla="*/ 458 w 472"/>
                  <a:gd name="T53" fmla="*/ 213 h 285"/>
                  <a:gd name="T54" fmla="*/ 458 w 472"/>
                  <a:gd name="T55" fmla="*/ 222 h 285"/>
                  <a:gd name="T56" fmla="*/ 461 w 472"/>
                  <a:gd name="T57" fmla="*/ 233 h 285"/>
                  <a:gd name="T58" fmla="*/ 462 w 472"/>
                  <a:gd name="T59" fmla="*/ 236 h 285"/>
                  <a:gd name="T60" fmla="*/ 462 w 472"/>
                  <a:gd name="T61" fmla="*/ 241 h 285"/>
                  <a:gd name="T62" fmla="*/ 470 w 472"/>
                  <a:gd name="T63" fmla="*/ 253 h 285"/>
                  <a:gd name="T64" fmla="*/ 470 w 472"/>
                  <a:gd name="T65" fmla="*/ 262 h 285"/>
                  <a:gd name="T66" fmla="*/ 472 w 472"/>
                  <a:gd name="T67" fmla="*/ 267 h 285"/>
                  <a:gd name="T68" fmla="*/ 472 w 472"/>
                  <a:gd name="T69" fmla="*/ 274 h 285"/>
                  <a:gd name="T70" fmla="*/ 458 w 472"/>
                  <a:gd name="T71" fmla="*/ 285 h 285"/>
                  <a:gd name="T72" fmla="*/ 398 w 472"/>
                  <a:gd name="T73" fmla="*/ 285 h 285"/>
                  <a:gd name="T74" fmla="*/ 340 w 472"/>
                  <a:gd name="T75" fmla="*/ 285 h 285"/>
                  <a:gd name="T76" fmla="*/ 282 w 472"/>
                  <a:gd name="T77" fmla="*/ 285 h 285"/>
                  <a:gd name="T78" fmla="*/ 222 w 472"/>
                  <a:gd name="T79" fmla="*/ 285 h 285"/>
                  <a:gd name="T80" fmla="*/ 164 w 472"/>
                  <a:gd name="T81" fmla="*/ 285 h 285"/>
                  <a:gd name="T82" fmla="*/ 106 w 472"/>
                  <a:gd name="T83" fmla="*/ 285 h 285"/>
                  <a:gd name="T84" fmla="*/ 46 w 472"/>
                  <a:gd name="T85" fmla="*/ 285 h 285"/>
                  <a:gd name="T86" fmla="*/ 0 w 472"/>
                  <a:gd name="T87" fmla="*/ 268 h 285"/>
                  <a:gd name="T88" fmla="*/ 0 w 472"/>
                  <a:gd name="T89" fmla="*/ 207 h 285"/>
                  <a:gd name="T90" fmla="*/ 0 w 472"/>
                  <a:gd name="T91" fmla="*/ 144 h 285"/>
                  <a:gd name="T92" fmla="*/ 0 w 472"/>
                  <a:gd name="T93" fmla="*/ 83 h 285"/>
                  <a:gd name="T94" fmla="*/ 0 w 472"/>
                  <a:gd name="T95" fmla="*/ 19 h 285"/>
                  <a:gd name="T96" fmla="*/ 32 w 472"/>
                  <a:gd name="T97" fmla="*/ 0 h 285"/>
                  <a:gd name="T98" fmla="*/ 87 w 472"/>
                  <a:gd name="T99" fmla="*/ 0 h 285"/>
                  <a:gd name="T100" fmla="*/ 144 w 472"/>
                  <a:gd name="T101" fmla="*/ 0 h 285"/>
                  <a:gd name="T102" fmla="*/ 185 w 472"/>
                  <a:gd name="T103" fmla="*/ 0 h 285"/>
                  <a:gd name="T104" fmla="*/ 240 w 472"/>
                  <a:gd name="T105" fmla="*/ 0 h 285"/>
                  <a:gd name="T106" fmla="*/ 295 w 472"/>
                  <a:gd name="T107" fmla="*/ 0 h 285"/>
                  <a:gd name="T108" fmla="*/ 351 w 472"/>
                  <a:gd name="T109" fmla="*/ 0 h 285"/>
                  <a:gd name="T110" fmla="*/ 406 w 472"/>
                  <a:gd name="T11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2" h="285">
                    <a:moveTo>
                      <a:pt x="430" y="0"/>
                    </a:moveTo>
                    <a:lnTo>
                      <a:pt x="429" y="3"/>
                    </a:lnTo>
                    <a:lnTo>
                      <a:pt x="430" y="5"/>
                    </a:lnTo>
                    <a:lnTo>
                      <a:pt x="430" y="6"/>
                    </a:lnTo>
                    <a:lnTo>
                      <a:pt x="430" y="8"/>
                    </a:lnTo>
                    <a:lnTo>
                      <a:pt x="432" y="9"/>
                    </a:lnTo>
                    <a:lnTo>
                      <a:pt x="432" y="9"/>
                    </a:lnTo>
                    <a:lnTo>
                      <a:pt x="432" y="11"/>
                    </a:lnTo>
                    <a:lnTo>
                      <a:pt x="432" y="11"/>
                    </a:lnTo>
                    <a:lnTo>
                      <a:pt x="433" y="15"/>
                    </a:lnTo>
                    <a:lnTo>
                      <a:pt x="435" y="20"/>
                    </a:lnTo>
                    <a:lnTo>
                      <a:pt x="435" y="23"/>
                    </a:lnTo>
                    <a:lnTo>
                      <a:pt x="435" y="25"/>
                    </a:lnTo>
                    <a:lnTo>
                      <a:pt x="436" y="29"/>
                    </a:lnTo>
                    <a:lnTo>
                      <a:pt x="438" y="34"/>
                    </a:lnTo>
                    <a:lnTo>
                      <a:pt x="436" y="37"/>
                    </a:lnTo>
                    <a:lnTo>
                      <a:pt x="435" y="40"/>
                    </a:lnTo>
                    <a:lnTo>
                      <a:pt x="433" y="45"/>
                    </a:lnTo>
                    <a:lnTo>
                      <a:pt x="435" y="49"/>
                    </a:lnTo>
                    <a:lnTo>
                      <a:pt x="436" y="52"/>
                    </a:lnTo>
                    <a:lnTo>
                      <a:pt x="436" y="54"/>
                    </a:lnTo>
                    <a:lnTo>
                      <a:pt x="436" y="55"/>
                    </a:lnTo>
                    <a:lnTo>
                      <a:pt x="436" y="57"/>
                    </a:lnTo>
                    <a:lnTo>
                      <a:pt x="435" y="58"/>
                    </a:lnTo>
                    <a:lnTo>
                      <a:pt x="435" y="60"/>
                    </a:lnTo>
                    <a:lnTo>
                      <a:pt x="436" y="66"/>
                    </a:lnTo>
                    <a:lnTo>
                      <a:pt x="436" y="66"/>
                    </a:lnTo>
                    <a:lnTo>
                      <a:pt x="436" y="68"/>
                    </a:lnTo>
                    <a:lnTo>
                      <a:pt x="436" y="75"/>
                    </a:lnTo>
                    <a:lnTo>
                      <a:pt x="436" y="78"/>
                    </a:lnTo>
                    <a:lnTo>
                      <a:pt x="436" y="83"/>
                    </a:lnTo>
                    <a:lnTo>
                      <a:pt x="438" y="86"/>
                    </a:lnTo>
                    <a:lnTo>
                      <a:pt x="439" y="92"/>
                    </a:lnTo>
                    <a:lnTo>
                      <a:pt x="441" y="97"/>
                    </a:lnTo>
                    <a:lnTo>
                      <a:pt x="441" y="100"/>
                    </a:lnTo>
                    <a:lnTo>
                      <a:pt x="444" y="101"/>
                    </a:lnTo>
                    <a:lnTo>
                      <a:pt x="443" y="104"/>
                    </a:lnTo>
                    <a:lnTo>
                      <a:pt x="443" y="106"/>
                    </a:lnTo>
                    <a:lnTo>
                      <a:pt x="444" y="110"/>
                    </a:lnTo>
                    <a:lnTo>
                      <a:pt x="444" y="112"/>
                    </a:lnTo>
                    <a:lnTo>
                      <a:pt x="444" y="112"/>
                    </a:lnTo>
                    <a:lnTo>
                      <a:pt x="444" y="112"/>
                    </a:lnTo>
                    <a:lnTo>
                      <a:pt x="444" y="114"/>
                    </a:lnTo>
                    <a:lnTo>
                      <a:pt x="446" y="114"/>
                    </a:lnTo>
                    <a:lnTo>
                      <a:pt x="446" y="114"/>
                    </a:lnTo>
                    <a:lnTo>
                      <a:pt x="446" y="114"/>
                    </a:lnTo>
                    <a:lnTo>
                      <a:pt x="446" y="114"/>
                    </a:lnTo>
                    <a:lnTo>
                      <a:pt x="447" y="115"/>
                    </a:lnTo>
                    <a:lnTo>
                      <a:pt x="447" y="117"/>
                    </a:lnTo>
                    <a:lnTo>
                      <a:pt x="449" y="120"/>
                    </a:lnTo>
                    <a:lnTo>
                      <a:pt x="449" y="121"/>
                    </a:lnTo>
                    <a:lnTo>
                      <a:pt x="450" y="123"/>
                    </a:lnTo>
                    <a:lnTo>
                      <a:pt x="450" y="124"/>
                    </a:lnTo>
                    <a:lnTo>
                      <a:pt x="452" y="129"/>
                    </a:lnTo>
                    <a:lnTo>
                      <a:pt x="452" y="130"/>
                    </a:lnTo>
                    <a:lnTo>
                      <a:pt x="453" y="132"/>
                    </a:lnTo>
                    <a:lnTo>
                      <a:pt x="453" y="132"/>
                    </a:lnTo>
                    <a:lnTo>
                      <a:pt x="453" y="133"/>
                    </a:lnTo>
                    <a:lnTo>
                      <a:pt x="453" y="133"/>
                    </a:lnTo>
                    <a:lnTo>
                      <a:pt x="453" y="133"/>
                    </a:lnTo>
                    <a:lnTo>
                      <a:pt x="453" y="133"/>
                    </a:lnTo>
                    <a:lnTo>
                      <a:pt x="453" y="137"/>
                    </a:lnTo>
                    <a:lnTo>
                      <a:pt x="453" y="138"/>
                    </a:lnTo>
                    <a:lnTo>
                      <a:pt x="453" y="140"/>
                    </a:lnTo>
                    <a:lnTo>
                      <a:pt x="453" y="141"/>
                    </a:lnTo>
                    <a:lnTo>
                      <a:pt x="453" y="143"/>
                    </a:lnTo>
                    <a:lnTo>
                      <a:pt x="452" y="147"/>
                    </a:lnTo>
                    <a:lnTo>
                      <a:pt x="452" y="149"/>
                    </a:lnTo>
                    <a:lnTo>
                      <a:pt x="453" y="150"/>
                    </a:lnTo>
                    <a:lnTo>
                      <a:pt x="453" y="150"/>
                    </a:lnTo>
                    <a:lnTo>
                      <a:pt x="453" y="152"/>
                    </a:lnTo>
                    <a:lnTo>
                      <a:pt x="453" y="152"/>
                    </a:lnTo>
                    <a:lnTo>
                      <a:pt x="453" y="164"/>
                    </a:lnTo>
                    <a:lnTo>
                      <a:pt x="453" y="166"/>
                    </a:lnTo>
                    <a:lnTo>
                      <a:pt x="455" y="170"/>
                    </a:lnTo>
                    <a:lnTo>
                      <a:pt x="455" y="173"/>
                    </a:lnTo>
                    <a:lnTo>
                      <a:pt x="455" y="173"/>
                    </a:lnTo>
                    <a:lnTo>
                      <a:pt x="455" y="175"/>
                    </a:lnTo>
                    <a:lnTo>
                      <a:pt x="455" y="175"/>
                    </a:lnTo>
                    <a:lnTo>
                      <a:pt x="455" y="176"/>
                    </a:lnTo>
                    <a:lnTo>
                      <a:pt x="455" y="179"/>
                    </a:lnTo>
                    <a:lnTo>
                      <a:pt x="455" y="182"/>
                    </a:lnTo>
                    <a:lnTo>
                      <a:pt x="455" y="189"/>
                    </a:lnTo>
                    <a:lnTo>
                      <a:pt x="455" y="189"/>
                    </a:lnTo>
                    <a:lnTo>
                      <a:pt x="455" y="190"/>
                    </a:lnTo>
                    <a:lnTo>
                      <a:pt x="456" y="192"/>
                    </a:lnTo>
                    <a:lnTo>
                      <a:pt x="456" y="193"/>
                    </a:lnTo>
                    <a:lnTo>
                      <a:pt x="456" y="193"/>
                    </a:lnTo>
                    <a:lnTo>
                      <a:pt x="456" y="193"/>
                    </a:lnTo>
                    <a:lnTo>
                      <a:pt x="456" y="193"/>
                    </a:lnTo>
                    <a:lnTo>
                      <a:pt x="458" y="193"/>
                    </a:lnTo>
                    <a:lnTo>
                      <a:pt x="458" y="195"/>
                    </a:lnTo>
                    <a:lnTo>
                      <a:pt x="458" y="195"/>
                    </a:lnTo>
                    <a:lnTo>
                      <a:pt x="459" y="195"/>
                    </a:lnTo>
                    <a:lnTo>
                      <a:pt x="459" y="195"/>
                    </a:lnTo>
                    <a:lnTo>
                      <a:pt x="459" y="196"/>
                    </a:lnTo>
                    <a:lnTo>
                      <a:pt x="459" y="196"/>
                    </a:lnTo>
                    <a:lnTo>
                      <a:pt x="458" y="198"/>
                    </a:lnTo>
                    <a:lnTo>
                      <a:pt x="458" y="199"/>
                    </a:lnTo>
                    <a:lnTo>
                      <a:pt x="458" y="199"/>
                    </a:lnTo>
                    <a:lnTo>
                      <a:pt x="458" y="202"/>
                    </a:lnTo>
                    <a:lnTo>
                      <a:pt x="458" y="204"/>
                    </a:lnTo>
                    <a:lnTo>
                      <a:pt x="458" y="205"/>
                    </a:lnTo>
                    <a:lnTo>
                      <a:pt x="456" y="207"/>
                    </a:lnTo>
                    <a:lnTo>
                      <a:pt x="456" y="207"/>
                    </a:lnTo>
                    <a:lnTo>
                      <a:pt x="456" y="209"/>
                    </a:lnTo>
                    <a:lnTo>
                      <a:pt x="458" y="212"/>
                    </a:lnTo>
                    <a:lnTo>
                      <a:pt x="458" y="213"/>
                    </a:lnTo>
                    <a:lnTo>
                      <a:pt x="458" y="216"/>
                    </a:lnTo>
                    <a:lnTo>
                      <a:pt x="456" y="219"/>
                    </a:lnTo>
                    <a:lnTo>
                      <a:pt x="456" y="221"/>
                    </a:lnTo>
                    <a:lnTo>
                      <a:pt x="458" y="222"/>
                    </a:lnTo>
                    <a:lnTo>
                      <a:pt x="459" y="225"/>
                    </a:lnTo>
                    <a:lnTo>
                      <a:pt x="459" y="227"/>
                    </a:lnTo>
                    <a:lnTo>
                      <a:pt x="461" y="230"/>
                    </a:lnTo>
                    <a:lnTo>
                      <a:pt x="461" y="233"/>
                    </a:lnTo>
                    <a:lnTo>
                      <a:pt x="459" y="235"/>
                    </a:lnTo>
                    <a:lnTo>
                      <a:pt x="461" y="235"/>
                    </a:lnTo>
                    <a:lnTo>
                      <a:pt x="461" y="236"/>
                    </a:lnTo>
                    <a:lnTo>
                      <a:pt x="462" y="236"/>
                    </a:lnTo>
                    <a:lnTo>
                      <a:pt x="462" y="238"/>
                    </a:lnTo>
                    <a:lnTo>
                      <a:pt x="462" y="238"/>
                    </a:lnTo>
                    <a:lnTo>
                      <a:pt x="462" y="239"/>
                    </a:lnTo>
                    <a:lnTo>
                      <a:pt x="462" y="241"/>
                    </a:lnTo>
                    <a:lnTo>
                      <a:pt x="465" y="247"/>
                    </a:lnTo>
                    <a:lnTo>
                      <a:pt x="469" y="248"/>
                    </a:lnTo>
                    <a:lnTo>
                      <a:pt x="469" y="250"/>
                    </a:lnTo>
                    <a:lnTo>
                      <a:pt x="470" y="253"/>
                    </a:lnTo>
                    <a:lnTo>
                      <a:pt x="469" y="258"/>
                    </a:lnTo>
                    <a:lnTo>
                      <a:pt x="470" y="261"/>
                    </a:lnTo>
                    <a:lnTo>
                      <a:pt x="470" y="261"/>
                    </a:lnTo>
                    <a:lnTo>
                      <a:pt x="470" y="262"/>
                    </a:lnTo>
                    <a:lnTo>
                      <a:pt x="472" y="264"/>
                    </a:lnTo>
                    <a:lnTo>
                      <a:pt x="472" y="265"/>
                    </a:lnTo>
                    <a:lnTo>
                      <a:pt x="472" y="265"/>
                    </a:lnTo>
                    <a:lnTo>
                      <a:pt x="472" y="267"/>
                    </a:lnTo>
                    <a:lnTo>
                      <a:pt x="472" y="267"/>
                    </a:lnTo>
                    <a:lnTo>
                      <a:pt x="472" y="270"/>
                    </a:lnTo>
                    <a:lnTo>
                      <a:pt x="472" y="271"/>
                    </a:lnTo>
                    <a:lnTo>
                      <a:pt x="472" y="274"/>
                    </a:lnTo>
                    <a:lnTo>
                      <a:pt x="470" y="276"/>
                    </a:lnTo>
                    <a:lnTo>
                      <a:pt x="470" y="279"/>
                    </a:lnTo>
                    <a:lnTo>
                      <a:pt x="472" y="285"/>
                    </a:lnTo>
                    <a:lnTo>
                      <a:pt x="458" y="285"/>
                    </a:lnTo>
                    <a:lnTo>
                      <a:pt x="443" y="285"/>
                    </a:lnTo>
                    <a:lnTo>
                      <a:pt x="427" y="285"/>
                    </a:lnTo>
                    <a:lnTo>
                      <a:pt x="413" y="285"/>
                    </a:lnTo>
                    <a:lnTo>
                      <a:pt x="398" y="285"/>
                    </a:lnTo>
                    <a:lnTo>
                      <a:pt x="384" y="285"/>
                    </a:lnTo>
                    <a:lnTo>
                      <a:pt x="369" y="285"/>
                    </a:lnTo>
                    <a:lnTo>
                      <a:pt x="354" y="285"/>
                    </a:lnTo>
                    <a:lnTo>
                      <a:pt x="340" y="285"/>
                    </a:lnTo>
                    <a:lnTo>
                      <a:pt x="325" y="285"/>
                    </a:lnTo>
                    <a:lnTo>
                      <a:pt x="311" y="285"/>
                    </a:lnTo>
                    <a:lnTo>
                      <a:pt x="295" y="285"/>
                    </a:lnTo>
                    <a:lnTo>
                      <a:pt x="282" y="285"/>
                    </a:lnTo>
                    <a:lnTo>
                      <a:pt x="266" y="285"/>
                    </a:lnTo>
                    <a:lnTo>
                      <a:pt x="251" y="285"/>
                    </a:lnTo>
                    <a:lnTo>
                      <a:pt x="237" y="285"/>
                    </a:lnTo>
                    <a:lnTo>
                      <a:pt x="222" y="285"/>
                    </a:lnTo>
                    <a:lnTo>
                      <a:pt x="208" y="285"/>
                    </a:lnTo>
                    <a:lnTo>
                      <a:pt x="193" y="285"/>
                    </a:lnTo>
                    <a:lnTo>
                      <a:pt x="178" y="285"/>
                    </a:lnTo>
                    <a:lnTo>
                      <a:pt x="164" y="285"/>
                    </a:lnTo>
                    <a:lnTo>
                      <a:pt x="148" y="285"/>
                    </a:lnTo>
                    <a:lnTo>
                      <a:pt x="135" y="285"/>
                    </a:lnTo>
                    <a:lnTo>
                      <a:pt x="119" y="285"/>
                    </a:lnTo>
                    <a:lnTo>
                      <a:pt x="106" y="285"/>
                    </a:lnTo>
                    <a:lnTo>
                      <a:pt x="90" y="285"/>
                    </a:lnTo>
                    <a:lnTo>
                      <a:pt x="75" y="285"/>
                    </a:lnTo>
                    <a:lnTo>
                      <a:pt x="61" y="285"/>
                    </a:lnTo>
                    <a:lnTo>
                      <a:pt x="46" y="285"/>
                    </a:lnTo>
                    <a:lnTo>
                      <a:pt x="32" y="285"/>
                    </a:lnTo>
                    <a:lnTo>
                      <a:pt x="17" y="285"/>
                    </a:lnTo>
                    <a:lnTo>
                      <a:pt x="0" y="285"/>
                    </a:lnTo>
                    <a:lnTo>
                      <a:pt x="0" y="268"/>
                    </a:lnTo>
                    <a:lnTo>
                      <a:pt x="0" y="253"/>
                    </a:lnTo>
                    <a:lnTo>
                      <a:pt x="0" y="238"/>
                    </a:lnTo>
                    <a:lnTo>
                      <a:pt x="0" y="222"/>
                    </a:lnTo>
                    <a:lnTo>
                      <a:pt x="0" y="207"/>
                    </a:lnTo>
                    <a:lnTo>
                      <a:pt x="0" y="192"/>
                    </a:lnTo>
                    <a:lnTo>
                      <a:pt x="0" y="176"/>
                    </a:lnTo>
                    <a:lnTo>
                      <a:pt x="0" y="161"/>
                    </a:lnTo>
                    <a:lnTo>
                      <a:pt x="0" y="144"/>
                    </a:lnTo>
                    <a:lnTo>
                      <a:pt x="0" y="129"/>
                    </a:lnTo>
                    <a:lnTo>
                      <a:pt x="0" y="114"/>
                    </a:lnTo>
                    <a:lnTo>
                      <a:pt x="0" y="98"/>
                    </a:lnTo>
                    <a:lnTo>
                      <a:pt x="0" y="83"/>
                    </a:lnTo>
                    <a:lnTo>
                      <a:pt x="0" y="66"/>
                    </a:lnTo>
                    <a:lnTo>
                      <a:pt x="0" y="51"/>
                    </a:lnTo>
                    <a:lnTo>
                      <a:pt x="0" y="34"/>
                    </a:lnTo>
                    <a:lnTo>
                      <a:pt x="0" y="19"/>
                    </a:lnTo>
                    <a:lnTo>
                      <a:pt x="0" y="0"/>
                    </a:lnTo>
                    <a:lnTo>
                      <a:pt x="4" y="0"/>
                    </a:lnTo>
                    <a:lnTo>
                      <a:pt x="18" y="0"/>
                    </a:lnTo>
                    <a:lnTo>
                      <a:pt x="32" y="0"/>
                    </a:lnTo>
                    <a:lnTo>
                      <a:pt x="46" y="0"/>
                    </a:lnTo>
                    <a:lnTo>
                      <a:pt x="60" y="0"/>
                    </a:lnTo>
                    <a:lnTo>
                      <a:pt x="73" y="0"/>
                    </a:lnTo>
                    <a:lnTo>
                      <a:pt x="87" y="0"/>
                    </a:lnTo>
                    <a:lnTo>
                      <a:pt x="101" y="0"/>
                    </a:lnTo>
                    <a:lnTo>
                      <a:pt x="116" y="0"/>
                    </a:lnTo>
                    <a:lnTo>
                      <a:pt x="130" y="0"/>
                    </a:lnTo>
                    <a:lnTo>
                      <a:pt x="144" y="0"/>
                    </a:lnTo>
                    <a:lnTo>
                      <a:pt x="158" y="0"/>
                    </a:lnTo>
                    <a:lnTo>
                      <a:pt x="168" y="0"/>
                    </a:lnTo>
                    <a:lnTo>
                      <a:pt x="171" y="0"/>
                    </a:lnTo>
                    <a:lnTo>
                      <a:pt x="185" y="0"/>
                    </a:lnTo>
                    <a:lnTo>
                      <a:pt x="199" y="0"/>
                    </a:lnTo>
                    <a:lnTo>
                      <a:pt x="213" y="0"/>
                    </a:lnTo>
                    <a:lnTo>
                      <a:pt x="227" y="0"/>
                    </a:lnTo>
                    <a:lnTo>
                      <a:pt x="240" y="0"/>
                    </a:lnTo>
                    <a:lnTo>
                      <a:pt x="254" y="0"/>
                    </a:lnTo>
                    <a:lnTo>
                      <a:pt x="268" y="0"/>
                    </a:lnTo>
                    <a:lnTo>
                      <a:pt x="282" y="0"/>
                    </a:lnTo>
                    <a:lnTo>
                      <a:pt x="295" y="0"/>
                    </a:lnTo>
                    <a:lnTo>
                      <a:pt x="309" y="0"/>
                    </a:lnTo>
                    <a:lnTo>
                      <a:pt x="323" y="0"/>
                    </a:lnTo>
                    <a:lnTo>
                      <a:pt x="337" y="0"/>
                    </a:lnTo>
                    <a:lnTo>
                      <a:pt x="351" y="0"/>
                    </a:lnTo>
                    <a:lnTo>
                      <a:pt x="364" y="0"/>
                    </a:lnTo>
                    <a:lnTo>
                      <a:pt x="378" y="0"/>
                    </a:lnTo>
                    <a:lnTo>
                      <a:pt x="392" y="0"/>
                    </a:lnTo>
                    <a:lnTo>
                      <a:pt x="406" y="0"/>
                    </a:lnTo>
                    <a:lnTo>
                      <a:pt x="420" y="0"/>
                    </a:lnTo>
                    <a:lnTo>
                      <a:pt x="430"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3" name="Freeform 204">
                <a:extLst>
                  <a:ext uri="{FF2B5EF4-FFF2-40B4-BE49-F238E27FC236}">
                    <a16:creationId xmlns:a16="http://schemas.microsoft.com/office/drawing/2014/main" id="{1D1A31B0-E2B4-4C57-8D2F-7D4893549984}"/>
                  </a:ext>
                </a:extLst>
              </p:cNvPr>
              <p:cNvSpPr>
                <a:spLocks/>
              </p:cNvSpPr>
              <p:nvPr/>
            </p:nvSpPr>
            <p:spPr bwMode="auto">
              <a:xfrm>
                <a:off x="597581" y="5564614"/>
                <a:ext cx="232978" cy="377316"/>
              </a:xfrm>
              <a:custGeom>
                <a:avLst/>
                <a:gdLst>
                  <a:gd name="T0" fmla="*/ 73 w 389"/>
                  <a:gd name="T1" fmla="*/ 95 h 630"/>
                  <a:gd name="T2" fmla="*/ 84 w 389"/>
                  <a:gd name="T3" fmla="*/ 107 h 630"/>
                  <a:gd name="T4" fmla="*/ 93 w 389"/>
                  <a:gd name="T5" fmla="*/ 121 h 630"/>
                  <a:gd name="T6" fmla="*/ 93 w 389"/>
                  <a:gd name="T7" fmla="*/ 135 h 630"/>
                  <a:gd name="T8" fmla="*/ 95 w 389"/>
                  <a:gd name="T9" fmla="*/ 146 h 630"/>
                  <a:gd name="T10" fmla="*/ 107 w 389"/>
                  <a:gd name="T11" fmla="*/ 158 h 630"/>
                  <a:gd name="T12" fmla="*/ 122 w 389"/>
                  <a:gd name="T13" fmla="*/ 169 h 630"/>
                  <a:gd name="T14" fmla="*/ 138 w 389"/>
                  <a:gd name="T15" fmla="*/ 189 h 630"/>
                  <a:gd name="T16" fmla="*/ 145 w 389"/>
                  <a:gd name="T17" fmla="*/ 199 h 630"/>
                  <a:gd name="T18" fmla="*/ 153 w 389"/>
                  <a:gd name="T19" fmla="*/ 209 h 630"/>
                  <a:gd name="T20" fmla="*/ 162 w 389"/>
                  <a:gd name="T21" fmla="*/ 213 h 630"/>
                  <a:gd name="T22" fmla="*/ 171 w 389"/>
                  <a:gd name="T23" fmla="*/ 221 h 630"/>
                  <a:gd name="T24" fmla="*/ 182 w 389"/>
                  <a:gd name="T25" fmla="*/ 225 h 630"/>
                  <a:gd name="T26" fmla="*/ 179 w 389"/>
                  <a:gd name="T27" fmla="*/ 236 h 630"/>
                  <a:gd name="T28" fmla="*/ 176 w 389"/>
                  <a:gd name="T29" fmla="*/ 253 h 630"/>
                  <a:gd name="T30" fmla="*/ 171 w 389"/>
                  <a:gd name="T31" fmla="*/ 265 h 630"/>
                  <a:gd name="T32" fmla="*/ 177 w 389"/>
                  <a:gd name="T33" fmla="*/ 281 h 630"/>
                  <a:gd name="T34" fmla="*/ 176 w 389"/>
                  <a:gd name="T35" fmla="*/ 293 h 630"/>
                  <a:gd name="T36" fmla="*/ 170 w 389"/>
                  <a:gd name="T37" fmla="*/ 304 h 630"/>
                  <a:gd name="T38" fmla="*/ 170 w 389"/>
                  <a:gd name="T39" fmla="*/ 317 h 630"/>
                  <a:gd name="T40" fmla="*/ 180 w 389"/>
                  <a:gd name="T41" fmla="*/ 325 h 630"/>
                  <a:gd name="T42" fmla="*/ 193 w 389"/>
                  <a:gd name="T43" fmla="*/ 320 h 630"/>
                  <a:gd name="T44" fmla="*/ 202 w 389"/>
                  <a:gd name="T45" fmla="*/ 311 h 630"/>
                  <a:gd name="T46" fmla="*/ 210 w 389"/>
                  <a:gd name="T47" fmla="*/ 313 h 630"/>
                  <a:gd name="T48" fmla="*/ 217 w 389"/>
                  <a:gd name="T49" fmla="*/ 325 h 630"/>
                  <a:gd name="T50" fmla="*/ 220 w 389"/>
                  <a:gd name="T51" fmla="*/ 337 h 630"/>
                  <a:gd name="T52" fmla="*/ 226 w 389"/>
                  <a:gd name="T53" fmla="*/ 349 h 630"/>
                  <a:gd name="T54" fmla="*/ 234 w 389"/>
                  <a:gd name="T55" fmla="*/ 362 h 630"/>
                  <a:gd name="T56" fmla="*/ 237 w 389"/>
                  <a:gd name="T57" fmla="*/ 377 h 630"/>
                  <a:gd name="T58" fmla="*/ 248 w 389"/>
                  <a:gd name="T59" fmla="*/ 388 h 630"/>
                  <a:gd name="T60" fmla="*/ 260 w 389"/>
                  <a:gd name="T61" fmla="*/ 395 h 630"/>
                  <a:gd name="T62" fmla="*/ 263 w 389"/>
                  <a:gd name="T63" fmla="*/ 409 h 630"/>
                  <a:gd name="T64" fmla="*/ 269 w 389"/>
                  <a:gd name="T65" fmla="*/ 418 h 630"/>
                  <a:gd name="T66" fmla="*/ 277 w 389"/>
                  <a:gd name="T67" fmla="*/ 420 h 630"/>
                  <a:gd name="T68" fmla="*/ 297 w 389"/>
                  <a:gd name="T69" fmla="*/ 417 h 630"/>
                  <a:gd name="T70" fmla="*/ 308 w 389"/>
                  <a:gd name="T71" fmla="*/ 412 h 630"/>
                  <a:gd name="T72" fmla="*/ 320 w 389"/>
                  <a:gd name="T73" fmla="*/ 409 h 630"/>
                  <a:gd name="T74" fmla="*/ 340 w 389"/>
                  <a:gd name="T75" fmla="*/ 409 h 630"/>
                  <a:gd name="T76" fmla="*/ 363 w 389"/>
                  <a:gd name="T77" fmla="*/ 409 h 630"/>
                  <a:gd name="T78" fmla="*/ 363 w 389"/>
                  <a:gd name="T79" fmla="*/ 399 h 630"/>
                  <a:gd name="T80" fmla="*/ 369 w 389"/>
                  <a:gd name="T81" fmla="*/ 392 h 630"/>
                  <a:gd name="T82" fmla="*/ 378 w 389"/>
                  <a:gd name="T83" fmla="*/ 406 h 630"/>
                  <a:gd name="T84" fmla="*/ 389 w 389"/>
                  <a:gd name="T85" fmla="*/ 441 h 630"/>
                  <a:gd name="T86" fmla="*/ 389 w 389"/>
                  <a:gd name="T87" fmla="*/ 578 h 630"/>
                  <a:gd name="T88" fmla="*/ 318 w 389"/>
                  <a:gd name="T89" fmla="*/ 630 h 630"/>
                  <a:gd name="T90" fmla="*/ 200 w 389"/>
                  <a:gd name="T91" fmla="*/ 630 h 630"/>
                  <a:gd name="T92" fmla="*/ 82 w 389"/>
                  <a:gd name="T93" fmla="*/ 630 h 630"/>
                  <a:gd name="T94" fmla="*/ 12 w 389"/>
                  <a:gd name="T95" fmla="*/ 596 h 630"/>
                  <a:gd name="T96" fmla="*/ 12 w 389"/>
                  <a:gd name="T97" fmla="*/ 507 h 630"/>
                  <a:gd name="T98" fmla="*/ 15 w 389"/>
                  <a:gd name="T99" fmla="*/ 467 h 630"/>
                  <a:gd name="T100" fmla="*/ 18 w 389"/>
                  <a:gd name="T101" fmla="*/ 449 h 630"/>
                  <a:gd name="T102" fmla="*/ 15 w 389"/>
                  <a:gd name="T103" fmla="*/ 435 h 630"/>
                  <a:gd name="T104" fmla="*/ 4 w 389"/>
                  <a:gd name="T105" fmla="*/ 435 h 630"/>
                  <a:gd name="T106" fmla="*/ 1 w 389"/>
                  <a:gd name="T107" fmla="*/ 420 h 630"/>
                  <a:gd name="T108" fmla="*/ 7 w 389"/>
                  <a:gd name="T109" fmla="*/ 402 h 630"/>
                  <a:gd name="T110" fmla="*/ 24 w 389"/>
                  <a:gd name="T111" fmla="*/ 372 h 630"/>
                  <a:gd name="T112" fmla="*/ 35 w 389"/>
                  <a:gd name="T113" fmla="*/ 340 h 630"/>
                  <a:gd name="T114" fmla="*/ 47 w 389"/>
                  <a:gd name="T115" fmla="*/ 319 h 630"/>
                  <a:gd name="T116" fmla="*/ 35 w 389"/>
                  <a:gd name="T117" fmla="*/ 297 h 630"/>
                  <a:gd name="T118" fmla="*/ 17 w 389"/>
                  <a:gd name="T119" fmla="*/ 271 h 630"/>
                  <a:gd name="T120" fmla="*/ 12 w 389"/>
                  <a:gd name="T121" fmla="*/ 247 h 630"/>
                  <a:gd name="T122" fmla="*/ 10 w 389"/>
                  <a:gd name="T123" fmla="*/ 149 h 630"/>
                  <a:gd name="T124" fmla="*/ 10 w 389"/>
                  <a:gd name="T125"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 h="630">
                    <a:moveTo>
                      <a:pt x="73" y="0"/>
                    </a:moveTo>
                    <a:lnTo>
                      <a:pt x="73" y="12"/>
                    </a:lnTo>
                    <a:lnTo>
                      <a:pt x="73" y="23"/>
                    </a:lnTo>
                    <a:lnTo>
                      <a:pt x="73" y="34"/>
                    </a:lnTo>
                    <a:lnTo>
                      <a:pt x="73" y="45"/>
                    </a:lnTo>
                    <a:lnTo>
                      <a:pt x="73" y="57"/>
                    </a:lnTo>
                    <a:lnTo>
                      <a:pt x="73" y="68"/>
                    </a:lnTo>
                    <a:lnTo>
                      <a:pt x="73" y="78"/>
                    </a:lnTo>
                    <a:lnTo>
                      <a:pt x="73" y="91"/>
                    </a:lnTo>
                    <a:lnTo>
                      <a:pt x="73" y="95"/>
                    </a:lnTo>
                    <a:lnTo>
                      <a:pt x="75" y="97"/>
                    </a:lnTo>
                    <a:lnTo>
                      <a:pt x="76" y="97"/>
                    </a:lnTo>
                    <a:lnTo>
                      <a:pt x="78" y="100"/>
                    </a:lnTo>
                    <a:lnTo>
                      <a:pt x="78" y="101"/>
                    </a:lnTo>
                    <a:lnTo>
                      <a:pt x="79" y="103"/>
                    </a:lnTo>
                    <a:lnTo>
                      <a:pt x="81" y="104"/>
                    </a:lnTo>
                    <a:lnTo>
                      <a:pt x="81" y="106"/>
                    </a:lnTo>
                    <a:lnTo>
                      <a:pt x="82" y="106"/>
                    </a:lnTo>
                    <a:lnTo>
                      <a:pt x="82" y="107"/>
                    </a:lnTo>
                    <a:lnTo>
                      <a:pt x="84" y="107"/>
                    </a:lnTo>
                    <a:lnTo>
                      <a:pt x="85" y="109"/>
                    </a:lnTo>
                    <a:lnTo>
                      <a:pt x="85" y="110"/>
                    </a:lnTo>
                    <a:lnTo>
                      <a:pt x="87" y="110"/>
                    </a:lnTo>
                    <a:lnTo>
                      <a:pt x="87" y="115"/>
                    </a:lnTo>
                    <a:lnTo>
                      <a:pt x="89" y="117"/>
                    </a:lnTo>
                    <a:lnTo>
                      <a:pt x="90" y="118"/>
                    </a:lnTo>
                    <a:lnTo>
                      <a:pt x="92" y="118"/>
                    </a:lnTo>
                    <a:lnTo>
                      <a:pt x="92" y="120"/>
                    </a:lnTo>
                    <a:lnTo>
                      <a:pt x="92" y="121"/>
                    </a:lnTo>
                    <a:lnTo>
                      <a:pt x="93" y="121"/>
                    </a:lnTo>
                    <a:lnTo>
                      <a:pt x="93" y="123"/>
                    </a:lnTo>
                    <a:lnTo>
                      <a:pt x="95" y="123"/>
                    </a:lnTo>
                    <a:lnTo>
                      <a:pt x="95" y="124"/>
                    </a:lnTo>
                    <a:lnTo>
                      <a:pt x="95" y="127"/>
                    </a:lnTo>
                    <a:lnTo>
                      <a:pt x="96" y="130"/>
                    </a:lnTo>
                    <a:lnTo>
                      <a:pt x="96" y="132"/>
                    </a:lnTo>
                    <a:lnTo>
                      <a:pt x="96" y="133"/>
                    </a:lnTo>
                    <a:lnTo>
                      <a:pt x="96" y="135"/>
                    </a:lnTo>
                    <a:lnTo>
                      <a:pt x="95" y="135"/>
                    </a:lnTo>
                    <a:lnTo>
                      <a:pt x="93" y="135"/>
                    </a:lnTo>
                    <a:lnTo>
                      <a:pt x="93" y="137"/>
                    </a:lnTo>
                    <a:lnTo>
                      <a:pt x="95" y="138"/>
                    </a:lnTo>
                    <a:lnTo>
                      <a:pt x="96" y="138"/>
                    </a:lnTo>
                    <a:lnTo>
                      <a:pt x="96" y="140"/>
                    </a:lnTo>
                    <a:lnTo>
                      <a:pt x="96" y="141"/>
                    </a:lnTo>
                    <a:lnTo>
                      <a:pt x="98" y="143"/>
                    </a:lnTo>
                    <a:lnTo>
                      <a:pt x="99" y="143"/>
                    </a:lnTo>
                    <a:lnTo>
                      <a:pt x="99" y="144"/>
                    </a:lnTo>
                    <a:lnTo>
                      <a:pt x="98" y="146"/>
                    </a:lnTo>
                    <a:lnTo>
                      <a:pt x="95" y="146"/>
                    </a:lnTo>
                    <a:lnTo>
                      <a:pt x="93" y="146"/>
                    </a:lnTo>
                    <a:lnTo>
                      <a:pt x="93" y="147"/>
                    </a:lnTo>
                    <a:lnTo>
                      <a:pt x="95" y="147"/>
                    </a:lnTo>
                    <a:lnTo>
                      <a:pt x="95" y="149"/>
                    </a:lnTo>
                    <a:lnTo>
                      <a:pt x="98" y="149"/>
                    </a:lnTo>
                    <a:lnTo>
                      <a:pt x="102" y="152"/>
                    </a:lnTo>
                    <a:lnTo>
                      <a:pt x="104" y="153"/>
                    </a:lnTo>
                    <a:lnTo>
                      <a:pt x="105" y="155"/>
                    </a:lnTo>
                    <a:lnTo>
                      <a:pt x="107" y="156"/>
                    </a:lnTo>
                    <a:lnTo>
                      <a:pt x="107" y="158"/>
                    </a:lnTo>
                    <a:lnTo>
                      <a:pt x="107" y="159"/>
                    </a:lnTo>
                    <a:lnTo>
                      <a:pt x="108" y="159"/>
                    </a:lnTo>
                    <a:lnTo>
                      <a:pt x="108" y="161"/>
                    </a:lnTo>
                    <a:lnTo>
                      <a:pt x="113" y="161"/>
                    </a:lnTo>
                    <a:lnTo>
                      <a:pt x="118" y="163"/>
                    </a:lnTo>
                    <a:lnTo>
                      <a:pt x="119" y="164"/>
                    </a:lnTo>
                    <a:lnTo>
                      <a:pt x="119" y="166"/>
                    </a:lnTo>
                    <a:lnTo>
                      <a:pt x="121" y="167"/>
                    </a:lnTo>
                    <a:lnTo>
                      <a:pt x="121" y="169"/>
                    </a:lnTo>
                    <a:lnTo>
                      <a:pt x="122" y="169"/>
                    </a:lnTo>
                    <a:lnTo>
                      <a:pt x="122" y="170"/>
                    </a:lnTo>
                    <a:lnTo>
                      <a:pt x="124" y="172"/>
                    </a:lnTo>
                    <a:lnTo>
                      <a:pt x="125" y="173"/>
                    </a:lnTo>
                    <a:lnTo>
                      <a:pt x="127" y="175"/>
                    </a:lnTo>
                    <a:lnTo>
                      <a:pt x="130" y="178"/>
                    </a:lnTo>
                    <a:lnTo>
                      <a:pt x="130" y="179"/>
                    </a:lnTo>
                    <a:lnTo>
                      <a:pt x="136" y="186"/>
                    </a:lnTo>
                    <a:lnTo>
                      <a:pt x="136" y="187"/>
                    </a:lnTo>
                    <a:lnTo>
                      <a:pt x="136" y="189"/>
                    </a:lnTo>
                    <a:lnTo>
                      <a:pt x="138" y="189"/>
                    </a:lnTo>
                    <a:lnTo>
                      <a:pt x="138" y="190"/>
                    </a:lnTo>
                    <a:lnTo>
                      <a:pt x="139" y="190"/>
                    </a:lnTo>
                    <a:lnTo>
                      <a:pt x="141" y="190"/>
                    </a:lnTo>
                    <a:lnTo>
                      <a:pt x="142" y="193"/>
                    </a:lnTo>
                    <a:lnTo>
                      <a:pt x="144" y="195"/>
                    </a:lnTo>
                    <a:lnTo>
                      <a:pt x="145" y="195"/>
                    </a:lnTo>
                    <a:lnTo>
                      <a:pt x="145" y="196"/>
                    </a:lnTo>
                    <a:lnTo>
                      <a:pt x="145" y="198"/>
                    </a:lnTo>
                    <a:lnTo>
                      <a:pt x="144" y="198"/>
                    </a:lnTo>
                    <a:lnTo>
                      <a:pt x="145" y="199"/>
                    </a:lnTo>
                    <a:lnTo>
                      <a:pt x="145" y="201"/>
                    </a:lnTo>
                    <a:lnTo>
                      <a:pt x="145" y="202"/>
                    </a:lnTo>
                    <a:lnTo>
                      <a:pt x="145" y="204"/>
                    </a:lnTo>
                    <a:lnTo>
                      <a:pt x="147" y="204"/>
                    </a:lnTo>
                    <a:lnTo>
                      <a:pt x="148" y="205"/>
                    </a:lnTo>
                    <a:lnTo>
                      <a:pt x="150" y="205"/>
                    </a:lnTo>
                    <a:lnTo>
                      <a:pt x="150" y="207"/>
                    </a:lnTo>
                    <a:lnTo>
                      <a:pt x="151" y="207"/>
                    </a:lnTo>
                    <a:lnTo>
                      <a:pt x="151" y="209"/>
                    </a:lnTo>
                    <a:lnTo>
                      <a:pt x="153" y="209"/>
                    </a:lnTo>
                    <a:lnTo>
                      <a:pt x="154" y="209"/>
                    </a:lnTo>
                    <a:lnTo>
                      <a:pt x="154" y="210"/>
                    </a:lnTo>
                    <a:lnTo>
                      <a:pt x="154" y="212"/>
                    </a:lnTo>
                    <a:lnTo>
                      <a:pt x="154" y="213"/>
                    </a:lnTo>
                    <a:lnTo>
                      <a:pt x="154" y="215"/>
                    </a:lnTo>
                    <a:lnTo>
                      <a:pt x="156" y="215"/>
                    </a:lnTo>
                    <a:lnTo>
                      <a:pt x="157" y="212"/>
                    </a:lnTo>
                    <a:lnTo>
                      <a:pt x="159" y="212"/>
                    </a:lnTo>
                    <a:lnTo>
                      <a:pt x="160" y="212"/>
                    </a:lnTo>
                    <a:lnTo>
                      <a:pt x="162" y="213"/>
                    </a:lnTo>
                    <a:lnTo>
                      <a:pt x="164" y="213"/>
                    </a:lnTo>
                    <a:lnTo>
                      <a:pt x="164" y="215"/>
                    </a:lnTo>
                    <a:lnTo>
                      <a:pt x="162" y="216"/>
                    </a:lnTo>
                    <a:lnTo>
                      <a:pt x="162" y="218"/>
                    </a:lnTo>
                    <a:lnTo>
                      <a:pt x="164" y="219"/>
                    </a:lnTo>
                    <a:lnTo>
                      <a:pt x="165" y="221"/>
                    </a:lnTo>
                    <a:lnTo>
                      <a:pt x="167" y="221"/>
                    </a:lnTo>
                    <a:lnTo>
                      <a:pt x="168" y="221"/>
                    </a:lnTo>
                    <a:lnTo>
                      <a:pt x="170" y="221"/>
                    </a:lnTo>
                    <a:lnTo>
                      <a:pt x="171" y="221"/>
                    </a:lnTo>
                    <a:lnTo>
                      <a:pt x="173" y="221"/>
                    </a:lnTo>
                    <a:lnTo>
                      <a:pt x="174" y="219"/>
                    </a:lnTo>
                    <a:lnTo>
                      <a:pt x="176" y="219"/>
                    </a:lnTo>
                    <a:lnTo>
                      <a:pt x="180" y="218"/>
                    </a:lnTo>
                    <a:lnTo>
                      <a:pt x="182" y="218"/>
                    </a:lnTo>
                    <a:lnTo>
                      <a:pt x="182" y="219"/>
                    </a:lnTo>
                    <a:lnTo>
                      <a:pt x="182" y="221"/>
                    </a:lnTo>
                    <a:lnTo>
                      <a:pt x="182" y="222"/>
                    </a:lnTo>
                    <a:lnTo>
                      <a:pt x="182" y="224"/>
                    </a:lnTo>
                    <a:lnTo>
                      <a:pt x="182" y="225"/>
                    </a:lnTo>
                    <a:lnTo>
                      <a:pt x="182" y="227"/>
                    </a:lnTo>
                    <a:lnTo>
                      <a:pt x="180" y="228"/>
                    </a:lnTo>
                    <a:lnTo>
                      <a:pt x="180" y="230"/>
                    </a:lnTo>
                    <a:lnTo>
                      <a:pt x="182" y="232"/>
                    </a:lnTo>
                    <a:lnTo>
                      <a:pt x="180" y="232"/>
                    </a:lnTo>
                    <a:lnTo>
                      <a:pt x="180" y="233"/>
                    </a:lnTo>
                    <a:lnTo>
                      <a:pt x="179" y="233"/>
                    </a:lnTo>
                    <a:lnTo>
                      <a:pt x="177" y="233"/>
                    </a:lnTo>
                    <a:lnTo>
                      <a:pt x="177" y="235"/>
                    </a:lnTo>
                    <a:lnTo>
                      <a:pt x="179" y="236"/>
                    </a:lnTo>
                    <a:lnTo>
                      <a:pt x="179" y="238"/>
                    </a:lnTo>
                    <a:lnTo>
                      <a:pt x="179" y="239"/>
                    </a:lnTo>
                    <a:lnTo>
                      <a:pt x="177" y="242"/>
                    </a:lnTo>
                    <a:lnTo>
                      <a:pt x="177" y="244"/>
                    </a:lnTo>
                    <a:lnTo>
                      <a:pt x="177" y="245"/>
                    </a:lnTo>
                    <a:lnTo>
                      <a:pt x="177" y="247"/>
                    </a:lnTo>
                    <a:lnTo>
                      <a:pt x="177" y="248"/>
                    </a:lnTo>
                    <a:lnTo>
                      <a:pt x="176" y="250"/>
                    </a:lnTo>
                    <a:lnTo>
                      <a:pt x="176" y="251"/>
                    </a:lnTo>
                    <a:lnTo>
                      <a:pt x="176" y="253"/>
                    </a:lnTo>
                    <a:lnTo>
                      <a:pt x="174" y="253"/>
                    </a:lnTo>
                    <a:lnTo>
                      <a:pt x="174" y="254"/>
                    </a:lnTo>
                    <a:lnTo>
                      <a:pt x="174" y="256"/>
                    </a:lnTo>
                    <a:lnTo>
                      <a:pt x="174" y="258"/>
                    </a:lnTo>
                    <a:lnTo>
                      <a:pt x="174" y="259"/>
                    </a:lnTo>
                    <a:lnTo>
                      <a:pt x="176" y="261"/>
                    </a:lnTo>
                    <a:lnTo>
                      <a:pt x="176" y="262"/>
                    </a:lnTo>
                    <a:lnTo>
                      <a:pt x="174" y="264"/>
                    </a:lnTo>
                    <a:lnTo>
                      <a:pt x="171" y="264"/>
                    </a:lnTo>
                    <a:lnTo>
                      <a:pt x="171" y="265"/>
                    </a:lnTo>
                    <a:lnTo>
                      <a:pt x="171" y="267"/>
                    </a:lnTo>
                    <a:lnTo>
                      <a:pt x="174" y="268"/>
                    </a:lnTo>
                    <a:lnTo>
                      <a:pt x="174" y="270"/>
                    </a:lnTo>
                    <a:lnTo>
                      <a:pt x="174" y="271"/>
                    </a:lnTo>
                    <a:lnTo>
                      <a:pt x="173" y="274"/>
                    </a:lnTo>
                    <a:lnTo>
                      <a:pt x="173" y="276"/>
                    </a:lnTo>
                    <a:lnTo>
                      <a:pt x="173" y="277"/>
                    </a:lnTo>
                    <a:lnTo>
                      <a:pt x="173" y="279"/>
                    </a:lnTo>
                    <a:lnTo>
                      <a:pt x="174" y="281"/>
                    </a:lnTo>
                    <a:lnTo>
                      <a:pt x="177" y="281"/>
                    </a:lnTo>
                    <a:lnTo>
                      <a:pt x="177" y="282"/>
                    </a:lnTo>
                    <a:lnTo>
                      <a:pt x="177" y="284"/>
                    </a:lnTo>
                    <a:lnTo>
                      <a:pt x="176" y="285"/>
                    </a:lnTo>
                    <a:lnTo>
                      <a:pt x="176" y="287"/>
                    </a:lnTo>
                    <a:lnTo>
                      <a:pt x="177" y="287"/>
                    </a:lnTo>
                    <a:lnTo>
                      <a:pt x="177" y="290"/>
                    </a:lnTo>
                    <a:lnTo>
                      <a:pt x="179" y="290"/>
                    </a:lnTo>
                    <a:lnTo>
                      <a:pt x="177" y="290"/>
                    </a:lnTo>
                    <a:lnTo>
                      <a:pt x="177" y="291"/>
                    </a:lnTo>
                    <a:lnTo>
                      <a:pt x="176" y="293"/>
                    </a:lnTo>
                    <a:lnTo>
                      <a:pt x="174" y="293"/>
                    </a:lnTo>
                    <a:lnTo>
                      <a:pt x="173" y="293"/>
                    </a:lnTo>
                    <a:lnTo>
                      <a:pt x="171" y="294"/>
                    </a:lnTo>
                    <a:lnTo>
                      <a:pt x="171" y="296"/>
                    </a:lnTo>
                    <a:lnTo>
                      <a:pt x="170" y="296"/>
                    </a:lnTo>
                    <a:lnTo>
                      <a:pt x="170" y="297"/>
                    </a:lnTo>
                    <a:lnTo>
                      <a:pt x="168" y="299"/>
                    </a:lnTo>
                    <a:lnTo>
                      <a:pt x="168" y="300"/>
                    </a:lnTo>
                    <a:lnTo>
                      <a:pt x="168" y="302"/>
                    </a:lnTo>
                    <a:lnTo>
                      <a:pt x="170" y="304"/>
                    </a:lnTo>
                    <a:lnTo>
                      <a:pt x="171" y="305"/>
                    </a:lnTo>
                    <a:lnTo>
                      <a:pt x="171" y="307"/>
                    </a:lnTo>
                    <a:lnTo>
                      <a:pt x="171" y="308"/>
                    </a:lnTo>
                    <a:lnTo>
                      <a:pt x="171" y="310"/>
                    </a:lnTo>
                    <a:lnTo>
                      <a:pt x="171" y="311"/>
                    </a:lnTo>
                    <a:lnTo>
                      <a:pt x="170" y="311"/>
                    </a:lnTo>
                    <a:lnTo>
                      <a:pt x="168" y="313"/>
                    </a:lnTo>
                    <a:lnTo>
                      <a:pt x="168" y="314"/>
                    </a:lnTo>
                    <a:lnTo>
                      <a:pt x="170" y="316"/>
                    </a:lnTo>
                    <a:lnTo>
                      <a:pt x="170" y="317"/>
                    </a:lnTo>
                    <a:lnTo>
                      <a:pt x="168" y="317"/>
                    </a:lnTo>
                    <a:lnTo>
                      <a:pt x="168" y="319"/>
                    </a:lnTo>
                    <a:lnTo>
                      <a:pt x="170" y="319"/>
                    </a:lnTo>
                    <a:lnTo>
                      <a:pt x="171" y="319"/>
                    </a:lnTo>
                    <a:lnTo>
                      <a:pt x="174" y="319"/>
                    </a:lnTo>
                    <a:lnTo>
                      <a:pt x="174" y="320"/>
                    </a:lnTo>
                    <a:lnTo>
                      <a:pt x="176" y="322"/>
                    </a:lnTo>
                    <a:lnTo>
                      <a:pt x="177" y="322"/>
                    </a:lnTo>
                    <a:lnTo>
                      <a:pt x="177" y="323"/>
                    </a:lnTo>
                    <a:lnTo>
                      <a:pt x="180" y="325"/>
                    </a:lnTo>
                    <a:lnTo>
                      <a:pt x="180" y="327"/>
                    </a:lnTo>
                    <a:lnTo>
                      <a:pt x="182" y="327"/>
                    </a:lnTo>
                    <a:lnTo>
                      <a:pt x="183" y="327"/>
                    </a:lnTo>
                    <a:lnTo>
                      <a:pt x="185" y="327"/>
                    </a:lnTo>
                    <a:lnTo>
                      <a:pt x="187" y="325"/>
                    </a:lnTo>
                    <a:lnTo>
                      <a:pt x="188" y="322"/>
                    </a:lnTo>
                    <a:lnTo>
                      <a:pt x="188" y="320"/>
                    </a:lnTo>
                    <a:lnTo>
                      <a:pt x="190" y="320"/>
                    </a:lnTo>
                    <a:lnTo>
                      <a:pt x="191" y="320"/>
                    </a:lnTo>
                    <a:lnTo>
                      <a:pt x="193" y="320"/>
                    </a:lnTo>
                    <a:lnTo>
                      <a:pt x="196" y="319"/>
                    </a:lnTo>
                    <a:lnTo>
                      <a:pt x="196" y="317"/>
                    </a:lnTo>
                    <a:lnTo>
                      <a:pt x="197" y="317"/>
                    </a:lnTo>
                    <a:lnTo>
                      <a:pt x="197" y="316"/>
                    </a:lnTo>
                    <a:lnTo>
                      <a:pt x="199" y="316"/>
                    </a:lnTo>
                    <a:lnTo>
                      <a:pt x="199" y="314"/>
                    </a:lnTo>
                    <a:lnTo>
                      <a:pt x="199" y="313"/>
                    </a:lnTo>
                    <a:lnTo>
                      <a:pt x="200" y="313"/>
                    </a:lnTo>
                    <a:lnTo>
                      <a:pt x="200" y="311"/>
                    </a:lnTo>
                    <a:lnTo>
                      <a:pt x="202" y="311"/>
                    </a:lnTo>
                    <a:lnTo>
                      <a:pt x="203" y="311"/>
                    </a:lnTo>
                    <a:lnTo>
                      <a:pt x="203" y="310"/>
                    </a:lnTo>
                    <a:lnTo>
                      <a:pt x="202" y="310"/>
                    </a:lnTo>
                    <a:lnTo>
                      <a:pt x="202" y="308"/>
                    </a:lnTo>
                    <a:lnTo>
                      <a:pt x="202" y="307"/>
                    </a:lnTo>
                    <a:lnTo>
                      <a:pt x="203" y="307"/>
                    </a:lnTo>
                    <a:lnTo>
                      <a:pt x="205" y="308"/>
                    </a:lnTo>
                    <a:lnTo>
                      <a:pt x="208" y="310"/>
                    </a:lnTo>
                    <a:lnTo>
                      <a:pt x="210" y="311"/>
                    </a:lnTo>
                    <a:lnTo>
                      <a:pt x="210" y="313"/>
                    </a:lnTo>
                    <a:lnTo>
                      <a:pt x="211" y="313"/>
                    </a:lnTo>
                    <a:lnTo>
                      <a:pt x="214" y="314"/>
                    </a:lnTo>
                    <a:lnTo>
                      <a:pt x="216" y="316"/>
                    </a:lnTo>
                    <a:lnTo>
                      <a:pt x="216" y="317"/>
                    </a:lnTo>
                    <a:lnTo>
                      <a:pt x="216" y="319"/>
                    </a:lnTo>
                    <a:lnTo>
                      <a:pt x="214" y="320"/>
                    </a:lnTo>
                    <a:lnTo>
                      <a:pt x="214" y="322"/>
                    </a:lnTo>
                    <a:lnTo>
                      <a:pt x="216" y="323"/>
                    </a:lnTo>
                    <a:lnTo>
                      <a:pt x="217" y="323"/>
                    </a:lnTo>
                    <a:lnTo>
                      <a:pt x="217" y="325"/>
                    </a:lnTo>
                    <a:lnTo>
                      <a:pt x="219" y="325"/>
                    </a:lnTo>
                    <a:lnTo>
                      <a:pt x="219" y="327"/>
                    </a:lnTo>
                    <a:lnTo>
                      <a:pt x="219" y="328"/>
                    </a:lnTo>
                    <a:lnTo>
                      <a:pt x="217" y="330"/>
                    </a:lnTo>
                    <a:lnTo>
                      <a:pt x="217" y="331"/>
                    </a:lnTo>
                    <a:lnTo>
                      <a:pt x="217" y="333"/>
                    </a:lnTo>
                    <a:lnTo>
                      <a:pt x="219" y="333"/>
                    </a:lnTo>
                    <a:lnTo>
                      <a:pt x="220" y="334"/>
                    </a:lnTo>
                    <a:lnTo>
                      <a:pt x="220" y="336"/>
                    </a:lnTo>
                    <a:lnTo>
                      <a:pt x="220" y="337"/>
                    </a:lnTo>
                    <a:lnTo>
                      <a:pt x="220" y="339"/>
                    </a:lnTo>
                    <a:lnTo>
                      <a:pt x="220" y="340"/>
                    </a:lnTo>
                    <a:lnTo>
                      <a:pt x="220" y="342"/>
                    </a:lnTo>
                    <a:lnTo>
                      <a:pt x="222" y="343"/>
                    </a:lnTo>
                    <a:lnTo>
                      <a:pt x="223" y="343"/>
                    </a:lnTo>
                    <a:lnTo>
                      <a:pt x="223" y="345"/>
                    </a:lnTo>
                    <a:lnTo>
                      <a:pt x="223" y="346"/>
                    </a:lnTo>
                    <a:lnTo>
                      <a:pt x="223" y="348"/>
                    </a:lnTo>
                    <a:lnTo>
                      <a:pt x="225" y="348"/>
                    </a:lnTo>
                    <a:lnTo>
                      <a:pt x="226" y="349"/>
                    </a:lnTo>
                    <a:lnTo>
                      <a:pt x="228" y="351"/>
                    </a:lnTo>
                    <a:lnTo>
                      <a:pt x="228" y="353"/>
                    </a:lnTo>
                    <a:lnTo>
                      <a:pt x="229" y="353"/>
                    </a:lnTo>
                    <a:lnTo>
                      <a:pt x="229" y="354"/>
                    </a:lnTo>
                    <a:lnTo>
                      <a:pt x="229" y="356"/>
                    </a:lnTo>
                    <a:lnTo>
                      <a:pt x="229" y="357"/>
                    </a:lnTo>
                    <a:lnTo>
                      <a:pt x="231" y="359"/>
                    </a:lnTo>
                    <a:lnTo>
                      <a:pt x="234" y="359"/>
                    </a:lnTo>
                    <a:lnTo>
                      <a:pt x="234" y="360"/>
                    </a:lnTo>
                    <a:lnTo>
                      <a:pt x="234" y="362"/>
                    </a:lnTo>
                    <a:lnTo>
                      <a:pt x="237" y="365"/>
                    </a:lnTo>
                    <a:lnTo>
                      <a:pt x="239" y="368"/>
                    </a:lnTo>
                    <a:lnTo>
                      <a:pt x="239" y="369"/>
                    </a:lnTo>
                    <a:lnTo>
                      <a:pt x="239" y="371"/>
                    </a:lnTo>
                    <a:lnTo>
                      <a:pt x="239" y="372"/>
                    </a:lnTo>
                    <a:lnTo>
                      <a:pt x="237" y="374"/>
                    </a:lnTo>
                    <a:lnTo>
                      <a:pt x="236" y="374"/>
                    </a:lnTo>
                    <a:lnTo>
                      <a:pt x="236" y="376"/>
                    </a:lnTo>
                    <a:lnTo>
                      <a:pt x="236" y="377"/>
                    </a:lnTo>
                    <a:lnTo>
                      <a:pt x="237" y="377"/>
                    </a:lnTo>
                    <a:lnTo>
                      <a:pt x="237" y="379"/>
                    </a:lnTo>
                    <a:lnTo>
                      <a:pt x="239" y="382"/>
                    </a:lnTo>
                    <a:lnTo>
                      <a:pt x="239" y="383"/>
                    </a:lnTo>
                    <a:lnTo>
                      <a:pt x="240" y="383"/>
                    </a:lnTo>
                    <a:lnTo>
                      <a:pt x="243" y="385"/>
                    </a:lnTo>
                    <a:lnTo>
                      <a:pt x="243" y="386"/>
                    </a:lnTo>
                    <a:lnTo>
                      <a:pt x="245" y="386"/>
                    </a:lnTo>
                    <a:lnTo>
                      <a:pt x="245" y="388"/>
                    </a:lnTo>
                    <a:lnTo>
                      <a:pt x="246" y="388"/>
                    </a:lnTo>
                    <a:lnTo>
                      <a:pt x="248" y="388"/>
                    </a:lnTo>
                    <a:lnTo>
                      <a:pt x="249" y="386"/>
                    </a:lnTo>
                    <a:lnTo>
                      <a:pt x="251" y="386"/>
                    </a:lnTo>
                    <a:lnTo>
                      <a:pt x="252" y="386"/>
                    </a:lnTo>
                    <a:lnTo>
                      <a:pt x="254" y="388"/>
                    </a:lnTo>
                    <a:lnTo>
                      <a:pt x="255" y="388"/>
                    </a:lnTo>
                    <a:lnTo>
                      <a:pt x="257" y="389"/>
                    </a:lnTo>
                    <a:lnTo>
                      <a:pt x="259" y="391"/>
                    </a:lnTo>
                    <a:lnTo>
                      <a:pt x="259" y="392"/>
                    </a:lnTo>
                    <a:lnTo>
                      <a:pt x="260" y="394"/>
                    </a:lnTo>
                    <a:lnTo>
                      <a:pt x="260" y="395"/>
                    </a:lnTo>
                    <a:lnTo>
                      <a:pt x="260" y="397"/>
                    </a:lnTo>
                    <a:lnTo>
                      <a:pt x="262" y="397"/>
                    </a:lnTo>
                    <a:lnTo>
                      <a:pt x="262" y="399"/>
                    </a:lnTo>
                    <a:lnTo>
                      <a:pt x="263" y="400"/>
                    </a:lnTo>
                    <a:lnTo>
                      <a:pt x="263" y="402"/>
                    </a:lnTo>
                    <a:lnTo>
                      <a:pt x="263" y="403"/>
                    </a:lnTo>
                    <a:lnTo>
                      <a:pt x="262" y="403"/>
                    </a:lnTo>
                    <a:lnTo>
                      <a:pt x="262" y="405"/>
                    </a:lnTo>
                    <a:lnTo>
                      <a:pt x="263" y="408"/>
                    </a:lnTo>
                    <a:lnTo>
                      <a:pt x="263" y="409"/>
                    </a:lnTo>
                    <a:lnTo>
                      <a:pt x="265" y="409"/>
                    </a:lnTo>
                    <a:lnTo>
                      <a:pt x="265" y="411"/>
                    </a:lnTo>
                    <a:lnTo>
                      <a:pt x="266" y="411"/>
                    </a:lnTo>
                    <a:lnTo>
                      <a:pt x="266" y="412"/>
                    </a:lnTo>
                    <a:lnTo>
                      <a:pt x="265" y="414"/>
                    </a:lnTo>
                    <a:lnTo>
                      <a:pt x="266" y="415"/>
                    </a:lnTo>
                    <a:lnTo>
                      <a:pt x="266" y="417"/>
                    </a:lnTo>
                    <a:lnTo>
                      <a:pt x="266" y="418"/>
                    </a:lnTo>
                    <a:lnTo>
                      <a:pt x="268" y="418"/>
                    </a:lnTo>
                    <a:lnTo>
                      <a:pt x="269" y="418"/>
                    </a:lnTo>
                    <a:lnTo>
                      <a:pt x="269" y="420"/>
                    </a:lnTo>
                    <a:lnTo>
                      <a:pt x="269" y="422"/>
                    </a:lnTo>
                    <a:lnTo>
                      <a:pt x="271" y="422"/>
                    </a:lnTo>
                    <a:lnTo>
                      <a:pt x="274" y="422"/>
                    </a:lnTo>
                    <a:lnTo>
                      <a:pt x="274" y="423"/>
                    </a:lnTo>
                    <a:lnTo>
                      <a:pt x="275" y="425"/>
                    </a:lnTo>
                    <a:lnTo>
                      <a:pt x="277" y="425"/>
                    </a:lnTo>
                    <a:lnTo>
                      <a:pt x="278" y="423"/>
                    </a:lnTo>
                    <a:lnTo>
                      <a:pt x="277" y="422"/>
                    </a:lnTo>
                    <a:lnTo>
                      <a:pt x="277" y="420"/>
                    </a:lnTo>
                    <a:lnTo>
                      <a:pt x="277" y="418"/>
                    </a:lnTo>
                    <a:lnTo>
                      <a:pt x="282" y="415"/>
                    </a:lnTo>
                    <a:lnTo>
                      <a:pt x="283" y="415"/>
                    </a:lnTo>
                    <a:lnTo>
                      <a:pt x="283" y="414"/>
                    </a:lnTo>
                    <a:lnTo>
                      <a:pt x="285" y="414"/>
                    </a:lnTo>
                    <a:lnTo>
                      <a:pt x="286" y="414"/>
                    </a:lnTo>
                    <a:lnTo>
                      <a:pt x="288" y="414"/>
                    </a:lnTo>
                    <a:lnTo>
                      <a:pt x="295" y="415"/>
                    </a:lnTo>
                    <a:lnTo>
                      <a:pt x="297" y="415"/>
                    </a:lnTo>
                    <a:lnTo>
                      <a:pt x="297" y="417"/>
                    </a:lnTo>
                    <a:lnTo>
                      <a:pt x="298" y="415"/>
                    </a:lnTo>
                    <a:lnTo>
                      <a:pt x="300" y="415"/>
                    </a:lnTo>
                    <a:lnTo>
                      <a:pt x="301" y="417"/>
                    </a:lnTo>
                    <a:lnTo>
                      <a:pt x="303" y="417"/>
                    </a:lnTo>
                    <a:lnTo>
                      <a:pt x="303" y="418"/>
                    </a:lnTo>
                    <a:lnTo>
                      <a:pt x="304" y="418"/>
                    </a:lnTo>
                    <a:lnTo>
                      <a:pt x="304" y="417"/>
                    </a:lnTo>
                    <a:lnTo>
                      <a:pt x="306" y="417"/>
                    </a:lnTo>
                    <a:lnTo>
                      <a:pt x="308" y="414"/>
                    </a:lnTo>
                    <a:lnTo>
                      <a:pt x="308" y="412"/>
                    </a:lnTo>
                    <a:lnTo>
                      <a:pt x="308" y="411"/>
                    </a:lnTo>
                    <a:lnTo>
                      <a:pt x="309" y="411"/>
                    </a:lnTo>
                    <a:lnTo>
                      <a:pt x="311" y="409"/>
                    </a:lnTo>
                    <a:lnTo>
                      <a:pt x="312" y="409"/>
                    </a:lnTo>
                    <a:lnTo>
                      <a:pt x="314" y="408"/>
                    </a:lnTo>
                    <a:lnTo>
                      <a:pt x="315" y="408"/>
                    </a:lnTo>
                    <a:lnTo>
                      <a:pt x="315" y="409"/>
                    </a:lnTo>
                    <a:lnTo>
                      <a:pt x="317" y="409"/>
                    </a:lnTo>
                    <a:lnTo>
                      <a:pt x="318" y="409"/>
                    </a:lnTo>
                    <a:lnTo>
                      <a:pt x="320" y="409"/>
                    </a:lnTo>
                    <a:lnTo>
                      <a:pt x="321" y="409"/>
                    </a:lnTo>
                    <a:lnTo>
                      <a:pt x="323" y="411"/>
                    </a:lnTo>
                    <a:lnTo>
                      <a:pt x="329" y="409"/>
                    </a:lnTo>
                    <a:lnTo>
                      <a:pt x="331" y="409"/>
                    </a:lnTo>
                    <a:lnTo>
                      <a:pt x="332" y="409"/>
                    </a:lnTo>
                    <a:lnTo>
                      <a:pt x="334" y="409"/>
                    </a:lnTo>
                    <a:lnTo>
                      <a:pt x="334" y="408"/>
                    </a:lnTo>
                    <a:lnTo>
                      <a:pt x="337" y="409"/>
                    </a:lnTo>
                    <a:lnTo>
                      <a:pt x="338" y="409"/>
                    </a:lnTo>
                    <a:lnTo>
                      <a:pt x="340" y="409"/>
                    </a:lnTo>
                    <a:lnTo>
                      <a:pt x="340" y="411"/>
                    </a:lnTo>
                    <a:lnTo>
                      <a:pt x="341" y="412"/>
                    </a:lnTo>
                    <a:lnTo>
                      <a:pt x="343" y="411"/>
                    </a:lnTo>
                    <a:lnTo>
                      <a:pt x="344" y="411"/>
                    </a:lnTo>
                    <a:lnTo>
                      <a:pt x="346" y="411"/>
                    </a:lnTo>
                    <a:lnTo>
                      <a:pt x="349" y="408"/>
                    </a:lnTo>
                    <a:lnTo>
                      <a:pt x="357" y="408"/>
                    </a:lnTo>
                    <a:lnTo>
                      <a:pt x="360" y="409"/>
                    </a:lnTo>
                    <a:lnTo>
                      <a:pt x="361" y="411"/>
                    </a:lnTo>
                    <a:lnTo>
                      <a:pt x="363" y="409"/>
                    </a:lnTo>
                    <a:lnTo>
                      <a:pt x="363" y="408"/>
                    </a:lnTo>
                    <a:lnTo>
                      <a:pt x="361" y="408"/>
                    </a:lnTo>
                    <a:lnTo>
                      <a:pt x="360" y="408"/>
                    </a:lnTo>
                    <a:lnTo>
                      <a:pt x="360" y="406"/>
                    </a:lnTo>
                    <a:lnTo>
                      <a:pt x="360" y="405"/>
                    </a:lnTo>
                    <a:lnTo>
                      <a:pt x="360" y="403"/>
                    </a:lnTo>
                    <a:lnTo>
                      <a:pt x="361" y="402"/>
                    </a:lnTo>
                    <a:lnTo>
                      <a:pt x="361" y="400"/>
                    </a:lnTo>
                    <a:lnTo>
                      <a:pt x="363" y="400"/>
                    </a:lnTo>
                    <a:lnTo>
                      <a:pt x="363" y="399"/>
                    </a:lnTo>
                    <a:lnTo>
                      <a:pt x="363" y="397"/>
                    </a:lnTo>
                    <a:lnTo>
                      <a:pt x="363" y="395"/>
                    </a:lnTo>
                    <a:lnTo>
                      <a:pt x="363" y="394"/>
                    </a:lnTo>
                    <a:lnTo>
                      <a:pt x="364" y="394"/>
                    </a:lnTo>
                    <a:lnTo>
                      <a:pt x="366" y="394"/>
                    </a:lnTo>
                    <a:lnTo>
                      <a:pt x="367" y="394"/>
                    </a:lnTo>
                    <a:lnTo>
                      <a:pt x="367" y="392"/>
                    </a:lnTo>
                    <a:lnTo>
                      <a:pt x="367" y="391"/>
                    </a:lnTo>
                    <a:lnTo>
                      <a:pt x="369" y="391"/>
                    </a:lnTo>
                    <a:lnTo>
                      <a:pt x="369" y="392"/>
                    </a:lnTo>
                    <a:lnTo>
                      <a:pt x="372" y="392"/>
                    </a:lnTo>
                    <a:lnTo>
                      <a:pt x="372" y="394"/>
                    </a:lnTo>
                    <a:lnTo>
                      <a:pt x="373" y="395"/>
                    </a:lnTo>
                    <a:lnTo>
                      <a:pt x="375" y="399"/>
                    </a:lnTo>
                    <a:lnTo>
                      <a:pt x="376" y="400"/>
                    </a:lnTo>
                    <a:lnTo>
                      <a:pt x="376" y="402"/>
                    </a:lnTo>
                    <a:lnTo>
                      <a:pt x="378" y="402"/>
                    </a:lnTo>
                    <a:lnTo>
                      <a:pt x="378" y="403"/>
                    </a:lnTo>
                    <a:lnTo>
                      <a:pt x="378" y="405"/>
                    </a:lnTo>
                    <a:lnTo>
                      <a:pt x="378" y="406"/>
                    </a:lnTo>
                    <a:lnTo>
                      <a:pt x="380" y="406"/>
                    </a:lnTo>
                    <a:lnTo>
                      <a:pt x="380" y="408"/>
                    </a:lnTo>
                    <a:lnTo>
                      <a:pt x="381" y="408"/>
                    </a:lnTo>
                    <a:lnTo>
                      <a:pt x="381" y="409"/>
                    </a:lnTo>
                    <a:lnTo>
                      <a:pt x="383" y="411"/>
                    </a:lnTo>
                    <a:lnTo>
                      <a:pt x="384" y="412"/>
                    </a:lnTo>
                    <a:lnTo>
                      <a:pt x="386" y="414"/>
                    </a:lnTo>
                    <a:lnTo>
                      <a:pt x="389" y="414"/>
                    </a:lnTo>
                    <a:lnTo>
                      <a:pt x="389" y="428"/>
                    </a:lnTo>
                    <a:lnTo>
                      <a:pt x="389" y="441"/>
                    </a:lnTo>
                    <a:lnTo>
                      <a:pt x="389" y="455"/>
                    </a:lnTo>
                    <a:lnTo>
                      <a:pt x="389" y="469"/>
                    </a:lnTo>
                    <a:lnTo>
                      <a:pt x="389" y="483"/>
                    </a:lnTo>
                    <a:lnTo>
                      <a:pt x="389" y="497"/>
                    </a:lnTo>
                    <a:lnTo>
                      <a:pt x="389" y="510"/>
                    </a:lnTo>
                    <a:lnTo>
                      <a:pt x="389" y="524"/>
                    </a:lnTo>
                    <a:lnTo>
                      <a:pt x="389" y="536"/>
                    </a:lnTo>
                    <a:lnTo>
                      <a:pt x="389" y="550"/>
                    </a:lnTo>
                    <a:lnTo>
                      <a:pt x="389" y="564"/>
                    </a:lnTo>
                    <a:lnTo>
                      <a:pt x="389" y="578"/>
                    </a:lnTo>
                    <a:lnTo>
                      <a:pt x="389" y="590"/>
                    </a:lnTo>
                    <a:lnTo>
                      <a:pt x="389" y="604"/>
                    </a:lnTo>
                    <a:lnTo>
                      <a:pt x="389" y="618"/>
                    </a:lnTo>
                    <a:lnTo>
                      <a:pt x="389" y="630"/>
                    </a:lnTo>
                    <a:lnTo>
                      <a:pt x="376" y="630"/>
                    </a:lnTo>
                    <a:lnTo>
                      <a:pt x="364" y="630"/>
                    </a:lnTo>
                    <a:lnTo>
                      <a:pt x="353" y="630"/>
                    </a:lnTo>
                    <a:lnTo>
                      <a:pt x="341" y="630"/>
                    </a:lnTo>
                    <a:lnTo>
                      <a:pt x="329" y="630"/>
                    </a:lnTo>
                    <a:lnTo>
                      <a:pt x="318" y="630"/>
                    </a:lnTo>
                    <a:lnTo>
                      <a:pt x="306" y="630"/>
                    </a:lnTo>
                    <a:lnTo>
                      <a:pt x="294" y="630"/>
                    </a:lnTo>
                    <a:lnTo>
                      <a:pt x="283" y="630"/>
                    </a:lnTo>
                    <a:lnTo>
                      <a:pt x="271" y="630"/>
                    </a:lnTo>
                    <a:lnTo>
                      <a:pt x="259" y="630"/>
                    </a:lnTo>
                    <a:lnTo>
                      <a:pt x="246" y="630"/>
                    </a:lnTo>
                    <a:lnTo>
                      <a:pt x="236" y="630"/>
                    </a:lnTo>
                    <a:lnTo>
                      <a:pt x="223" y="630"/>
                    </a:lnTo>
                    <a:lnTo>
                      <a:pt x="211" y="630"/>
                    </a:lnTo>
                    <a:lnTo>
                      <a:pt x="200" y="630"/>
                    </a:lnTo>
                    <a:lnTo>
                      <a:pt x="188" y="630"/>
                    </a:lnTo>
                    <a:lnTo>
                      <a:pt x="176" y="630"/>
                    </a:lnTo>
                    <a:lnTo>
                      <a:pt x="165" y="630"/>
                    </a:lnTo>
                    <a:lnTo>
                      <a:pt x="153" y="630"/>
                    </a:lnTo>
                    <a:lnTo>
                      <a:pt x="141" y="630"/>
                    </a:lnTo>
                    <a:lnTo>
                      <a:pt x="130" y="630"/>
                    </a:lnTo>
                    <a:lnTo>
                      <a:pt x="118" y="630"/>
                    </a:lnTo>
                    <a:lnTo>
                      <a:pt x="107" y="630"/>
                    </a:lnTo>
                    <a:lnTo>
                      <a:pt x="95" y="630"/>
                    </a:lnTo>
                    <a:lnTo>
                      <a:pt x="82" y="630"/>
                    </a:lnTo>
                    <a:lnTo>
                      <a:pt x="72" y="630"/>
                    </a:lnTo>
                    <a:lnTo>
                      <a:pt x="59" y="630"/>
                    </a:lnTo>
                    <a:lnTo>
                      <a:pt x="47" y="630"/>
                    </a:lnTo>
                    <a:lnTo>
                      <a:pt x="36" y="630"/>
                    </a:lnTo>
                    <a:lnTo>
                      <a:pt x="24" y="630"/>
                    </a:lnTo>
                    <a:lnTo>
                      <a:pt x="12" y="630"/>
                    </a:lnTo>
                    <a:lnTo>
                      <a:pt x="12" y="622"/>
                    </a:lnTo>
                    <a:lnTo>
                      <a:pt x="12" y="613"/>
                    </a:lnTo>
                    <a:lnTo>
                      <a:pt x="12" y="604"/>
                    </a:lnTo>
                    <a:lnTo>
                      <a:pt x="12" y="596"/>
                    </a:lnTo>
                    <a:lnTo>
                      <a:pt x="12" y="587"/>
                    </a:lnTo>
                    <a:lnTo>
                      <a:pt x="12" y="578"/>
                    </a:lnTo>
                    <a:lnTo>
                      <a:pt x="12" y="569"/>
                    </a:lnTo>
                    <a:lnTo>
                      <a:pt x="12" y="559"/>
                    </a:lnTo>
                    <a:lnTo>
                      <a:pt x="12" y="552"/>
                    </a:lnTo>
                    <a:lnTo>
                      <a:pt x="12" y="543"/>
                    </a:lnTo>
                    <a:lnTo>
                      <a:pt x="12" y="533"/>
                    </a:lnTo>
                    <a:lnTo>
                      <a:pt x="12" y="524"/>
                    </a:lnTo>
                    <a:lnTo>
                      <a:pt x="12" y="515"/>
                    </a:lnTo>
                    <a:lnTo>
                      <a:pt x="12" y="507"/>
                    </a:lnTo>
                    <a:lnTo>
                      <a:pt x="12" y="498"/>
                    </a:lnTo>
                    <a:lnTo>
                      <a:pt x="12" y="489"/>
                    </a:lnTo>
                    <a:lnTo>
                      <a:pt x="12" y="484"/>
                    </a:lnTo>
                    <a:lnTo>
                      <a:pt x="12" y="477"/>
                    </a:lnTo>
                    <a:lnTo>
                      <a:pt x="12" y="475"/>
                    </a:lnTo>
                    <a:lnTo>
                      <a:pt x="12" y="474"/>
                    </a:lnTo>
                    <a:lnTo>
                      <a:pt x="12" y="472"/>
                    </a:lnTo>
                    <a:lnTo>
                      <a:pt x="13" y="471"/>
                    </a:lnTo>
                    <a:lnTo>
                      <a:pt x="15" y="469"/>
                    </a:lnTo>
                    <a:lnTo>
                      <a:pt x="15" y="467"/>
                    </a:lnTo>
                    <a:lnTo>
                      <a:pt x="15" y="466"/>
                    </a:lnTo>
                    <a:lnTo>
                      <a:pt x="17" y="463"/>
                    </a:lnTo>
                    <a:lnTo>
                      <a:pt x="17" y="458"/>
                    </a:lnTo>
                    <a:lnTo>
                      <a:pt x="18" y="457"/>
                    </a:lnTo>
                    <a:lnTo>
                      <a:pt x="18" y="455"/>
                    </a:lnTo>
                    <a:lnTo>
                      <a:pt x="17" y="454"/>
                    </a:lnTo>
                    <a:lnTo>
                      <a:pt x="15" y="451"/>
                    </a:lnTo>
                    <a:lnTo>
                      <a:pt x="15" y="449"/>
                    </a:lnTo>
                    <a:lnTo>
                      <a:pt x="17" y="449"/>
                    </a:lnTo>
                    <a:lnTo>
                      <a:pt x="18" y="449"/>
                    </a:lnTo>
                    <a:lnTo>
                      <a:pt x="18" y="448"/>
                    </a:lnTo>
                    <a:lnTo>
                      <a:pt x="20" y="448"/>
                    </a:lnTo>
                    <a:lnTo>
                      <a:pt x="20" y="446"/>
                    </a:lnTo>
                    <a:lnTo>
                      <a:pt x="20" y="444"/>
                    </a:lnTo>
                    <a:lnTo>
                      <a:pt x="20" y="443"/>
                    </a:lnTo>
                    <a:lnTo>
                      <a:pt x="20" y="441"/>
                    </a:lnTo>
                    <a:lnTo>
                      <a:pt x="18" y="440"/>
                    </a:lnTo>
                    <a:lnTo>
                      <a:pt x="17" y="438"/>
                    </a:lnTo>
                    <a:lnTo>
                      <a:pt x="15" y="437"/>
                    </a:lnTo>
                    <a:lnTo>
                      <a:pt x="15" y="435"/>
                    </a:lnTo>
                    <a:lnTo>
                      <a:pt x="15" y="434"/>
                    </a:lnTo>
                    <a:lnTo>
                      <a:pt x="13" y="434"/>
                    </a:lnTo>
                    <a:lnTo>
                      <a:pt x="12" y="435"/>
                    </a:lnTo>
                    <a:lnTo>
                      <a:pt x="10" y="435"/>
                    </a:lnTo>
                    <a:lnTo>
                      <a:pt x="9" y="435"/>
                    </a:lnTo>
                    <a:lnTo>
                      <a:pt x="9" y="434"/>
                    </a:lnTo>
                    <a:lnTo>
                      <a:pt x="7" y="432"/>
                    </a:lnTo>
                    <a:lnTo>
                      <a:pt x="6" y="432"/>
                    </a:lnTo>
                    <a:lnTo>
                      <a:pt x="6" y="434"/>
                    </a:lnTo>
                    <a:lnTo>
                      <a:pt x="4" y="435"/>
                    </a:lnTo>
                    <a:lnTo>
                      <a:pt x="3" y="434"/>
                    </a:lnTo>
                    <a:lnTo>
                      <a:pt x="1" y="432"/>
                    </a:lnTo>
                    <a:lnTo>
                      <a:pt x="1" y="431"/>
                    </a:lnTo>
                    <a:lnTo>
                      <a:pt x="1" y="429"/>
                    </a:lnTo>
                    <a:lnTo>
                      <a:pt x="1" y="428"/>
                    </a:lnTo>
                    <a:lnTo>
                      <a:pt x="1" y="426"/>
                    </a:lnTo>
                    <a:lnTo>
                      <a:pt x="0" y="425"/>
                    </a:lnTo>
                    <a:lnTo>
                      <a:pt x="0" y="423"/>
                    </a:lnTo>
                    <a:lnTo>
                      <a:pt x="0" y="422"/>
                    </a:lnTo>
                    <a:lnTo>
                      <a:pt x="1" y="420"/>
                    </a:lnTo>
                    <a:lnTo>
                      <a:pt x="1" y="418"/>
                    </a:lnTo>
                    <a:lnTo>
                      <a:pt x="1" y="415"/>
                    </a:lnTo>
                    <a:lnTo>
                      <a:pt x="1" y="414"/>
                    </a:lnTo>
                    <a:lnTo>
                      <a:pt x="3" y="412"/>
                    </a:lnTo>
                    <a:lnTo>
                      <a:pt x="4" y="412"/>
                    </a:lnTo>
                    <a:lnTo>
                      <a:pt x="4" y="411"/>
                    </a:lnTo>
                    <a:lnTo>
                      <a:pt x="6" y="409"/>
                    </a:lnTo>
                    <a:lnTo>
                      <a:pt x="6" y="408"/>
                    </a:lnTo>
                    <a:lnTo>
                      <a:pt x="7" y="405"/>
                    </a:lnTo>
                    <a:lnTo>
                      <a:pt x="7" y="402"/>
                    </a:lnTo>
                    <a:lnTo>
                      <a:pt x="9" y="399"/>
                    </a:lnTo>
                    <a:lnTo>
                      <a:pt x="10" y="394"/>
                    </a:lnTo>
                    <a:lnTo>
                      <a:pt x="12" y="394"/>
                    </a:lnTo>
                    <a:lnTo>
                      <a:pt x="13" y="392"/>
                    </a:lnTo>
                    <a:lnTo>
                      <a:pt x="17" y="389"/>
                    </a:lnTo>
                    <a:lnTo>
                      <a:pt x="18" y="388"/>
                    </a:lnTo>
                    <a:lnTo>
                      <a:pt x="23" y="382"/>
                    </a:lnTo>
                    <a:lnTo>
                      <a:pt x="24" y="379"/>
                    </a:lnTo>
                    <a:lnTo>
                      <a:pt x="24" y="377"/>
                    </a:lnTo>
                    <a:lnTo>
                      <a:pt x="24" y="372"/>
                    </a:lnTo>
                    <a:lnTo>
                      <a:pt x="24" y="371"/>
                    </a:lnTo>
                    <a:lnTo>
                      <a:pt x="24" y="369"/>
                    </a:lnTo>
                    <a:lnTo>
                      <a:pt x="24" y="368"/>
                    </a:lnTo>
                    <a:lnTo>
                      <a:pt x="24" y="366"/>
                    </a:lnTo>
                    <a:lnTo>
                      <a:pt x="32" y="356"/>
                    </a:lnTo>
                    <a:lnTo>
                      <a:pt x="33" y="353"/>
                    </a:lnTo>
                    <a:lnTo>
                      <a:pt x="33" y="348"/>
                    </a:lnTo>
                    <a:lnTo>
                      <a:pt x="35" y="346"/>
                    </a:lnTo>
                    <a:lnTo>
                      <a:pt x="35" y="345"/>
                    </a:lnTo>
                    <a:lnTo>
                      <a:pt x="35" y="340"/>
                    </a:lnTo>
                    <a:lnTo>
                      <a:pt x="35" y="339"/>
                    </a:lnTo>
                    <a:lnTo>
                      <a:pt x="36" y="337"/>
                    </a:lnTo>
                    <a:lnTo>
                      <a:pt x="38" y="334"/>
                    </a:lnTo>
                    <a:lnTo>
                      <a:pt x="39" y="331"/>
                    </a:lnTo>
                    <a:lnTo>
                      <a:pt x="43" y="328"/>
                    </a:lnTo>
                    <a:lnTo>
                      <a:pt x="43" y="327"/>
                    </a:lnTo>
                    <a:lnTo>
                      <a:pt x="43" y="325"/>
                    </a:lnTo>
                    <a:lnTo>
                      <a:pt x="44" y="322"/>
                    </a:lnTo>
                    <a:lnTo>
                      <a:pt x="44" y="320"/>
                    </a:lnTo>
                    <a:lnTo>
                      <a:pt x="47" y="319"/>
                    </a:lnTo>
                    <a:lnTo>
                      <a:pt x="47" y="317"/>
                    </a:lnTo>
                    <a:lnTo>
                      <a:pt x="47" y="316"/>
                    </a:lnTo>
                    <a:lnTo>
                      <a:pt x="47" y="314"/>
                    </a:lnTo>
                    <a:lnTo>
                      <a:pt x="47" y="313"/>
                    </a:lnTo>
                    <a:lnTo>
                      <a:pt x="46" y="308"/>
                    </a:lnTo>
                    <a:lnTo>
                      <a:pt x="44" y="304"/>
                    </a:lnTo>
                    <a:lnTo>
                      <a:pt x="43" y="302"/>
                    </a:lnTo>
                    <a:lnTo>
                      <a:pt x="41" y="300"/>
                    </a:lnTo>
                    <a:lnTo>
                      <a:pt x="39" y="300"/>
                    </a:lnTo>
                    <a:lnTo>
                      <a:pt x="35" y="297"/>
                    </a:lnTo>
                    <a:lnTo>
                      <a:pt x="33" y="296"/>
                    </a:lnTo>
                    <a:lnTo>
                      <a:pt x="29" y="294"/>
                    </a:lnTo>
                    <a:lnTo>
                      <a:pt x="29" y="293"/>
                    </a:lnTo>
                    <a:lnTo>
                      <a:pt x="27" y="291"/>
                    </a:lnTo>
                    <a:lnTo>
                      <a:pt x="24" y="288"/>
                    </a:lnTo>
                    <a:lnTo>
                      <a:pt x="21" y="282"/>
                    </a:lnTo>
                    <a:lnTo>
                      <a:pt x="21" y="281"/>
                    </a:lnTo>
                    <a:lnTo>
                      <a:pt x="21" y="279"/>
                    </a:lnTo>
                    <a:lnTo>
                      <a:pt x="20" y="276"/>
                    </a:lnTo>
                    <a:lnTo>
                      <a:pt x="17" y="271"/>
                    </a:lnTo>
                    <a:lnTo>
                      <a:pt x="17" y="270"/>
                    </a:lnTo>
                    <a:lnTo>
                      <a:pt x="18" y="268"/>
                    </a:lnTo>
                    <a:lnTo>
                      <a:pt x="18" y="267"/>
                    </a:lnTo>
                    <a:lnTo>
                      <a:pt x="20" y="265"/>
                    </a:lnTo>
                    <a:lnTo>
                      <a:pt x="20" y="264"/>
                    </a:lnTo>
                    <a:lnTo>
                      <a:pt x="18" y="261"/>
                    </a:lnTo>
                    <a:lnTo>
                      <a:pt x="17" y="256"/>
                    </a:lnTo>
                    <a:lnTo>
                      <a:pt x="17" y="254"/>
                    </a:lnTo>
                    <a:lnTo>
                      <a:pt x="13" y="250"/>
                    </a:lnTo>
                    <a:lnTo>
                      <a:pt x="12" y="247"/>
                    </a:lnTo>
                    <a:lnTo>
                      <a:pt x="10" y="245"/>
                    </a:lnTo>
                    <a:lnTo>
                      <a:pt x="10" y="244"/>
                    </a:lnTo>
                    <a:lnTo>
                      <a:pt x="10" y="241"/>
                    </a:lnTo>
                    <a:lnTo>
                      <a:pt x="10" y="238"/>
                    </a:lnTo>
                    <a:lnTo>
                      <a:pt x="10" y="225"/>
                    </a:lnTo>
                    <a:lnTo>
                      <a:pt x="10" y="210"/>
                    </a:lnTo>
                    <a:lnTo>
                      <a:pt x="10" y="193"/>
                    </a:lnTo>
                    <a:lnTo>
                      <a:pt x="10" y="179"/>
                    </a:lnTo>
                    <a:lnTo>
                      <a:pt x="10" y="164"/>
                    </a:lnTo>
                    <a:lnTo>
                      <a:pt x="10" y="149"/>
                    </a:lnTo>
                    <a:lnTo>
                      <a:pt x="10" y="135"/>
                    </a:lnTo>
                    <a:lnTo>
                      <a:pt x="10" y="120"/>
                    </a:lnTo>
                    <a:lnTo>
                      <a:pt x="10" y="104"/>
                    </a:lnTo>
                    <a:lnTo>
                      <a:pt x="10" y="89"/>
                    </a:lnTo>
                    <a:lnTo>
                      <a:pt x="12" y="75"/>
                    </a:lnTo>
                    <a:lnTo>
                      <a:pt x="12" y="61"/>
                    </a:lnTo>
                    <a:lnTo>
                      <a:pt x="12" y="46"/>
                    </a:lnTo>
                    <a:lnTo>
                      <a:pt x="12" y="31"/>
                    </a:lnTo>
                    <a:lnTo>
                      <a:pt x="10" y="15"/>
                    </a:lnTo>
                    <a:lnTo>
                      <a:pt x="10" y="0"/>
                    </a:lnTo>
                    <a:lnTo>
                      <a:pt x="18" y="0"/>
                    </a:lnTo>
                    <a:lnTo>
                      <a:pt x="32" y="0"/>
                    </a:lnTo>
                    <a:lnTo>
                      <a:pt x="46" y="0"/>
                    </a:lnTo>
                    <a:lnTo>
                      <a:pt x="59" y="0"/>
                    </a:lnTo>
                    <a:lnTo>
                      <a:pt x="73"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4" name="Freeform 205">
                <a:extLst>
                  <a:ext uri="{FF2B5EF4-FFF2-40B4-BE49-F238E27FC236}">
                    <a16:creationId xmlns:a16="http://schemas.microsoft.com/office/drawing/2014/main" id="{14EB8C3B-ECC2-448D-ABD0-B8D92D979578}"/>
                  </a:ext>
                </a:extLst>
              </p:cNvPr>
              <p:cNvSpPr>
                <a:spLocks noEditPoints="1"/>
              </p:cNvSpPr>
              <p:nvPr/>
            </p:nvSpPr>
            <p:spPr bwMode="auto">
              <a:xfrm>
                <a:off x="313695" y="5564614"/>
                <a:ext cx="296463" cy="191054"/>
              </a:xfrm>
              <a:custGeom>
                <a:avLst/>
                <a:gdLst>
                  <a:gd name="T0" fmla="*/ 48 w 495"/>
                  <a:gd name="T1" fmla="*/ 236 h 319"/>
                  <a:gd name="T2" fmla="*/ 114 w 495"/>
                  <a:gd name="T3" fmla="*/ 167 h 319"/>
                  <a:gd name="T4" fmla="*/ 143 w 495"/>
                  <a:gd name="T5" fmla="*/ 155 h 319"/>
                  <a:gd name="T6" fmla="*/ 144 w 495"/>
                  <a:gd name="T7" fmla="*/ 141 h 319"/>
                  <a:gd name="T8" fmla="*/ 135 w 495"/>
                  <a:gd name="T9" fmla="*/ 126 h 319"/>
                  <a:gd name="T10" fmla="*/ 128 w 495"/>
                  <a:gd name="T11" fmla="*/ 91 h 319"/>
                  <a:gd name="T12" fmla="*/ 131 w 495"/>
                  <a:gd name="T13" fmla="*/ 72 h 319"/>
                  <a:gd name="T14" fmla="*/ 149 w 495"/>
                  <a:gd name="T15" fmla="*/ 94 h 319"/>
                  <a:gd name="T16" fmla="*/ 134 w 495"/>
                  <a:gd name="T17" fmla="*/ 89 h 319"/>
                  <a:gd name="T18" fmla="*/ 120 w 495"/>
                  <a:gd name="T19" fmla="*/ 49 h 319"/>
                  <a:gd name="T20" fmla="*/ 114 w 495"/>
                  <a:gd name="T21" fmla="*/ 48 h 319"/>
                  <a:gd name="T22" fmla="*/ 137 w 495"/>
                  <a:gd name="T23" fmla="*/ 43 h 319"/>
                  <a:gd name="T24" fmla="*/ 131 w 495"/>
                  <a:gd name="T25" fmla="*/ 42 h 319"/>
                  <a:gd name="T26" fmla="*/ 98 w 495"/>
                  <a:gd name="T27" fmla="*/ 40 h 319"/>
                  <a:gd name="T28" fmla="*/ 101 w 495"/>
                  <a:gd name="T29" fmla="*/ 34 h 319"/>
                  <a:gd name="T30" fmla="*/ 118 w 495"/>
                  <a:gd name="T31" fmla="*/ 34 h 319"/>
                  <a:gd name="T32" fmla="*/ 108 w 495"/>
                  <a:gd name="T33" fmla="*/ 34 h 319"/>
                  <a:gd name="T34" fmla="*/ 106 w 495"/>
                  <a:gd name="T35" fmla="*/ 26 h 319"/>
                  <a:gd name="T36" fmla="*/ 115 w 495"/>
                  <a:gd name="T37" fmla="*/ 22 h 319"/>
                  <a:gd name="T38" fmla="*/ 215 w 495"/>
                  <a:gd name="T39" fmla="*/ 0 h 319"/>
                  <a:gd name="T40" fmla="*/ 484 w 495"/>
                  <a:gd name="T41" fmla="*/ 15 h 319"/>
                  <a:gd name="T42" fmla="*/ 491 w 495"/>
                  <a:gd name="T43" fmla="*/ 254 h 319"/>
                  <a:gd name="T44" fmla="*/ 405 w 495"/>
                  <a:gd name="T45" fmla="*/ 279 h 319"/>
                  <a:gd name="T46" fmla="*/ 285 w 495"/>
                  <a:gd name="T47" fmla="*/ 304 h 319"/>
                  <a:gd name="T48" fmla="*/ 235 w 495"/>
                  <a:gd name="T49" fmla="*/ 311 h 319"/>
                  <a:gd name="T50" fmla="*/ 146 w 495"/>
                  <a:gd name="T51" fmla="*/ 317 h 319"/>
                  <a:gd name="T52" fmla="*/ 121 w 495"/>
                  <a:gd name="T53" fmla="*/ 284 h 319"/>
                  <a:gd name="T54" fmla="*/ 91 w 495"/>
                  <a:gd name="T55" fmla="*/ 265 h 319"/>
                  <a:gd name="T56" fmla="*/ 56 w 495"/>
                  <a:gd name="T57" fmla="*/ 258 h 319"/>
                  <a:gd name="T58" fmla="*/ 42 w 495"/>
                  <a:gd name="T59" fmla="*/ 244 h 319"/>
                  <a:gd name="T60" fmla="*/ 52 w 495"/>
                  <a:gd name="T61" fmla="*/ 241 h 319"/>
                  <a:gd name="T62" fmla="*/ 51 w 495"/>
                  <a:gd name="T63" fmla="*/ 222 h 319"/>
                  <a:gd name="T64" fmla="*/ 48 w 495"/>
                  <a:gd name="T65" fmla="*/ 215 h 319"/>
                  <a:gd name="T66" fmla="*/ 43 w 495"/>
                  <a:gd name="T67" fmla="*/ 198 h 319"/>
                  <a:gd name="T68" fmla="*/ 37 w 495"/>
                  <a:gd name="T69" fmla="*/ 186 h 319"/>
                  <a:gd name="T70" fmla="*/ 33 w 495"/>
                  <a:gd name="T71" fmla="*/ 164 h 319"/>
                  <a:gd name="T72" fmla="*/ 11 w 495"/>
                  <a:gd name="T73" fmla="*/ 109 h 319"/>
                  <a:gd name="T74" fmla="*/ 5 w 495"/>
                  <a:gd name="T75" fmla="*/ 65 h 319"/>
                  <a:gd name="T76" fmla="*/ 36 w 495"/>
                  <a:gd name="T77" fmla="*/ 72 h 319"/>
                  <a:gd name="T78" fmla="*/ 77 w 495"/>
                  <a:gd name="T79" fmla="*/ 83 h 319"/>
                  <a:gd name="T80" fmla="*/ 108 w 495"/>
                  <a:gd name="T81" fmla="*/ 87 h 319"/>
                  <a:gd name="T82" fmla="*/ 117 w 495"/>
                  <a:gd name="T83" fmla="*/ 86 h 319"/>
                  <a:gd name="T84" fmla="*/ 131 w 495"/>
                  <a:gd name="T85" fmla="*/ 107 h 319"/>
                  <a:gd name="T86" fmla="*/ 120 w 495"/>
                  <a:gd name="T87" fmla="*/ 114 h 319"/>
                  <a:gd name="T88" fmla="*/ 100 w 495"/>
                  <a:gd name="T89" fmla="*/ 155 h 319"/>
                  <a:gd name="T90" fmla="*/ 123 w 495"/>
                  <a:gd name="T91" fmla="*/ 127 h 319"/>
                  <a:gd name="T92" fmla="*/ 140 w 495"/>
                  <a:gd name="T93" fmla="*/ 110 h 319"/>
                  <a:gd name="T94" fmla="*/ 132 w 495"/>
                  <a:gd name="T95" fmla="*/ 133 h 319"/>
                  <a:gd name="T96" fmla="*/ 138 w 495"/>
                  <a:gd name="T97" fmla="*/ 146 h 319"/>
                  <a:gd name="T98" fmla="*/ 129 w 495"/>
                  <a:gd name="T99" fmla="*/ 155 h 319"/>
                  <a:gd name="T100" fmla="*/ 123 w 495"/>
                  <a:gd name="T101" fmla="*/ 161 h 319"/>
                  <a:gd name="T102" fmla="*/ 108 w 495"/>
                  <a:gd name="T103" fmla="*/ 176 h 319"/>
                  <a:gd name="T104" fmla="*/ 117 w 495"/>
                  <a:gd name="T105" fmla="*/ 184 h 319"/>
                  <a:gd name="T106" fmla="*/ 129 w 495"/>
                  <a:gd name="T107" fmla="*/ 178 h 319"/>
                  <a:gd name="T108" fmla="*/ 152 w 495"/>
                  <a:gd name="T109" fmla="*/ 150 h 319"/>
                  <a:gd name="T110" fmla="*/ 149 w 495"/>
                  <a:gd name="T111" fmla="*/ 121 h 319"/>
                  <a:gd name="T112" fmla="*/ 160 w 495"/>
                  <a:gd name="T113" fmla="*/ 94 h 319"/>
                  <a:gd name="T114" fmla="*/ 146 w 495"/>
                  <a:gd name="T115" fmla="*/ 84 h 319"/>
                  <a:gd name="T116" fmla="*/ 149 w 495"/>
                  <a:gd name="T117" fmla="*/ 68 h 319"/>
                  <a:gd name="T118" fmla="*/ 131 w 495"/>
                  <a:gd name="T119" fmla="*/ 51 h 319"/>
                  <a:gd name="T120" fmla="*/ 140 w 495"/>
                  <a:gd name="T121" fmla="*/ 42 h 319"/>
                  <a:gd name="T122" fmla="*/ 137 w 495"/>
                  <a:gd name="T123" fmla="*/ 20 h 319"/>
                  <a:gd name="T124" fmla="*/ 121 w 495"/>
                  <a:gd name="T125" fmla="*/ 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5" h="319">
                    <a:moveTo>
                      <a:pt x="89" y="267"/>
                    </a:moveTo>
                    <a:lnTo>
                      <a:pt x="88" y="267"/>
                    </a:lnTo>
                    <a:lnTo>
                      <a:pt x="86" y="267"/>
                    </a:lnTo>
                    <a:lnTo>
                      <a:pt x="86" y="265"/>
                    </a:lnTo>
                    <a:lnTo>
                      <a:pt x="85" y="264"/>
                    </a:lnTo>
                    <a:lnTo>
                      <a:pt x="83" y="264"/>
                    </a:lnTo>
                    <a:lnTo>
                      <a:pt x="83" y="262"/>
                    </a:lnTo>
                    <a:lnTo>
                      <a:pt x="83" y="261"/>
                    </a:lnTo>
                    <a:lnTo>
                      <a:pt x="85" y="262"/>
                    </a:lnTo>
                    <a:lnTo>
                      <a:pt x="86" y="264"/>
                    </a:lnTo>
                    <a:lnTo>
                      <a:pt x="88" y="265"/>
                    </a:lnTo>
                    <a:lnTo>
                      <a:pt x="89" y="265"/>
                    </a:lnTo>
                    <a:lnTo>
                      <a:pt x="89" y="267"/>
                    </a:lnTo>
                    <a:close/>
                    <a:moveTo>
                      <a:pt x="49" y="242"/>
                    </a:moveTo>
                    <a:lnTo>
                      <a:pt x="48" y="242"/>
                    </a:lnTo>
                    <a:lnTo>
                      <a:pt x="48" y="239"/>
                    </a:lnTo>
                    <a:lnTo>
                      <a:pt x="46" y="239"/>
                    </a:lnTo>
                    <a:lnTo>
                      <a:pt x="46" y="236"/>
                    </a:lnTo>
                    <a:lnTo>
                      <a:pt x="46" y="235"/>
                    </a:lnTo>
                    <a:lnTo>
                      <a:pt x="48" y="235"/>
                    </a:lnTo>
                    <a:lnTo>
                      <a:pt x="48" y="236"/>
                    </a:lnTo>
                    <a:lnTo>
                      <a:pt x="49" y="236"/>
                    </a:lnTo>
                    <a:lnTo>
                      <a:pt x="49" y="238"/>
                    </a:lnTo>
                    <a:lnTo>
                      <a:pt x="49" y="239"/>
                    </a:lnTo>
                    <a:lnTo>
                      <a:pt x="49" y="242"/>
                    </a:lnTo>
                    <a:close/>
                    <a:moveTo>
                      <a:pt x="128" y="176"/>
                    </a:moveTo>
                    <a:lnTo>
                      <a:pt x="126" y="175"/>
                    </a:lnTo>
                    <a:lnTo>
                      <a:pt x="126" y="173"/>
                    </a:lnTo>
                    <a:lnTo>
                      <a:pt x="128" y="172"/>
                    </a:lnTo>
                    <a:lnTo>
                      <a:pt x="129" y="172"/>
                    </a:lnTo>
                    <a:lnTo>
                      <a:pt x="131" y="172"/>
                    </a:lnTo>
                    <a:lnTo>
                      <a:pt x="131" y="173"/>
                    </a:lnTo>
                    <a:lnTo>
                      <a:pt x="129" y="175"/>
                    </a:lnTo>
                    <a:lnTo>
                      <a:pt x="129" y="176"/>
                    </a:lnTo>
                    <a:lnTo>
                      <a:pt x="128" y="176"/>
                    </a:lnTo>
                    <a:close/>
                    <a:moveTo>
                      <a:pt x="118" y="172"/>
                    </a:moveTo>
                    <a:lnTo>
                      <a:pt x="117" y="173"/>
                    </a:lnTo>
                    <a:lnTo>
                      <a:pt x="117" y="172"/>
                    </a:lnTo>
                    <a:lnTo>
                      <a:pt x="117" y="170"/>
                    </a:lnTo>
                    <a:lnTo>
                      <a:pt x="115" y="169"/>
                    </a:lnTo>
                    <a:lnTo>
                      <a:pt x="115" y="167"/>
                    </a:lnTo>
                    <a:lnTo>
                      <a:pt x="114" y="167"/>
                    </a:lnTo>
                    <a:lnTo>
                      <a:pt x="114" y="166"/>
                    </a:lnTo>
                    <a:lnTo>
                      <a:pt x="115" y="164"/>
                    </a:lnTo>
                    <a:lnTo>
                      <a:pt x="115" y="163"/>
                    </a:lnTo>
                    <a:lnTo>
                      <a:pt x="117" y="163"/>
                    </a:lnTo>
                    <a:lnTo>
                      <a:pt x="118" y="161"/>
                    </a:lnTo>
                    <a:lnTo>
                      <a:pt x="118" y="163"/>
                    </a:lnTo>
                    <a:lnTo>
                      <a:pt x="118" y="164"/>
                    </a:lnTo>
                    <a:lnTo>
                      <a:pt x="118" y="166"/>
                    </a:lnTo>
                    <a:lnTo>
                      <a:pt x="118" y="167"/>
                    </a:lnTo>
                    <a:lnTo>
                      <a:pt x="118" y="169"/>
                    </a:lnTo>
                    <a:lnTo>
                      <a:pt x="118" y="170"/>
                    </a:lnTo>
                    <a:lnTo>
                      <a:pt x="118" y="172"/>
                    </a:lnTo>
                    <a:close/>
                    <a:moveTo>
                      <a:pt x="146" y="150"/>
                    </a:moveTo>
                    <a:lnTo>
                      <a:pt x="147" y="150"/>
                    </a:lnTo>
                    <a:lnTo>
                      <a:pt x="147" y="152"/>
                    </a:lnTo>
                    <a:lnTo>
                      <a:pt x="149" y="152"/>
                    </a:lnTo>
                    <a:lnTo>
                      <a:pt x="149" y="153"/>
                    </a:lnTo>
                    <a:lnTo>
                      <a:pt x="146" y="153"/>
                    </a:lnTo>
                    <a:lnTo>
                      <a:pt x="144" y="156"/>
                    </a:lnTo>
                    <a:lnTo>
                      <a:pt x="143" y="156"/>
                    </a:lnTo>
                    <a:lnTo>
                      <a:pt x="143" y="155"/>
                    </a:lnTo>
                    <a:lnTo>
                      <a:pt x="143" y="153"/>
                    </a:lnTo>
                    <a:lnTo>
                      <a:pt x="144" y="153"/>
                    </a:lnTo>
                    <a:lnTo>
                      <a:pt x="144" y="152"/>
                    </a:lnTo>
                    <a:lnTo>
                      <a:pt x="144" y="150"/>
                    </a:lnTo>
                    <a:lnTo>
                      <a:pt x="143" y="152"/>
                    </a:lnTo>
                    <a:lnTo>
                      <a:pt x="144" y="152"/>
                    </a:lnTo>
                    <a:lnTo>
                      <a:pt x="143" y="152"/>
                    </a:lnTo>
                    <a:lnTo>
                      <a:pt x="141" y="153"/>
                    </a:lnTo>
                    <a:lnTo>
                      <a:pt x="141" y="155"/>
                    </a:lnTo>
                    <a:lnTo>
                      <a:pt x="141" y="156"/>
                    </a:lnTo>
                    <a:lnTo>
                      <a:pt x="141" y="158"/>
                    </a:lnTo>
                    <a:lnTo>
                      <a:pt x="140" y="158"/>
                    </a:lnTo>
                    <a:lnTo>
                      <a:pt x="140" y="156"/>
                    </a:lnTo>
                    <a:lnTo>
                      <a:pt x="138" y="155"/>
                    </a:lnTo>
                    <a:lnTo>
                      <a:pt x="140" y="155"/>
                    </a:lnTo>
                    <a:lnTo>
                      <a:pt x="140" y="153"/>
                    </a:lnTo>
                    <a:lnTo>
                      <a:pt x="140" y="146"/>
                    </a:lnTo>
                    <a:lnTo>
                      <a:pt x="141" y="144"/>
                    </a:lnTo>
                    <a:lnTo>
                      <a:pt x="141" y="143"/>
                    </a:lnTo>
                    <a:lnTo>
                      <a:pt x="143" y="143"/>
                    </a:lnTo>
                    <a:lnTo>
                      <a:pt x="144" y="141"/>
                    </a:lnTo>
                    <a:lnTo>
                      <a:pt x="143" y="143"/>
                    </a:lnTo>
                    <a:lnTo>
                      <a:pt x="143" y="144"/>
                    </a:lnTo>
                    <a:lnTo>
                      <a:pt x="144" y="144"/>
                    </a:lnTo>
                    <a:lnTo>
                      <a:pt x="144" y="146"/>
                    </a:lnTo>
                    <a:lnTo>
                      <a:pt x="144" y="147"/>
                    </a:lnTo>
                    <a:lnTo>
                      <a:pt x="144" y="149"/>
                    </a:lnTo>
                    <a:lnTo>
                      <a:pt x="146" y="150"/>
                    </a:lnTo>
                    <a:close/>
                    <a:moveTo>
                      <a:pt x="141" y="132"/>
                    </a:moveTo>
                    <a:lnTo>
                      <a:pt x="141" y="133"/>
                    </a:lnTo>
                    <a:lnTo>
                      <a:pt x="143" y="133"/>
                    </a:lnTo>
                    <a:lnTo>
                      <a:pt x="141" y="133"/>
                    </a:lnTo>
                    <a:lnTo>
                      <a:pt x="141" y="135"/>
                    </a:lnTo>
                    <a:lnTo>
                      <a:pt x="140" y="135"/>
                    </a:lnTo>
                    <a:lnTo>
                      <a:pt x="138" y="133"/>
                    </a:lnTo>
                    <a:lnTo>
                      <a:pt x="137" y="132"/>
                    </a:lnTo>
                    <a:lnTo>
                      <a:pt x="137" y="133"/>
                    </a:lnTo>
                    <a:lnTo>
                      <a:pt x="137" y="132"/>
                    </a:lnTo>
                    <a:lnTo>
                      <a:pt x="137" y="130"/>
                    </a:lnTo>
                    <a:lnTo>
                      <a:pt x="137" y="129"/>
                    </a:lnTo>
                    <a:lnTo>
                      <a:pt x="135" y="127"/>
                    </a:lnTo>
                    <a:lnTo>
                      <a:pt x="135" y="126"/>
                    </a:lnTo>
                    <a:lnTo>
                      <a:pt x="137" y="124"/>
                    </a:lnTo>
                    <a:lnTo>
                      <a:pt x="137" y="123"/>
                    </a:lnTo>
                    <a:lnTo>
                      <a:pt x="137" y="121"/>
                    </a:lnTo>
                    <a:lnTo>
                      <a:pt x="138" y="121"/>
                    </a:lnTo>
                    <a:lnTo>
                      <a:pt x="140" y="123"/>
                    </a:lnTo>
                    <a:lnTo>
                      <a:pt x="140" y="126"/>
                    </a:lnTo>
                    <a:lnTo>
                      <a:pt x="141" y="127"/>
                    </a:lnTo>
                    <a:lnTo>
                      <a:pt x="141" y="129"/>
                    </a:lnTo>
                    <a:lnTo>
                      <a:pt x="140" y="130"/>
                    </a:lnTo>
                    <a:lnTo>
                      <a:pt x="141" y="130"/>
                    </a:lnTo>
                    <a:lnTo>
                      <a:pt x="141" y="132"/>
                    </a:lnTo>
                    <a:close/>
                    <a:moveTo>
                      <a:pt x="129" y="91"/>
                    </a:moveTo>
                    <a:lnTo>
                      <a:pt x="131" y="92"/>
                    </a:lnTo>
                    <a:lnTo>
                      <a:pt x="129" y="94"/>
                    </a:lnTo>
                    <a:lnTo>
                      <a:pt x="128" y="92"/>
                    </a:lnTo>
                    <a:lnTo>
                      <a:pt x="126" y="91"/>
                    </a:lnTo>
                    <a:lnTo>
                      <a:pt x="126" y="89"/>
                    </a:lnTo>
                    <a:lnTo>
                      <a:pt x="126" y="87"/>
                    </a:lnTo>
                    <a:lnTo>
                      <a:pt x="128" y="87"/>
                    </a:lnTo>
                    <a:lnTo>
                      <a:pt x="128" y="89"/>
                    </a:lnTo>
                    <a:lnTo>
                      <a:pt x="128" y="91"/>
                    </a:lnTo>
                    <a:lnTo>
                      <a:pt x="128" y="89"/>
                    </a:lnTo>
                    <a:lnTo>
                      <a:pt x="128" y="87"/>
                    </a:lnTo>
                    <a:lnTo>
                      <a:pt x="126" y="86"/>
                    </a:lnTo>
                    <a:lnTo>
                      <a:pt x="128" y="86"/>
                    </a:lnTo>
                    <a:lnTo>
                      <a:pt x="129" y="87"/>
                    </a:lnTo>
                    <a:lnTo>
                      <a:pt x="129" y="91"/>
                    </a:lnTo>
                    <a:close/>
                    <a:moveTo>
                      <a:pt x="135" y="58"/>
                    </a:moveTo>
                    <a:lnTo>
                      <a:pt x="135" y="60"/>
                    </a:lnTo>
                    <a:lnTo>
                      <a:pt x="137" y="61"/>
                    </a:lnTo>
                    <a:lnTo>
                      <a:pt x="140" y="65"/>
                    </a:lnTo>
                    <a:lnTo>
                      <a:pt x="140" y="68"/>
                    </a:lnTo>
                    <a:lnTo>
                      <a:pt x="138" y="68"/>
                    </a:lnTo>
                    <a:lnTo>
                      <a:pt x="137" y="68"/>
                    </a:lnTo>
                    <a:lnTo>
                      <a:pt x="137" y="66"/>
                    </a:lnTo>
                    <a:lnTo>
                      <a:pt x="135" y="66"/>
                    </a:lnTo>
                    <a:lnTo>
                      <a:pt x="134" y="66"/>
                    </a:lnTo>
                    <a:lnTo>
                      <a:pt x="134" y="68"/>
                    </a:lnTo>
                    <a:lnTo>
                      <a:pt x="132" y="69"/>
                    </a:lnTo>
                    <a:lnTo>
                      <a:pt x="132" y="68"/>
                    </a:lnTo>
                    <a:lnTo>
                      <a:pt x="132" y="71"/>
                    </a:lnTo>
                    <a:lnTo>
                      <a:pt x="131" y="72"/>
                    </a:lnTo>
                    <a:lnTo>
                      <a:pt x="128" y="72"/>
                    </a:lnTo>
                    <a:lnTo>
                      <a:pt x="128" y="74"/>
                    </a:lnTo>
                    <a:lnTo>
                      <a:pt x="129" y="74"/>
                    </a:lnTo>
                    <a:lnTo>
                      <a:pt x="131" y="74"/>
                    </a:lnTo>
                    <a:lnTo>
                      <a:pt x="132" y="75"/>
                    </a:lnTo>
                    <a:lnTo>
                      <a:pt x="134" y="75"/>
                    </a:lnTo>
                    <a:lnTo>
                      <a:pt x="135" y="75"/>
                    </a:lnTo>
                    <a:lnTo>
                      <a:pt x="135" y="77"/>
                    </a:lnTo>
                    <a:lnTo>
                      <a:pt x="137" y="80"/>
                    </a:lnTo>
                    <a:lnTo>
                      <a:pt x="137" y="83"/>
                    </a:lnTo>
                    <a:lnTo>
                      <a:pt x="137" y="89"/>
                    </a:lnTo>
                    <a:lnTo>
                      <a:pt x="138" y="94"/>
                    </a:lnTo>
                    <a:lnTo>
                      <a:pt x="140" y="94"/>
                    </a:lnTo>
                    <a:lnTo>
                      <a:pt x="140" y="92"/>
                    </a:lnTo>
                    <a:lnTo>
                      <a:pt x="140" y="89"/>
                    </a:lnTo>
                    <a:lnTo>
                      <a:pt x="140" y="87"/>
                    </a:lnTo>
                    <a:lnTo>
                      <a:pt x="140" y="86"/>
                    </a:lnTo>
                    <a:lnTo>
                      <a:pt x="141" y="87"/>
                    </a:lnTo>
                    <a:lnTo>
                      <a:pt x="143" y="89"/>
                    </a:lnTo>
                    <a:lnTo>
                      <a:pt x="143" y="91"/>
                    </a:lnTo>
                    <a:lnTo>
                      <a:pt x="149" y="94"/>
                    </a:lnTo>
                    <a:lnTo>
                      <a:pt x="149" y="95"/>
                    </a:lnTo>
                    <a:lnTo>
                      <a:pt x="150" y="97"/>
                    </a:lnTo>
                    <a:lnTo>
                      <a:pt x="150" y="98"/>
                    </a:lnTo>
                    <a:lnTo>
                      <a:pt x="150" y="100"/>
                    </a:lnTo>
                    <a:lnTo>
                      <a:pt x="149" y="103"/>
                    </a:lnTo>
                    <a:lnTo>
                      <a:pt x="147" y="104"/>
                    </a:lnTo>
                    <a:lnTo>
                      <a:pt x="147" y="103"/>
                    </a:lnTo>
                    <a:lnTo>
                      <a:pt x="146" y="103"/>
                    </a:lnTo>
                    <a:lnTo>
                      <a:pt x="144" y="103"/>
                    </a:lnTo>
                    <a:lnTo>
                      <a:pt x="144" y="101"/>
                    </a:lnTo>
                    <a:lnTo>
                      <a:pt x="144" y="98"/>
                    </a:lnTo>
                    <a:lnTo>
                      <a:pt x="143" y="97"/>
                    </a:lnTo>
                    <a:lnTo>
                      <a:pt x="141" y="97"/>
                    </a:lnTo>
                    <a:lnTo>
                      <a:pt x="140" y="98"/>
                    </a:lnTo>
                    <a:lnTo>
                      <a:pt x="138" y="98"/>
                    </a:lnTo>
                    <a:lnTo>
                      <a:pt x="138" y="97"/>
                    </a:lnTo>
                    <a:lnTo>
                      <a:pt x="137" y="97"/>
                    </a:lnTo>
                    <a:lnTo>
                      <a:pt x="135" y="95"/>
                    </a:lnTo>
                    <a:lnTo>
                      <a:pt x="135" y="92"/>
                    </a:lnTo>
                    <a:lnTo>
                      <a:pt x="135" y="91"/>
                    </a:lnTo>
                    <a:lnTo>
                      <a:pt x="134" y="89"/>
                    </a:lnTo>
                    <a:lnTo>
                      <a:pt x="134" y="87"/>
                    </a:lnTo>
                    <a:lnTo>
                      <a:pt x="135" y="83"/>
                    </a:lnTo>
                    <a:lnTo>
                      <a:pt x="134" y="80"/>
                    </a:lnTo>
                    <a:lnTo>
                      <a:pt x="132" y="80"/>
                    </a:lnTo>
                    <a:lnTo>
                      <a:pt x="131" y="81"/>
                    </a:lnTo>
                    <a:lnTo>
                      <a:pt x="129" y="78"/>
                    </a:lnTo>
                    <a:lnTo>
                      <a:pt x="129" y="77"/>
                    </a:lnTo>
                    <a:lnTo>
                      <a:pt x="128" y="77"/>
                    </a:lnTo>
                    <a:lnTo>
                      <a:pt x="126" y="77"/>
                    </a:lnTo>
                    <a:lnTo>
                      <a:pt x="126" y="75"/>
                    </a:lnTo>
                    <a:lnTo>
                      <a:pt x="124" y="74"/>
                    </a:lnTo>
                    <a:lnTo>
                      <a:pt x="124" y="71"/>
                    </a:lnTo>
                    <a:lnTo>
                      <a:pt x="131" y="60"/>
                    </a:lnTo>
                    <a:lnTo>
                      <a:pt x="131" y="58"/>
                    </a:lnTo>
                    <a:lnTo>
                      <a:pt x="132" y="58"/>
                    </a:lnTo>
                    <a:lnTo>
                      <a:pt x="134" y="58"/>
                    </a:lnTo>
                    <a:lnTo>
                      <a:pt x="134" y="57"/>
                    </a:lnTo>
                    <a:lnTo>
                      <a:pt x="135" y="57"/>
                    </a:lnTo>
                    <a:lnTo>
                      <a:pt x="135" y="58"/>
                    </a:lnTo>
                    <a:close/>
                    <a:moveTo>
                      <a:pt x="121" y="49"/>
                    </a:moveTo>
                    <a:lnTo>
                      <a:pt x="120" y="49"/>
                    </a:lnTo>
                    <a:lnTo>
                      <a:pt x="121" y="48"/>
                    </a:lnTo>
                    <a:lnTo>
                      <a:pt x="120" y="48"/>
                    </a:lnTo>
                    <a:lnTo>
                      <a:pt x="120" y="46"/>
                    </a:lnTo>
                    <a:lnTo>
                      <a:pt x="120" y="45"/>
                    </a:lnTo>
                    <a:lnTo>
                      <a:pt x="123" y="45"/>
                    </a:lnTo>
                    <a:lnTo>
                      <a:pt x="123" y="46"/>
                    </a:lnTo>
                    <a:lnTo>
                      <a:pt x="121" y="48"/>
                    </a:lnTo>
                    <a:lnTo>
                      <a:pt x="121" y="49"/>
                    </a:lnTo>
                    <a:close/>
                    <a:moveTo>
                      <a:pt x="118" y="51"/>
                    </a:moveTo>
                    <a:lnTo>
                      <a:pt x="120" y="51"/>
                    </a:lnTo>
                    <a:lnTo>
                      <a:pt x="121" y="51"/>
                    </a:lnTo>
                    <a:lnTo>
                      <a:pt x="121" y="52"/>
                    </a:lnTo>
                    <a:lnTo>
                      <a:pt x="121" y="54"/>
                    </a:lnTo>
                    <a:lnTo>
                      <a:pt x="120" y="55"/>
                    </a:lnTo>
                    <a:lnTo>
                      <a:pt x="117" y="55"/>
                    </a:lnTo>
                    <a:lnTo>
                      <a:pt x="117" y="54"/>
                    </a:lnTo>
                    <a:lnTo>
                      <a:pt x="115" y="52"/>
                    </a:lnTo>
                    <a:lnTo>
                      <a:pt x="114" y="52"/>
                    </a:lnTo>
                    <a:lnTo>
                      <a:pt x="114" y="51"/>
                    </a:lnTo>
                    <a:lnTo>
                      <a:pt x="114" y="49"/>
                    </a:lnTo>
                    <a:lnTo>
                      <a:pt x="114" y="48"/>
                    </a:lnTo>
                    <a:lnTo>
                      <a:pt x="114" y="46"/>
                    </a:lnTo>
                    <a:lnTo>
                      <a:pt x="115" y="46"/>
                    </a:lnTo>
                    <a:lnTo>
                      <a:pt x="115" y="45"/>
                    </a:lnTo>
                    <a:lnTo>
                      <a:pt x="115" y="43"/>
                    </a:lnTo>
                    <a:lnTo>
                      <a:pt x="117" y="42"/>
                    </a:lnTo>
                    <a:lnTo>
                      <a:pt x="118" y="43"/>
                    </a:lnTo>
                    <a:lnTo>
                      <a:pt x="118" y="46"/>
                    </a:lnTo>
                    <a:lnTo>
                      <a:pt x="118" y="49"/>
                    </a:lnTo>
                    <a:lnTo>
                      <a:pt x="118" y="51"/>
                    </a:lnTo>
                    <a:close/>
                    <a:moveTo>
                      <a:pt x="137" y="43"/>
                    </a:moveTo>
                    <a:lnTo>
                      <a:pt x="135" y="45"/>
                    </a:lnTo>
                    <a:lnTo>
                      <a:pt x="134" y="45"/>
                    </a:lnTo>
                    <a:lnTo>
                      <a:pt x="132" y="45"/>
                    </a:lnTo>
                    <a:lnTo>
                      <a:pt x="131" y="43"/>
                    </a:lnTo>
                    <a:lnTo>
                      <a:pt x="132" y="42"/>
                    </a:lnTo>
                    <a:lnTo>
                      <a:pt x="131" y="40"/>
                    </a:lnTo>
                    <a:lnTo>
                      <a:pt x="132" y="38"/>
                    </a:lnTo>
                    <a:lnTo>
                      <a:pt x="132" y="40"/>
                    </a:lnTo>
                    <a:lnTo>
                      <a:pt x="134" y="42"/>
                    </a:lnTo>
                    <a:lnTo>
                      <a:pt x="135" y="43"/>
                    </a:lnTo>
                    <a:lnTo>
                      <a:pt x="137" y="43"/>
                    </a:lnTo>
                    <a:close/>
                    <a:moveTo>
                      <a:pt x="114" y="40"/>
                    </a:moveTo>
                    <a:lnTo>
                      <a:pt x="115" y="40"/>
                    </a:lnTo>
                    <a:lnTo>
                      <a:pt x="115" y="42"/>
                    </a:lnTo>
                    <a:lnTo>
                      <a:pt x="114" y="42"/>
                    </a:lnTo>
                    <a:lnTo>
                      <a:pt x="112" y="42"/>
                    </a:lnTo>
                    <a:lnTo>
                      <a:pt x="112" y="43"/>
                    </a:lnTo>
                    <a:lnTo>
                      <a:pt x="111" y="42"/>
                    </a:lnTo>
                    <a:lnTo>
                      <a:pt x="109" y="40"/>
                    </a:lnTo>
                    <a:lnTo>
                      <a:pt x="111" y="38"/>
                    </a:lnTo>
                    <a:lnTo>
                      <a:pt x="112" y="38"/>
                    </a:lnTo>
                    <a:lnTo>
                      <a:pt x="114" y="38"/>
                    </a:lnTo>
                    <a:lnTo>
                      <a:pt x="114" y="40"/>
                    </a:lnTo>
                    <a:close/>
                    <a:moveTo>
                      <a:pt x="129" y="43"/>
                    </a:moveTo>
                    <a:lnTo>
                      <a:pt x="128" y="43"/>
                    </a:lnTo>
                    <a:lnTo>
                      <a:pt x="126" y="40"/>
                    </a:lnTo>
                    <a:lnTo>
                      <a:pt x="126" y="38"/>
                    </a:lnTo>
                    <a:lnTo>
                      <a:pt x="128" y="37"/>
                    </a:lnTo>
                    <a:lnTo>
                      <a:pt x="128" y="38"/>
                    </a:lnTo>
                    <a:lnTo>
                      <a:pt x="129" y="38"/>
                    </a:lnTo>
                    <a:lnTo>
                      <a:pt x="129" y="40"/>
                    </a:lnTo>
                    <a:lnTo>
                      <a:pt x="131" y="42"/>
                    </a:lnTo>
                    <a:lnTo>
                      <a:pt x="129" y="42"/>
                    </a:lnTo>
                    <a:lnTo>
                      <a:pt x="129" y="43"/>
                    </a:lnTo>
                    <a:close/>
                    <a:moveTo>
                      <a:pt x="109" y="46"/>
                    </a:moveTo>
                    <a:lnTo>
                      <a:pt x="108" y="46"/>
                    </a:lnTo>
                    <a:lnTo>
                      <a:pt x="108" y="48"/>
                    </a:lnTo>
                    <a:lnTo>
                      <a:pt x="109" y="51"/>
                    </a:lnTo>
                    <a:lnTo>
                      <a:pt x="111" y="51"/>
                    </a:lnTo>
                    <a:lnTo>
                      <a:pt x="112" y="51"/>
                    </a:lnTo>
                    <a:lnTo>
                      <a:pt x="112" y="52"/>
                    </a:lnTo>
                    <a:lnTo>
                      <a:pt x="111" y="52"/>
                    </a:lnTo>
                    <a:lnTo>
                      <a:pt x="109" y="52"/>
                    </a:lnTo>
                    <a:lnTo>
                      <a:pt x="108" y="52"/>
                    </a:lnTo>
                    <a:lnTo>
                      <a:pt x="108" y="51"/>
                    </a:lnTo>
                    <a:lnTo>
                      <a:pt x="106" y="51"/>
                    </a:lnTo>
                    <a:lnTo>
                      <a:pt x="105" y="49"/>
                    </a:lnTo>
                    <a:lnTo>
                      <a:pt x="103" y="49"/>
                    </a:lnTo>
                    <a:lnTo>
                      <a:pt x="101" y="49"/>
                    </a:lnTo>
                    <a:lnTo>
                      <a:pt x="100" y="48"/>
                    </a:lnTo>
                    <a:lnTo>
                      <a:pt x="100" y="46"/>
                    </a:lnTo>
                    <a:lnTo>
                      <a:pt x="98" y="43"/>
                    </a:lnTo>
                    <a:lnTo>
                      <a:pt x="98" y="40"/>
                    </a:lnTo>
                    <a:lnTo>
                      <a:pt x="98" y="38"/>
                    </a:lnTo>
                    <a:lnTo>
                      <a:pt x="100" y="37"/>
                    </a:lnTo>
                    <a:lnTo>
                      <a:pt x="101" y="35"/>
                    </a:lnTo>
                    <a:lnTo>
                      <a:pt x="103" y="37"/>
                    </a:lnTo>
                    <a:lnTo>
                      <a:pt x="103" y="38"/>
                    </a:lnTo>
                    <a:lnTo>
                      <a:pt x="105" y="40"/>
                    </a:lnTo>
                    <a:lnTo>
                      <a:pt x="106" y="40"/>
                    </a:lnTo>
                    <a:lnTo>
                      <a:pt x="108" y="42"/>
                    </a:lnTo>
                    <a:lnTo>
                      <a:pt x="109" y="43"/>
                    </a:lnTo>
                    <a:lnTo>
                      <a:pt x="111" y="45"/>
                    </a:lnTo>
                    <a:lnTo>
                      <a:pt x="109" y="46"/>
                    </a:lnTo>
                    <a:close/>
                    <a:moveTo>
                      <a:pt x="131" y="37"/>
                    </a:moveTo>
                    <a:lnTo>
                      <a:pt x="129" y="37"/>
                    </a:lnTo>
                    <a:lnTo>
                      <a:pt x="129" y="35"/>
                    </a:lnTo>
                    <a:lnTo>
                      <a:pt x="131" y="35"/>
                    </a:lnTo>
                    <a:lnTo>
                      <a:pt x="131" y="37"/>
                    </a:lnTo>
                    <a:close/>
                    <a:moveTo>
                      <a:pt x="103" y="35"/>
                    </a:moveTo>
                    <a:lnTo>
                      <a:pt x="100" y="34"/>
                    </a:lnTo>
                    <a:lnTo>
                      <a:pt x="98" y="34"/>
                    </a:lnTo>
                    <a:lnTo>
                      <a:pt x="100" y="34"/>
                    </a:lnTo>
                    <a:lnTo>
                      <a:pt x="101" y="34"/>
                    </a:lnTo>
                    <a:lnTo>
                      <a:pt x="103" y="34"/>
                    </a:lnTo>
                    <a:lnTo>
                      <a:pt x="103" y="35"/>
                    </a:lnTo>
                    <a:close/>
                    <a:moveTo>
                      <a:pt x="97" y="31"/>
                    </a:moveTo>
                    <a:lnTo>
                      <a:pt x="98" y="31"/>
                    </a:lnTo>
                    <a:lnTo>
                      <a:pt x="97" y="31"/>
                    </a:lnTo>
                    <a:lnTo>
                      <a:pt x="98" y="32"/>
                    </a:lnTo>
                    <a:lnTo>
                      <a:pt x="97" y="32"/>
                    </a:lnTo>
                    <a:lnTo>
                      <a:pt x="94" y="31"/>
                    </a:lnTo>
                    <a:lnTo>
                      <a:pt x="94" y="29"/>
                    </a:lnTo>
                    <a:lnTo>
                      <a:pt x="95" y="29"/>
                    </a:lnTo>
                    <a:lnTo>
                      <a:pt x="97" y="29"/>
                    </a:lnTo>
                    <a:lnTo>
                      <a:pt x="97" y="31"/>
                    </a:lnTo>
                    <a:close/>
                    <a:moveTo>
                      <a:pt x="118" y="28"/>
                    </a:moveTo>
                    <a:lnTo>
                      <a:pt x="126" y="32"/>
                    </a:lnTo>
                    <a:lnTo>
                      <a:pt x="124" y="32"/>
                    </a:lnTo>
                    <a:lnTo>
                      <a:pt x="124" y="34"/>
                    </a:lnTo>
                    <a:lnTo>
                      <a:pt x="121" y="35"/>
                    </a:lnTo>
                    <a:lnTo>
                      <a:pt x="121" y="37"/>
                    </a:lnTo>
                    <a:lnTo>
                      <a:pt x="120" y="37"/>
                    </a:lnTo>
                    <a:lnTo>
                      <a:pt x="120" y="35"/>
                    </a:lnTo>
                    <a:lnTo>
                      <a:pt x="118" y="34"/>
                    </a:lnTo>
                    <a:lnTo>
                      <a:pt x="117" y="31"/>
                    </a:lnTo>
                    <a:lnTo>
                      <a:pt x="117" y="29"/>
                    </a:lnTo>
                    <a:lnTo>
                      <a:pt x="115" y="28"/>
                    </a:lnTo>
                    <a:lnTo>
                      <a:pt x="115" y="29"/>
                    </a:lnTo>
                    <a:lnTo>
                      <a:pt x="115" y="31"/>
                    </a:lnTo>
                    <a:lnTo>
                      <a:pt x="115" y="32"/>
                    </a:lnTo>
                    <a:lnTo>
                      <a:pt x="118" y="38"/>
                    </a:lnTo>
                    <a:lnTo>
                      <a:pt x="117" y="38"/>
                    </a:lnTo>
                    <a:lnTo>
                      <a:pt x="115" y="38"/>
                    </a:lnTo>
                    <a:lnTo>
                      <a:pt x="114" y="38"/>
                    </a:lnTo>
                    <a:lnTo>
                      <a:pt x="112" y="37"/>
                    </a:lnTo>
                    <a:lnTo>
                      <a:pt x="112" y="35"/>
                    </a:lnTo>
                    <a:lnTo>
                      <a:pt x="111" y="35"/>
                    </a:lnTo>
                    <a:lnTo>
                      <a:pt x="111" y="34"/>
                    </a:lnTo>
                    <a:lnTo>
                      <a:pt x="111" y="35"/>
                    </a:lnTo>
                    <a:lnTo>
                      <a:pt x="111" y="37"/>
                    </a:lnTo>
                    <a:lnTo>
                      <a:pt x="109" y="38"/>
                    </a:lnTo>
                    <a:lnTo>
                      <a:pt x="109" y="37"/>
                    </a:lnTo>
                    <a:lnTo>
                      <a:pt x="108" y="37"/>
                    </a:lnTo>
                    <a:lnTo>
                      <a:pt x="108" y="35"/>
                    </a:lnTo>
                    <a:lnTo>
                      <a:pt x="108" y="34"/>
                    </a:lnTo>
                    <a:lnTo>
                      <a:pt x="109" y="32"/>
                    </a:lnTo>
                    <a:lnTo>
                      <a:pt x="111" y="32"/>
                    </a:lnTo>
                    <a:lnTo>
                      <a:pt x="111" y="31"/>
                    </a:lnTo>
                    <a:lnTo>
                      <a:pt x="114" y="28"/>
                    </a:lnTo>
                    <a:lnTo>
                      <a:pt x="115" y="28"/>
                    </a:lnTo>
                    <a:lnTo>
                      <a:pt x="118" y="28"/>
                    </a:lnTo>
                    <a:close/>
                    <a:moveTo>
                      <a:pt x="134" y="28"/>
                    </a:moveTo>
                    <a:lnTo>
                      <a:pt x="134" y="29"/>
                    </a:lnTo>
                    <a:lnTo>
                      <a:pt x="132" y="28"/>
                    </a:lnTo>
                    <a:lnTo>
                      <a:pt x="131" y="28"/>
                    </a:lnTo>
                    <a:lnTo>
                      <a:pt x="132" y="28"/>
                    </a:lnTo>
                    <a:lnTo>
                      <a:pt x="134" y="28"/>
                    </a:lnTo>
                    <a:lnTo>
                      <a:pt x="134" y="26"/>
                    </a:lnTo>
                    <a:lnTo>
                      <a:pt x="134" y="28"/>
                    </a:lnTo>
                    <a:close/>
                    <a:moveTo>
                      <a:pt x="109" y="29"/>
                    </a:moveTo>
                    <a:lnTo>
                      <a:pt x="108" y="31"/>
                    </a:lnTo>
                    <a:lnTo>
                      <a:pt x="106" y="31"/>
                    </a:lnTo>
                    <a:lnTo>
                      <a:pt x="106" y="29"/>
                    </a:lnTo>
                    <a:lnTo>
                      <a:pt x="105" y="28"/>
                    </a:lnTo>
                    <a:lnTo>
                      <a:pt x="106" y="28"/>
                    </a:lnTo>
                    <a:lnTo>
                      <a:pt x="106" y="26"/>
                    </a:lnTo>
                    <a:lnTo>
                      <a:pt x="109" y="26"/>
                    </a:lnTo>
                    <a:lnTo>
                      <a:pt x="109" y="29"/>
                    </a:lnTo>
                    <a:close/>
                    <a:moveTo>
                      <a:pt x="134" y="34"/>
                    </a:moveTo>
                    <a:lnTo>
                      <a:pt x="132" y="32"/>
                    </a:lnTo>
                    <a:lnTo>
                      <a:pt x="131" y="32"/>
                    </a:lnTo>
                    <a:lnTo>
                      <a:pt x="131" y="31"/>
                    </a:lnTo>
                    <a:lnTo>
                      <a:pt x="129" y="29"/>
                    </a:lnTo>
                    <a:lnTo>
                      <a:pt x="128" y="28"/>
                    </a:lnTo>
                    <a:lnTo>
                      <a:pt x="128" y="26"/>
                    </a:lnTo>
                    <a:lnTo>
                      <a:pt x="128" y="25"/>
                    </a:lnTo>
                    <a:lnTo>
                      <a:pt x="129" y="25"/>
                    </a:lnTo>
                    <a:lnTo>
                      <a:pt x="131" y="28"/>
                    </a:lnTo>
                    <a:lnTo>
                      <a:pt x="131" y="29"/>
                    </a:lnTo>
                    <a:lnTo>
                      <a:pt x="132" y="29"/>
                    </a:lnTo>
                    <a:lnTo>
                      <a:pt x="132" y="31"/>
                    </a:lnTo>
                    <a:lnTo>
                      <a:pt x="134" y="31"/>
                    </a:lnTo>
                    <a:lnTo>
                      <a:pt x="134" y="32"/>
                    </a:lnTo>
                    <a:lnTo>
                      <a:pt x="134" y="34"/>
                    </a:lnTo>
                    <a:close/>
                    <a:moveTo>
                      <a:pt x="117" y="22"/>
                    </a:moveTo>
                    <a:lnTo>
                      <a:pt x="117" y="23"/>
                    </a:lnTo>
                    <a:lnTo>
                      <a:pt x="115" y="22"/>
                    </a:lnTo>
                    <a:lnTo>
                      <a:pt x="115" y="23"/>
                    </a:lnTo>
                    <a:lnTo>
                      <a:pt x="117" y="25"/>
                    </a:lnTo>
                    <a:lnTo>
                      <a:pt x="115" y="23"/>
                    </a:lnTo>
                    <a:lnTo>
                      <a:pt x="114" y="23"/>
                    </a:lnTo>
                    <a:lnTo>
                      <a:pt x="115" y="23"/>
                    </a:lnTo>
                    <a:lnTo>
                      <a:pt x="114" y="22"/>
                    </a:lnTo>
                    <a:lnTo>
                      <a:pt x="115" y="22"/>
                    </a:lnTo>
                    <a:lnTo>
                      <a:pt x="117" y="22"/>
                    </a:lnTo>
                    <a:close/>
                    <a:moveTo>
                      <a:pt x="108" y="0"/>
                    </a:moveTo>
                    <a:lnTo>
                      <a:pt x="106" y="2"/>
                    </a:lnTo>
                    <a:lnTo>
                      <a:pt x="105" y="2"/>
                    </a:lnTo>
                    <a:lnTo>
                      <a:pt x="103" y="0"/>
                    </a:lnTo>
                    <a:lnTo>
                      <a:pt x="108" y="0"/>
                    </a:lnTo>
                    <a:close/>
                    <a:moveTo>
                      <a:pt x="124" y="0"/>
                    </a:moveTo>
                    <a:lnTo>
                      <a:pt x="131" y="0"/>
                    </a:lnTo>
                    <a:lnTo>
                      <a:pt x="144" y="0"/>
                    </a:lnTo>
                    <a:lnTo>
                      <a:pt x="160" y="0"/>
                    </a:lnTo>
                    <a:lnTo>
                      <a:pt x="173" y="0"/>
                    </a:lnTo>
                    <a:lnTo>
                      <a:pt x="187" y="0"/>
                    </a:lnTo>
                    <a:lnTo>
                      <a:pt x="201" y="0"/>
                    </a:lnTo>
                    <a:lnTo>
                      <a:pt x="215" y="0"/>
                    </a:lnTo>
                    <a:lnTo>
                      <a:pt x="229" y="0"/>
                    </a:lnTo>
                    <a:lnTo>
                      <a:pt x="242" y="0"/>
                    </a:lnTo>
                    <a:lnTo>
                      <a:pt x="256" y="0"/>
                    </a:lnTo>
                    <a:lnTo>
                      <a:pt x="270" y="0"/>
                    </a:lnTo>
                    <a:lnTo>
                      <a:pt x="284" y="0"/>
                    </a:lnTo>
                    <a:lnTo>
                      <a:pt x="298" y="0"/>
                    </a:lnTo>
                    <a:lnTo>
                      <a:pt x="311" y="0"/>
                    </a:lnTo>
                    <a:lnTo>
                      <a:pt x="325" y="0"/>
                    </a:lnTo>
                    <a:lnTo>
                      <a:pt x="339" y="0"/>
                    </a:lnTo>
                    <a:lnTo>
                      <a:pt x="353" y="0"/>
                    </a:lnTo>
                    <a:lnTo>
                      <a:pt x="366" y="0"/>
                    </a:lnTo>
                    <a:lnTo>
                      <a:pt x="380" y="0"/>
                    </a:lnTo>
                    <a:lnTo>
                      <a:pt x="394" y="0"/>
                    </a:lnTo>
                    <a:lnTo>
                      <a:pt x="408" y="0"/>
                    </a:lnTo>
                    <a:lnTo>
                      <a:pt x="422" y="0"/>
                    </a:lnTo>
                    <a:lnTo>
                      <a:pt x="435" y="0"/>
                    </a:lnTo>
                    <a:lnTo>
                      <a:pt x="449" y="0"/>
                    </a:lnTo>
                    <a:lnTo>
                      <a:pt x="463" y="0"/>
                    </a:lnTo>
                    <a:lnTo>
                      <a:pt x="478" y="0"/>
                    </a:lnTo>
                    <a:lnTo>
                      <a:pt x="484" y="0"/>
                    </a:lnTo>
                    <a:lnTo>
                      <a:pt x="484" y="15"/>
                    </a:lnTo>
                    <a:lnTo>
                      <a:pt x="486" y="31"/>
                    </a:lnTo>
                    <a:lnTo>
                      <a:pt x="486" y="46"/>
                    </a:lnTo>
                    <a:lnTo>
                      <a:pt x="486" y="61"/>
                    </a:lnTo>
                    <a:lnTo>
                      <a:pt x="486" y="75"/>
                    </a:lnTo>
                    <a:lnTo>
                      <a:pt x="484" y="89"/>
                    </a:lnTo>
                    <a:lnTo>
                      <a:pt x="484" y="104"/>
                    </a:lnTo>
                    <a:lnTo>
                      <a:pt x="484" y="120"/>
                    </a:lnTo>
                    <a:lnTo>
                      <a:pt x="484" y="135"/>
                    </a:lnTo>
                    <a:lnTo>
                      <a:pt x="484" y="149"/>
                    </a:lnTo>
                    <a:lnTo>
                      <a:pt x="484" y="164"/>
                    </a:lnTo>
                    <a:lnTo>
                      <a:pt x="484" y="179"/>
                    </a:lnTo>
                    <a:lnTo>
                      <a:pt x="484" y="193"/>
                    </a:lnTo>
                    <a:lnTo>
                      <a:pt x="484" y="210"/>
                    </a:lnTo>
                    <a:lnTo>
                      <a:pt x="484" y="225"/>
                    </a:lnTo>
                    <a:lnTo>
                      <a:pt x="484" y="238"/>
                    </a:lnTo>
                    <a:lnTo>
                      <a:pt x="484" y="241"/>
                    </a:lnTo>
                    <a:lnTo>
                      <a:pt x="484" y="244"/>
                    </a:lnTo>
                    <a:lnTo>
                      <a:pt x="484" y="245"/>
                    </a:lnTo>
                    <a:lnTo>
                      <a:pt x="486" y="247"/>
                    </a:lnTo>
                    <a:lnTo>
                      <a:pt x="487" y="250"/>
                    </a:lnTo>
                    <a:lnTo>
                      <a:pt x="491" y="254"/>
                    </a:lnTo>
                    <a:lnTo>
                      <a:pt x="491" y="256"/>
                    </a:lnTo>
                    <a:lnTo>
                      <a:pt x="492" y="261"/>
                    </a:lnTo>
                    <a:lnTo>
                      <a:pt x="494" y="264"/>
                    </a:lnTo>
                    <a:lnTo>
                      <a:pt x="494" y="265"/>
                    </a:lnTo>
                    <a:lnTo>
                      <a:pt x="492" y="267"/>
                    </a:lnTo>
                    <a:lnTo>
                      <a:pt x="492" y="268"/>
                    </a:lnTo>
                    <a:lnTo>
                      <a:pt x="491" y="270"/>
                    </a:lnTo>
                    <a:lnTo>
                      <a:pt x="491" y="271"/>
                    </a:lnTo>
                    <a:lnTo>
                      <a:pt x="494" y="276"/>
                    </a:lnTo>
                    <a:lnTo>
                      <a:pt x="495" y="279"/>
                    </a:lnTo>
                    <a:lnTo>
                      <a:pt x="486" y="279"/>
                    </a:lnTo>
                    <a:lnTo>
                      <a:pt x="478" y="279"/>
                    </a:lnTo>
                    <a:lnTo>
                      <a:pt x="471" y="279"/>
                    </a:lnTo>
                    <a:lnTo>
                      <a:pt x="463" y="279"/>
                    </a:lnTo>
                    <a:lnTo>
                      <a:pt x="454" y="279"/>
                    </a:lnTo>
                    <a:lnTo>
                      <a:pt x="446" y="279"/>
                    </a:lnTo>
                    <a:lnTo>
                      <a:pt x="438" y="279"/>
                    </a:lnTo>
                    <a:lnTo>
                      <a:pt x="429" y="279"/>
                    </a:lnTo>
                    <a:lnTo>
                      <a:pt x="422" y="279"/>
                    </a:lnTo>
                    <a:lnTo>
                      <a:pt x="414" y="279"/>
                    </a:lnTo>
                    <a:lnTo>
                      <a:pt x="405" y="279"/>
                    </a:lnTo>
                    <a:lnTo>
                      <a:pt x="397" y="279"/>
                    </a:lnTo>
                    <a:lnTo>
                      <a:pt x="389" y="279"/>
                    </a:lnTo>
                    <a:lnTo>
                      <a:pt x="382" y="279"/>
                    </a:lnTo>
                    <a:lnTo>
                      <a:pt x="373" y="281"/>
                    </a:lnTo>
                    <a:lnTo>
                      <a:pt x="365" y="281"/>
                    </a:lnTo>
                    <a:lnTo>
                      <a:pt x="362" y="281"/>
                    </a:lnTo>
                    <a:lnTo>
                      <a:pt x="359" y="284"/>
                    </a:lnTo>
                    <a:lnTo>
                      <a:pt x="356" y="285"/>
                    </a:lnTo>
                    <a:lnTo>
                      <a:pt x="340" y="285"/>
                    </a:lnTo>
                    <a:lnTo>
                      <a:pt x="334" y="285"/>
                    </a:lnTo>
                    <a:lnTo>
                      <a:pt x="331" y="287"/>
                    </a:lnTo>
                    <a:lnTo>
                      <a:pt x="327" y="287"/>
                    </a:lnTo>
                    <a:lnTo>
                      <a:pt x="325" y="287"/>
                    </a:lnTo>
                    <a:lnTo>
                      <a:pt x="324" y="287"/>
                    </a:lnTo>
                    <a:lnTo>
                      <a:pt x="322" y="290"/>
                    </a:lnTo>
                    <a:lnTo>
                      <a:pt x="319" y="291"/>
                    </a:lnTo>
                    <a:lnTo>
                      <a:pt x="302" y="294"/>
                    </a:lnTo>
                    <a:lnTo>
                      <a:pt x="293" y="299"/>
                    </a:lnTo>
                    <a:lnTo>
                      <a:pt x="290" y="299"/>
                    </a:lnTo>
                    <a:lnTo>
                      <a:pt x="287" y="302"/>
                    </a:lnTo>
                    <a:lnTo>
                      <a:pt x="285" y="304"/>
                    </a:lnTo>
                    <a:lnTo>
                      <a:pt x="284" y="304"/>
                    </a:lnTo>
                    <a:lnTo>
                      <a:pt x="281" y="304"/>
                    </a:lnTo>
                    <a:lnTo>
                      <a:pt x="279" y="304"/>
                    </a:lnTo>
                    <a:lnTo>
                      <a:pt x="278" y="305"/>
                    </a:lnTo>
                    <a:lnTo>
                      <a:pt x="276" y="305"/>
                    </a:lnTo>
                    <a:lnTo>
                      <a:pt x="275" y="305"/>
                    </a:lnTo>
                    <a:lnTo>
                      <a:pt x="271" y="305"/>
                    </a:lnTo>
                    <a:lnTo>
                      <a:pt x="270" y="307"/>
                    </a:lnTo>
                    <a:lnTo>
                      <a:pt x="268" y="307"/>
                    </a:lnTo>
                    <a:lnTo>
                      <a:pt x="259" y="304"/>
                    </a:lnTo>
                    <a:lnTo>
                      <a:pt x="258" y="305"/>
                    </a:lnTo>
                    <a:lnTo>
                      <a:pt x="256" y="307"/>
                    </a:lnTo>
                    <a:lnTo>
                      <a:pt x="253" y="308"/>
                    </a:lnTo>
                    <a:lnTo>
                      <a:pt x="249" y="308"/>
                    </a:lnTo>
                    <a:lnTo>
                      <a:pt x="249" y="310"/>
                    </a:lnTo>
                    <a:lnTo>
                      <a:pt x="245" y="311"/>
                    </a:lnTo>
                    <a:lnTo>
                      <a:pt x="244" y="311"/>
                    </a:lnTo>
                    <a:lnTo>
                      <a:pt x="242" y="313"/>
                    </a:lnTo>
                    <a:lnTo>
                      <a:pt x="239" y="311"/>
                    </a:lnTo>
                    <a:lnTo>
                      <a:pt x="238" y="311"/>
                    </a:lnTo>
                    <a:lnTo>
                      <a:pt x="235" y="311"/>
                    </a:lnTo>
                    <a:lnTo>
                      <a:pt x="233" y="311"/>
                    </a:lnTo>
                    <a:lnTo>
                      <a:pt x="227" y="314"/>
                    </a:lnTo>
                    <a:lnTo>
                      <a:pt x="226" y="314"/>
                    </a:lnTo>
                    <a:lnTo>
                      <a:pt x="224" y="313"/>
                    </a:lnTo>
                    <a:lnTo>
                      <a:pt x="224" y="311"/>
                    </a:lnTo>
                    <a:lnTo>
                      <a:pt x="222" y="310"/>
                    </a:lnTo>
                    <a:lnTo>
                      <a:pt x="222" y="308"/>
                    </a:lnTo>
                    <a:lnTo>
                      <a:pt x="221" y="307"/>
                    </a:lnTo>
                    <a:lnTo>
                      <a:pt x="218" y="307"/>
                    </a:lnTo>
                    <a:lnTo>
                      <a:pt x="199" y="304"/>
                    </a:lnTo>
                    <a:lnTo>
                      <a:pt x="190" y="307"/>
                    </a:lnTo>
                    <a:lnTo>
                      <a:pt x="186" y="305"/>
                    </a:lnTo>
                    <a:lnTo>
                      <a:pt x="184" y="305"/>
                    </a:lnTo>
                    <a:lnTo>
                      <a:pt x="181" y="307"/>
                    </a:lnTo>
                    <a:lnTo>
                      <a:pt x="177" y="311"/>
                    </a:lnTo>
                    <a:lnTo>
                      <a:pt x="175" y="313"/>
                    </a:lnTo>
                    <a:lnTo>
                      <a:pt x="163" y="316"/>
                    </a:lnTo>
                    <a:lnTo>
                      <a:pt x="158" y="317"/>
                    </a:lnTo>
                    <a:lnTo>
                      <a:pt x="157" y="319"/>
                    </a:lnTo>
                    <a:lnTo>
                      <a:pt x="150" y="317"/>
                    </a:lnTo>
                    <a:lnTo>
                      <a:pt x="146" y="317"/>
                    </a:lnTo>
                    <a:lnTo>
                      <a:pt x="144" y="316"/>
                    </a:lnTo>
                    <a:lnTo>
                      <a:pt x="140" y="316"/>
                    </a:lnTo>
                    <a:lnTo>
                      <a:pt x="138" y="314"/>
                    </a:lnTo>
                    <a:lnTo>
                      <a:pt x="137" y="314"/>
                    </a:lnTo>
                    <a:lnTo>
                      <a:pt x="135" y="314"/>
                    </a:lnTo>
                    <a:lnTo>
                      <a:pt x="131" y="314"/>
                    </a:lnTo>
                    <a:lnTo>
                      <a:pt x="129" y="313"/>
                    </a:lnTo>
                    <a:lnTo>
                      <a:pt x="128" y="311"/>
                    </a:lnTo>
                    <a:lnTo>
                      <a:pt x="126" y="310"/>
                    </a:lnTo>
                    <a:lnTo>
                      <a:pt x="126" y="308"/>
                    </a:lnTo>
                    <a:lnTo>
                      <a:pt x="124" y="307"/>
                    </a:lnTo>
                    <a:lnTo>
                      <a:pt x="124" y="304"/>
                    </a:lnTo>
                    <a:lnTo>
                      <a:pt x="124" y="302"/>
                    </a:lnTo>
                    <a:lnTo>
                      <a:pt x="124" y="300"/>
                    </a:lnTo>
                    <a:lnTo>
                      <a:pt x="124" y="299"/>
                    </a:lnTo>
                    <a:lnTo>
                      <a:pt x="123" y="296"/>
                    </a:lnTo>
                    <a:lnTo>
                      <a:pt x="123" y="294"/>
                    </a:lnTo>
                    <a:lnTo>
                      <a:pt x="123" y="293"/>
                    </a:lnTo>
                    <a:lnTo>
                      <a:pt x="123" y="291"/>
                    </a:lnTo>
                    <a:lnTo>
                      <a:pt x="123" y="287"/>
                    </a:lnTo>
                    <a:lnTo>
                      <a:pt x="121" y="284"/>
                    </a:lnTo>
                    <a:lnTo>
                      <a:pt x="121" y="282"/>
                    </a:lnTo>
                    <a:lnTo>
                      <a:pt x="121" y="281"/>
                    </a:lnTo>
                    <a:lnTo>
                      <a:pt x="120" y="279"/>
                    </a:lnTo>
                    <a:lnTo>
                      <a:pt x="118" y="279"/>
                    </a:lnTo>
                    <a:lnTo>
                      <a:pt x="118" y="276"/>
                    </a:lnTo>
                    <a:lnTo>
                      <a:pt x="117" y="273"/>
                    </a:lnTo>
                    <a:lnTo>
                      <a:pt x="117" y="271"/>
                    </a:lnTo>
                    <a:lnTo>
                      <a:pt x="115" y="270"/>
                    </a:lnTo>
                    <a:lnTo>
                      <a:pt x="114" y="268"/>
                    </a:lnTo>
                    <a:lnTo>
                      <a:pt x="112" y="267"/>
                    </a:lnTo>
                    <a:lnTo>
                      <a:pt x="109" y="267"/>
                    </a:lnTo>
                    <a:lnTo>
                      <a:pt x="108" y="267"/>
                    </a:lnTo>
                    <a:lnTo>
                      <a:pt x="106" y="265"/>
                    </a:lnTo>
                    <a:lnTo>
                      <a:pt x="105" y="264"/>
                    </a:lnTo>
                    <a:lnTo>
                      <a:pt x="103" y="264"/>
                    </a:lnTo>
                    <a:lnTo>
                      <a:pt x="103" y="262"/>
                    </a:lnTo>
                    <a:lnTo>
                      <a:pt x="98" y="264"/>
                    </a:lnTo>
                    <a:lnTo>
                      <a:pt x="97" y="264"/>
                    </a:lnTo>
                    <a:lnTo>
                      <a:pt x="94" y="265"/>
                    </a:lnTo>
                    <a:lnTo>
                      <a:pt x="92" y="267"/>
                    </a:lnTo>
                    <a:lnTo>
                      <a:pt x="91" y="265"/>
                    </a:lnTo>
                    <a:lnTo>
                      <a:pt x="89" y="265"/>
                    </a:lnTo>
                    <a:lnTo>
                      <a:pt x="85" y="261"/>
                    </a:lnTo>
                    <a:lnTo>
                      <a:pt x="83" y="259"/>
                    </a:lnTo>
                    <a:lnTo>
                      <a:pt x="83" y="258"/>
                    </a:lnTo>
                    <a:lnTo>
                      <a:pt x="82" y="256"/>
                    </a:lnTo>
                    <a:lnTo>
                      <a:pt x="80" y="256"/>
                    </a:lnTo>
                    <a:lnTo>
                      <a:pt x="78" y="254"/>
                    </a:lnTo>
                    <a:lnTo>
                      <a:pt x="71" y="256"/>
                    </a:lnTo>
                    <a:lnTo>
                      <a:pt x="68" y="254"/>
                    </a:lnTo>
                    <a:lnTo>
                      <a:pt x="66" y="253"/>
                    </a:lnTo>
                    <a:lnTo>
                      <a:pt x="66" y="251"/>
                    </a:lnTo>
                    <a:lnTo>
                      <a:pt x="65" y="251"/>
                    </a:lnTo>
                    <a:lnTo>
                      <a:pt x="65" y="253"/>
                    </a:lnTo>
                    <a:lnTo>
                      <a:pt x="63" y="253"/>
                    </a:lnTo>
                    <a:lnTo>
                      <a:pt x="62" y="253"/>
                    </a:lnTo>
                    <a:lnTo>
                      <a:pt x="62" y="254"/>
                    </a:lnTo>
                    <a:lnTo>
                      <a:pt x="60" y="254"/>
                    </a:lnTo>
                    <a:lnTo>
                      <a:pt x="59" y="254"/>
                    </a:lnTo>
                    <a:lnTo>
                      <a:pt x="57" y="256"/>
                    </a:lnTo>
                    <a:lnTo>
                      <a:pt x="56" y="256"/>
                    </a:lnTo>
                    <a:lnTo>
                      <a:pt x="56" y="258"/>
                    </a:lnTo>
                    <a:lnTo>
                      <a:pt x="54" y="258"/>
                    </a:lnTo>
                    <a:lnTo>
                      <a:pt x="52" y="258"/>
                    </a:lnTo>
                    <a:lnTo>
                      <a:pt x="51" y="258"/>
                    </a:lnTo>
                    <a:lnTo>
                      <a:pt x="51" y="256"/>
                    </a:lnTo>
                    <a:lnTo>
                      <a:pt x="49" y="254"/>
                    </a:lnTo>
                    <a:lnTo>
                      <a:pt x="48" y="253"/>
                    </a:lnTo>
                    <a:lnTo>
                      <a:pt x="48" y="251"/>
                    </a:lnTo>
                    <a:lnTo>
                      <a:pt x="46" y="251"/>
                    </a:lnTo>
                    <a:lnTo>
                      <a:pt x="45" y="251"/>
                    </a:lnTo>
                    <a:lnTo>
                      <a:pt x="43" y="251"/>
                    </a:lnTo>
                    <a:lnTo>
                      <a:pt x="43" y="253"/>
                    </a:lnTo>
                    <a:lnTo>
                      <a:pt x="43" y="254"/>
                    </a:lnTo>
                    <a:lnTo>
                      <a:pt x="42" y="254"/>
                    </a:lnTo>
                    <a:lnTo>
                      <a:pt x="42" y="256"/>
                    </a:lnTo>
                    <a:lnTo>
                      <a:pt x="42" y="254"/>
                    </a:lnTo>
                    <a:lnTo>
                      <a:pt x="42" y="253"/>
                    </a:lnTo>
                    <a:lnTo>
                      <a:pt x="42" y="251"/>
                    </a:lnTo>
                    <a:lnTo>
                      <a:pt x="42" y="250"/>
                    </a:lnTo>
                    <a:lnTo>
                      <a:pt x="42" y="248"/>
                    </a:lnTo>
                    <a:lnTo>
                      <a:pt x="42" y="247"/>
                    </a:lnTo>
                    <a:lnTo>
                      <a:pt x="42" y="244"/>
                    </a:lnTo>
                    <a:lnTo>
                      <a:pt x="43" y="239"/>
                    </a:lnTo>
                    <a:lnTo>
                      <a:pt x="42" y="225"/>
                    </a:lnTo>
                    <a:lnTo>
                      <a:pt x="42" y="221"/>
                    </a:lnTo>
                    <a:lnTo>
                      <a:pt x="42" y="219"/>
                    </a:lnTo>
                    <a:lnTo>
                      <a:pt x="43" y="221"/>
                    </a:lnTo>
                    <a:lnTo>
                      <a:pt x="45" y="222"/>
                    </a:lnTo>
                    <a:lnTo>
                      <a:pt x="43" y="222"/>
                    </a:lnTo>
                    <a:lnTo>
                      <a:pt x="43" y="224"/>
                    </a:lnTo>
                    <a:lnTo>
                      <a:pt x="45" y="225"/>
                    </a:lnTo>
                    <a:lnTo>
                      <a:pt x="45" y="228"/>
                    </a:lnTo>
                    <a:lnTo>
                      <a:pt x="45" y="235"/>
                    </a:lnTo>
                    <a:lnTo>
                      <a:pt x="45" y="238"/>
                    </a:lnTo>
                    <a:lnTo>
                      <a:pt x="45" y="242"/>
                    </a:lnTo>
                    <a:lnTo>
                      <a:pt x="45" y="245"/>
                    </a:lnTo>
                    <a:lnTo>
                      <a:pt x="46" y="245"/>
                    </a:lnTo>
                    <a:lnTo>
                      <a:pt x="48" y="245"/>
                    </a:lnTo>
                    <a:lnTo>
                      <a:pt x="49" y="245"/>
                    </a:lnTo>
                    <a:lnTo>
                      <a:pt x="49" y="244"/>
                    </a:lnTo>
                    <a:lnTo>
                      <a:pt x="51" y="242"/>
                    </a:lnTo>
                    <a:lnTo>
                      <a:pt x="51" y="239"/>
                    </a:lnTo>
                    <a:lnTo>
                      <a:pt x="52" y="241"/>
                    </a:lnTo>
                    <a:lnTo>
                      <a:pt x="54" y="242"/>
                    </a:lnTo>
                    <a:lnTo>
                      <a:pt x="56" y="244"/>
                    </a:lnTo>
                    <a:lnTo>
                      <a:pt x="57" y="242"/>
                    </a:lnTo>
                    <a:lnTo>
                      <a:pt x="56" y="241"/>
                    </a:lnTo>
                    <a:lnTo>
                      <a:pt x="54" y="241"/>
                    </a:lnTo>
                    <a:lnTo>
                      <a:pt x="52" y="239"/>
                    </a:lnTo>
                    <a:lnTo>
                      <a:pt x="52" y="238"/>
                    </a:lnTo>
                    <a:lnTo>
                      <a:pt x="51" y="238"/>
                    </a:lnTo>
                    <a:lnTo>
                      <a:pt x="51" y="236"/>
                    </a:lnTo>
                    <a:lnTo>
                      <a:pt x="51" y="235"/>
                    </a:lnTo>
                    <a:lnTo>
                      <a:pt x="52" y="233"/>
                    </a:lnTo>
                    <a:lnTo>
                      <a:pt x="52" y="232"/>
                    </a:lnTo>
                    <a:lnTo>
                      <a:pt x="52" y="230"/>
                    </a:lnTo>
                    <a:lnTo>
                      <a:pt x="52" y="228"/>
                    </a:lnTo>
                    <a:lnTo>
                      <a:pt x="51" y="227"/>
                    </a:lnTo>
                    <a:lnTo>
                      <a:pt x="49" y="224"/>
                    </a:lnTo>
                    <a:lnTo>
                      <a:pt x="49" y="222"/>
                    </a:lnTo>
                    <a:lnTo>
                      <a:pt x="51" y="224"/>
                    </a:lnTo>
                    <a:lnTo>
                      <a:pt x="52" y="224"/>
                    </a:lnTo>
                    <a:lnTo>
                      <a:pt x="52" y="225"/>
                    </a:lnTo>
                    <a:lnTo>
                      <a:pt x="51" y="222"/>
                    </a:lnTo>
                    <a:lnTo>
                      <a:pt x="51" y="219"/>
                    </a:lnTo>
                    <a:lnTo>
                      <a:pt x="52" y="218"/>
                    </a:lnTo>
                    <a:lnTo>
                      <a:pt x="54" y="216"/>
                    </a:lnTo>
                    <a:lnTo>
                      <a:pt x="56" y="216"/>
                    </a:lnTo>
                    <a:lnTo>
                      <a:pt x="57" y="216"/>
                    </a:lnTo>
                    <a:lnTo>
                      <a:pt x="57" y="218"/>
                    </a:lnTo>
                    <a:lnTo>
                      <a:pt x="59" y="219"/>
                    </a:lnTo>
                    <a:lnTo>
                      <a:pt x="60" y="219"/>
                    </a:lnTo>
                    <a:lnTo>
                      <a:pt x="62" y="218"/>
                    </a:lnTo>
                    <a:lnTo>
                      <a:pt x="59" y="218"/>
                    </a:lnTo>
                    <a:lnTo>
                      <a:pt x="57" y="216"/>
                    </a:lnTo>
                    <a:lnTo>
                      <a:pt x="57" y="215"/>
                    </a:lnTo>
                    <a:lnTo>
                      <a:pt x="54" y="213"/>
                    </a:lnTo>
                    <a:lnTo>
                      <a:pt x="52" y="212"/>
                    </a:lnTo>
                    <a:lnTo>
                      <a:pt x="52" y="213"/>
                    </a:lnTo>
                    <a:lnTo>
                      <a:pt x="49" y="213"/>
                    </a:lnTo>
                    <a:lnTo>
                      <a:pt x="48" y="212"/>
                    </a:lnTo>
                    <a:lnTo>
                      <a:pt x="48" y="215"/>
                    </a:lnTo>
                    <a:lnTo>
                      <a:pt x="49" y="215"/>
                    </a:lnTo>
                    <a:lnTo>
                      <a:pt x="48" y="216"/>
                    </a:lnTo>
                    <a:lnTo>
                      <a:pt x="48" y="215"/>
                    </a:lnTo>
                    <a:lnTo>
                      <a:pt x="46" y="215"/>
                    </a:lnTo>
                    <a:lnTo>
                      <a:pt x="45" y="215"/>
                    </a:lnTo>
                    <a:lnTo>
                      <a:pt x="42" y="213"/>
                    </a:lnTo>
                    <a:lnTo>
                      <a:pt x="40" y="212"/>
                    </a:lnTo>
                    <a:lnTo>
                      <a:pt x="40" y="210"/>
                    </a:lnTo>
                    <a:lnTo>
                      <a:pt x="40" y="205"/>
                    </a:lnTo>
                    <a:lnTo>
                      <a:pt x="39" y="202"/>
                    </a:lnTo>
                    <a:lnTo>
                      <a:pt x="39" y="199"/>
                    </a:lnTo>
                    <a:lnTo>
                      <a:pt x="39" y="198"/>
                    </a:lnTo>
                    <a:lnTo>
                      <a:pt x="39" y="196"/>
                    </a:lnTo>
                    <a:lnTo>
                      <a:pt x="40" y="198"/>
                    </a:lnTo>
                    <a:lnTo>
                      <a:pt x="40" y="199"/>
                    </a:lnTo>
                    <a:lnTo>
                      <a:pt x="42" y="201"/>
                    </a:lnTo>
                    <a:lnTo>
                      <a:pt x="42" y="202"/>
                    </a:lnTo>
                    <a:lnTo>
                      <a:pt x="43" y="202"/>
                    </a:lnTo>
                    <a:lnTo>
                      <a:pt x="45" y="204"/>
                    </a:lnTo>
                    <a:lnTo>
                      <a:pt x="45" y="202"/>
                    </a:lnTo>
                    <a:lnTo>
                      <a:pt x="45" y="201"/>
                    </a:lnTo>
                    <a:lnTo>
                      <a:pt x="43" y="201"/>
                    </a:lnTo>
                    <a:lnTo>
                      <a:pt x="43" y="199"/>
                    </a:lnTo>
                    <a:lnTo>
                      <a:pt x="43" y="198"/>
                    </a:lnTo>
                    <a:lnTo>
                      <a:pt x="45" y="198"/>
                    </a:lnTo>
                    <a:lnTo>
                      <a:pt x="46" y="198"/>
                    </a:lnTo>
                    <a:lnTo>
                      <a:pt x="49" y="196"/>
                    </a:lnTo>
                    <a:lnTo>
                      <a:pt x="54" y="193"/>
                    </a:lnTo>
                    <a:lnTo>
                      <a:pt x="59" y="192"/>
                    </a:lnTo>
                    <a:lnTo>
                      <a:pt x="57" y="192"/>
                    </a:lnTo>
                    <a:lnTo>
                      <a:pt x="56" y="192"/>
                    </a:lnTo>
                    <a:lnTo>
                      <a:pt x="54" y="192"/>
                    </a:lnTo>
                    <a:lnTo>
                      <a:pt x="49" y="192"/>
                    </a:lnTo>
                    <a:lnTo>
                      <a:pt x="49" y="190"/>
                    </a:lnTo>
                    <a:lnTo>
                      <a:pt x="51" y="190"/>
                    </a:lnTo>
                    <a:lnTo>
                      <a:pt x="48" y="190"/>
                    </a:lnTo>
                    <a:lnTo>
                      <a:pt x="45" y="190"/>
                    </a:lnTo>
                    <a:lnTo>
                      <a:pt x="45" y="189"/>
                    </a:lnTo>
                    <a:lnTo>
                      <a:pt x="45" y="187"/>
                    </a:lnTo>
                    <a:lnTo>
                      <a:pt x="45" y="186"/>
                    </a:lnTo>
                    <a:lnTo>
                      <a:pt x="43" y="186"/>
                    </a:lnTo>
                    <a:lnTo>
                      <a:pt x="42" y="184"/>
                    </a:lnTo>
                    <a:lnTo>
                      <a:pt x="40" y="184"/>
                    </a:lnTo>
                    <a:lnTo>
                      <a:pt x="39" y="184"/>
                    </a:lnTo>
                    <a:lnTo>
                      <a:pt x="37" y="186"/>
                    </a:lnTo>
                    <a:lnTo>
                      <a:pt x="37" y="187"/>
                    </a:lnTo>
                    <a:lnTo>
                      <a:pt x="37" y="189"/>
                    </a:lnTo>
                    <a:lnTo>
                      <a:pt x="37" y="190"/>
                    </a:lnTo>
                    <a:lnTo>
                      <a:pt x="37" y="192"/>
                    </a:lnTo>
                    <a:lnTo>
                      <a:pt x="39" y="192"/>
                    </a:lnTo>
                    <a:lnTo>
                      <a:pt x="39" y="193"/>
                    </a:lnTo>
                    <a:lnTo>
                      <a:pt x="40" y="193"/>
                    </a:lnTo>
                    <a:lnTo>
                      <a:pt x="40" y="195"/>
                    </a:lnTo>
                    <a:lnTo>
                      <a:pt x="39" y="193"/>
                    </a:lnTo>
                    <a:lnTo>
                      <a:pt x="37" y="193"/>
                    </a:lnTo>
                    <a:lnTo>
                      <a:pt x="37" y="195"/>
                    </a:lnTo>
                    <a:lnTo>
                      <a:pt x="36" y="195"/>
                    </a:lnTo>
                    <a:lnTo>
                      <a:pt x="36" y="193"/>
                    </a:lnTo>
                    <a:lnTo>
                      <a:pt x="36" y="192"/>
                    </a:lnTo>
                    <a:lnTo>
                      <a:pt x="36" y="190"/>
                    </a:lnTo>
                    <a:lnTo>
                      <a:pt x="36" y="184"/>
                    </a:lnTo>
                    <a:lnTo>
                      <a:pt x="36" y="182"/>
                    </a:lnTo>
                    <a:lnTo>
                      <a:pt x="36" y="178"/>
                    </a:lnTo>
                    <a:lnTo>
                      <a:pt x="34" y="170"/>
                    </a:lnTo>
                    <a:lnTo>
                      <a:pt x="33" y="167"/>
                    </a:lnTo>
                    <a:lnTo>
                      <a:pt x="33" y="164"/>
                    </a:lnTo>
                    <a:lnTo>
                      <a:pt x="31" y="161"/>
                    </a:lnTo>
                    <a:lnTo>
                      <a:pt x="31" y="159"/>
                    </a:lnTo>
                    <a:lnTo>
                      <a:pt x="29" y="159"/>
                    </a:lnTo>
                    <a:lnTo>
                      <a:pt x="28" y="159"/>
                    </a:lnTo>
                    <a:lnTo>
                      <a:pt x="28" y="156"/>
                    </a:lnTo>
                    <a:lnTo>
                      <a:pt x="29" y="156"/>
                    </a:lnTo>
                    <a:lnTo>
                      <a:pt x="28" y="155"/>
                    </a:lnTo>
                    <a:lnTo>
                      <a:pt x="26" y="155"/>
                    </a:lnTo>
                    <a:lnTo>
                      <a:pt x="25" y="141"/>
                    </a:lnTo>
                    <a:lnTo>
                      <a:pt x="25" y="138"/>
                    </a:lnTo>
                    <a:lnTo>
                      <a:pt x="23" y="132"/>
                    </a:lnTo>
                    <a:lnTo>
                      <a:pt x="22" y="129"/>
                    </a:lnTo>
                    <a:lnTo>
                      <a:pt x="20" y="124"/>
                    </a:lnTo>
                    <a:lnTo>
                      <a:pt x="20" y="121"/>
                    </a:lnTo>
                    <a:lnTo>
                      <a:pt x="20" y="120"/>
                    </a:lnTo>
                    <a:lnTo>
                      <a:pt x="19" y="118"/>
                    </a:lnTo>
                    <a:lnTo>
                      <a:pt x="17" y="117"/>
                    </a:lnTo>
                    <a:lnTo>
                      <a:pt x="16" y="115"/>
                    </a:lnTo>
                    <a:lnTo>
                      <a:pt x="16" y="112"/>
                    </a:lnTo>
                    <a:lnTo>
                      <a:pt x="13" y="110"/>
                    </a:lnTo>
                    <a:lnTo>
                      <a:pt x="11" y="109"/>
                    </a:lnTo>
                    <a:lnTo>
                      <a:pt x="11" y="107"/>
                    </a:lnTo>
                    <a:lnTo>
                      <a:pt x="10" y="106"/>
                    </a:lnTo>
                    <a:lnTo>
                      <a:pt x="8" y="106"/>
                    </a:lnTo>
                    <a:lnTo>
                      <a:pt x="7" y="103"/>
                    </a:lnTo>
                    <a:lnTo>
                      <a:pt x="5" y="100"/>
                    </a:lnTo>
                    <a:lnTo>
                      <a:pt x="3" y="95"/>
                    </a:lnTo>
                    <a:lnTo>
                      <a:pt x="3" y="92"/>
                    </a:lnTo>
                    <a:lnTo>
                      <a:pt x="2" y="87"/>
                    </a:lnTo>
                    <a:lnTo>
                      <a:pt x="3" y="86"/>
                    </a:lnTo>
                    <a:lnTo>
                      <a:pt x="0" y="81"/>
                    </a:lnTo>
                    <a:lnTo>
                      <a:pt x="0" y="78"/>
                    </a:lnTo>
                    <a:lnTo>
                      <a:pt x="2" y="77"/>
                    </a:lnTo>
                    <a:lnTo>
                      <a:pt x="3" y="75"/>
                    </a:lnTo>
                    <a:lnTo>
                      <a:pt x="3" y="74"/>
                    </a:lnTo>
                    <a:lnTo>
                      <a:pt x="2" y="74"/>
                    </a:lnTo>
                    <a:lnTo>
                      <a:pt x="2" y="72"/>
                    </a:lnTo>
                    <a:lnTo>
                      <a:pt x="2" y="71"/>
                    </a:lnTo>
                    <a:lnTo>
                      <a:pt x="3" y="71"/>
                    </a:lnTo>
                    <a:lnTo>
                      <a:pt x="3" y="68"/>
                    </a:lnTo>
                    <a:lnTo>
                      <a:pt x="5" y="66"/>
                    </a:lnTo>
                    <a:lnTo>
                      <a:pt x="5" y="65"/>
                    </a:lnTo>
                    <a:lnTo>
                      <a:pt x="3" y="65"/>
                    </a:lnTo>
                    <a:lnTo>
                      <a:pt x="3" y="63"/>
                    </a:lnTo>
                    <a:lnTo>
                      <a:pt x="2" y="61"/>
                    </a:lnTo>
                    <a:lnTo>
                      <a:pt x="0" y="61"/>
                    </a:lnTo>
                    <a:lnTo>
                      <a:pt x="0" y="60"/>
                    </a:lnTo>
                    <a:lnTo>
                      <a:pt x="0" y="58"/>
                    </a:lnTo>
                    <a:lnTo>
                      <a:pt x="2" y="58"/>
                    </a:lnTo>
                    <a:lnTo>
                      <a:pt x="5" y="58"/>
                    </a:lnTo>
                    <a:lnTo>
                      <a:pt x="7" y="58"/>
                    </a:lnTo>
                    <a:lnTo>
                      <a:pt x="8" y="60"/>
                    </a:lnTo>
                    <a:lnTo>
                      <a:pt x="10" y="60"/>
                    </a:lnTo>
                    <a:lnTo>
                      <a:pt x="13" y="61"/>
                    </a:lnTo>
                    <a:lnTo>
                      <a:pt x="17" y="65"/>
                    </a:lnTo>
                    <a:lnTo>
                      <a:pt x="22" y="68"/>
                    </a:lnTo>
                    <a:lnTo>
                      <a:pt x="25" y="68"/>
                    </a:lnTo>
                    <a:lnTo>
                      <a:pt x="25" y="69"/>
                    </a:lnTo>
                    <a:lnTo>
                      <a:pt x="28" y="71"/>
                    </a:lnTo>
                    <a:lnTo>
                      <a:pt x="29" y="71"/>
                    </a:lnTo>
                    <a:lnTo>
                      <a:pt x="31" y="71"/>
                    </a:lnTo>
                    <a:lnTo>
                      <a:pt x="33" y="71"/>
                    </a:lnTo>
                    <a:lnTo>
                      <a:pt x="36" y="72"/>
                    </a:lnTo>
                    <a:lnTo>
                      <a:pt x="39" y="75"/>
                    </a:lnTo>
                    <a:lnTo>
                      <a:pt x="40" y="75"/>
                    </a:lnTo>
                    <a:lnTo>
                      <a:pt x="43" y="78"/>
                    </a:lnTo>
                    <a:lnTo>
                      <a:pt x="46" y="78"/>
                    </a:lnTo>
                    <a:lnTo>
                      <a:pt x="48" y="80"/>
                    </a:lnTo>
                    <a:lnTo>
                      <a:pt x="49" y="80"/>
                    </a:lnTo>
                    <a:lnTo>
                      <a:pt x="51" y="80"/>
                    </a:lnTo>
                    <a:lnTo>
                      <a:pt x="54" y="80"/>
                    </a:lnTo>
                    <a:lnTo>
                      <a:pt x="56" y="80"/>
                    </a:lnTo>
                    <a:lnTo>
                      <a:pt x="57" y="80"/>
                    </a:lnTo>
                    <a:lnTo>
                      <a:pt x="60" y="80"/>
                    </a:lnTo>
                    <a:lnTo>
                      <a:pt x="63" y="80"/>
                    </a:lnTo>
                    <a:lnTo>
                      <a:pt x="65" y="80"/>
                    </a:lnTo>
                    <a:lnTo>
                      <a:pt x="69" y="80"/>
                    </a:lnTo>
                    <a:lnTo>
                      <a:pt x="69" y="81"/>
                    </a:lnTo>
                    <a:lnTo>
                      <a:pt x="72" y="81"/>
                    </a:lnTo>
                    <a:lnTo>
                      <a:pt x="74" y="81"/>
                    </a:lnTo>
                    <a:lnTo>
                      <a:pt x="74" y="80"/>
                    </a:lnTo>
                    <a:lnTo>
                      <a:pt x="75" y="81"/>
                    </a:lnTo>
                    <a:lnTo>
                      <a:pt x="77" y="81"/>
                    </a:lnTo>
                    <a:lnTo>
                      <a:pt x="77" y="83"/>
                    </a:lnTo>
                    <a:lnTo>
                      <a:pt x="80" y="83"/>
                    </a:lnTo>
                    <a:lnTo>
                      <a:pt x="82" y="81"/>
                    </a:lnTo>
                    <a:lnTo>
                      <a:pt x="83" y="81"/>
                    </a:lnTo>
                    <a:lnTo>
                      <a:pt x="85" y="81"/>
                    </a:lnTo>
                    <a:lnTo>
                      <a:pt x="83" y="81"/>
                    </a:lnTo>
                    <a:lnTo>
                      <a:pt x="82" y="83"/>
                    </a:lnTo>
                    <a:lnTo>
                      <a:pt x="83" y="84"/>
                    </a:lnTo>
                    <a:lnTo>
                      <a:pt x="86" y="84"/>
                    </a:lnTo>
                    <a:lnTo>
                      <a:pt x="89" y="84"/>
                    </a:lnTo>
                    <a:lnTo>
                      <a:pt x="91" y="84"/>
                    </a:lnTo>
                    <a:lnTo>
                      <a:pt x="94" y="84"/>
                    </a:lnTo>
                    <a:lnTo>
                      <a:pt x="95" y="83"/>
                    </a:lnTo>
                    <a:lnTo>
                      <a:pt x="98" y="80"/>
                    </a:lnTo>
                    <a:lnTo>
                      <a:pt x="100" y="78"/>
                    </a:lnTo>
                    <a:lnTo>
                      <a:pt x="103" y="77"/>
                    </a:lnTo>
                    <a:lnTo>
                      <a:pt x="101" y="78"/>
                    </a:lnTo>
                    <a:lnTo>
                      <a:pt x="100" y="80"/>
                    </a:lnTo>
                    <a:lnTo>
                      <a:pt x="103" y="81"/>
                    </a:lnTo>
                    <a:lnTo>
                      <a:pt x="103" y="83"/>
                    </a:lnTo>
                    <a:lnTo>
                      <a:pt x="106" y="84"/>
                    </a:lnTo>
                    <a:lnTo>
                      <a:pt x="108" y="87"/>
                    </a:lnTo>
                    <a:lnTo>
                      <a:pt x="106" y="89"/>
                    </a:lnTo>
                    <a:lnTo>
                      <a:pt x="108" y="91"/>
                    </a:lnTo>
                    <a:lnTo>
                      <a:pt x="109" y="91"/>
                    </a:lnTo>
                    <a:lnTo>
                      <a:pt x="109" y="87"/>
                    </a:lnTo>
                    <a:lnTo>
                      <a:pt x="109" y="86"/>
                    </a:lnTo>
                    <a:lnTo>
                      <a:pt x="112" y="86"/>
                    </a:lnTo>
                    <a:lnTo>
                      <a:pt x="114" y="86"/>
                    </a:lnTo>
                    <a:lnTo>
                      <a:pt x="114" y="87"/>
                    </a:lnTo>
                    <a:lnTo>
                      <a:pt x="115" y="87"/>
                    </a:lnTo>
                    <a:lnTo>
                      <a:pt x="115" y="89"/>
                    </a:lnTo>
                    <a:lnTo>
                      <a:pt x="117" y="89"/>
                    </a:lnTo>
                    <a:lnTo>
                      <a:pt x="117" y="91"/>
                    </a:lnTo>
                    <a:lnTo>
                      <a:pt x="118" y="92"/>
                    </a:lnTo>
                    <a:lnTo>
                      <a:pt x="118" y="94"/>
                    </a:lnTo>
                    <a:lnTo>
                      <a:pt x="117" y="95"/>
                    </a:lnTo>
                    <a:lnTo>
                      <a:pt x="118" y="95"/>
                    </a:lnTo>
                    <a:lnTo>
                      <a:pt x="120" y="94"/>
                    </a:lnTo>
                    <a:lnTo>
                      <a:pt x="120" y="92"/>
                    </a:lnTo>
                    <a:lnTo>
                      <a:pt x="120" y="91"/>
                    </a:lnTo>
                    <a:lnTo>
                      <a:pt x="117" y="87"/>
                    </a:lnTo>
                    <a:lnTo>
                      <a:pt x="117" y="86"/>
                    </a:lnTo>
                    <a:lnTo>
                      <a:pt x="117" y="84"/>
                    </a:lnTo>
                    <a:lnTo>
                      <a:pt x="118" y="83"/>
                    </a:lnTo>
                    <a:lnTo>
                      <a:pt x="120" y="83"/>
                    </a:lnTo>
                    <a:lnTo>
                      <a:pt x="123" y="81"/>
                    </a:lnTo>
                    <a:lnTo>
                      <a:pt x="124" y="81"/>
                    </a:lnTo>
                    <a:lnTo>
                      <a:pt x="124" y="84"/>
                    </a:lnTo>
                    <a:lnTo>
                      <a:pt x="123" y="84"/>
                    </a:lnTo>
                    <a:lnTo>
                      <a:pt x="123" y="86"/>
                    </a:lnTo>
                    <a:lnTo>
                      <a:pt x="123" y="87"/>
                    </a:lnTo>
                    <a:lnTo>
                      <a:pt x="123" y="89"/>
                    </a:lnTo>
                    <a:lnTo>
                      <a:pt x="124" y="89"/>
                    </a:lnTo>
                    <a:lnTo>
                      <a:pt x="124" y="91"/>
                    </a:lnTo>
                    <a:lnTo>
                      <a:pt x="128" y="95"/>
                    </a:lnTo>
                    <a:lnTo>
                      <a:pt x="128" y="97"/>
                    </a:lnTo>
                    <a:lnTo>
                      <a:pt x="129" y="97"/>
                    </a:lnTo>
                    <a:lnTo>
                      <a:pt x="129" y="98"/>
                    </a:lnTo>
                    <a:lnTo>
                      <a:pt x="129" y="100"/>
                    </a:lnTo>
                    <a:lnTo>
                      <a:pt x="129" y="101"/>
                    </a:lnTo>
                    <a:lnTo>
                      <a:pt x="134" y="106"/>
                    </a:lnTo>
                    <a:lnTo>
                      <a:pt x="132" y="107"/>
                    </a:lnTo>
                    <a:lnTo>
                      <a:pt x="131" y="107"/>
                    </a:lnTo>
                    <a:lnTo>
                      <a:pt x="129" y="107"/>
                    </a:lnTo>
                    <a:lnTo>
                      <a:pt x="129" y="109"/>
                    </a:lnTo>
                    <a:lnTo>
                      <a:pt x="129" y="110"/>
                    </a:lnTo>
                    <a:lnTo>
                      <a:pt x="126" y="114"/>
                    </a:lnTo>
                    <a:lnTo>
                      <a:pt x="124" y="117"/>
                    </a:lnTo>
                    <a:lnTo>
                      <a:pt x="124" y="120"/>
                    </a:lnTo>
                    <a:lnTo>
                      <a:pt x="123" y="121"/>
                    </a:lnTo>
                    <a:lnTo>
                      <a:pt x="123" y="123"/>
                    </a:lnTo>
                    <a:lnTo>
                      <a:pt x="123" y="124"/>
                    </a:lnTo>
                    <a:lnTo>
                      <a:pt x="121" y="124"/>
                    </a:lnTo>
                    <a:lnTo>
                      <a:pt x="121" y="126"/>
                    </a:lnTo>
                    <a:lnTo>
                      <a:pt x="120" y="124"/>
                    </a:lnTo>
                    <a:lnTo>
                      <a:pt x="121" y="121"/>
                    </a:lnTo>
                    <a:lnTo>
                      <a:pt x="121" y="115"/>
                    </a:lnTo>
                    <a:lnTo>
                      <a:pt x="121" y="114"/>
                    </a:lnTo>
                    <a:lnTo>
                      <a:pt x="121" y="109"/>
                    </a:lnTo>
                    <a:lnTo>
                      <a:pt x="121" y="110"/>
                    </a:lnTo>
                    <a:lnTo>
                      <a:pt x="121" y="112"/>
                    </a:lnTo>
                    <a:lnTo>
                      <a:pt x="121" y="115"/>
                    </a:lnTo>
                    <a:lnTo>
                      <a:pt x="120" y="115"/>
                    </a:lnTo>
                    <a:lnTo>
                      <a:pt x="120" y="114"/>
                    </a:lnTo>
                    <a:lnTo>
                      <a:pt x="118" y="112"/>
                    </a:lnTo>
                    <a:lnTo>
                      <a:pt x="118" y="110"/>
                    </a:lnTo>
                    <a:lnTo>
                      <a:pt x="118" y="114"/>
                    </a:lnTo>
                    <a:lnTo>
                      <a:pt x="118" y="117"/>
                    </a:lnTo>
                    <a:lnTo>
                      <a:pt x="120" y="118"/>
                    </a:lnTo>
                    <a:lnTo>
                      <a:pt x="118" y="120"/>
                    </a:lnTo>
                    <a:lnTo>
                      <a:pt x="117" y="123"/>
                    </a:lnTo>
                    <a:lnTo>
                      <a:pt x="117" y="124"/>
                    </a:lnTo>
                    <a:lnTo>
                      <a:pt x="115" y="126"/>
                    </a:lnTo>
                    <a:lnTo>
                      <a:pt x="115" y="127"/>
                    </a:lnTo>
                    <a:lnTo>
                      <a:pt x="115" y="129"/>
                    </a:lnTo>
                    <a:lnTo>
                      <a:pt x="114" y="129"/>
                    </a:lnTo>
                    <a:lnTo>
                      <a:pt x="108" y="135"/>
                    </a:lnTo>
                    <a:lnTo>
                      <a:pt x="108" y="137"/>
                    </a:lnTo>
                    <a:lnTo>
                      <a:pt x="105" y="143"/>
                    </a:lnTo>
                    <a:lnTo>
                      <a:pt x="105" y="144"/>
                    </a:lnTo>
                    <a:lnTo>
                      <a:pt x="103" y="146"/>
                    </a:lnTo>
                    <a:lnTo>
                      <a:pt x="101" y="146"/>
                    </a:lnTo>
                    <a:lnTo>
                      <a:pt x="101" y="150"/>
                    </a:lnTo>
                    <a:lnTo>
                      <a:pt x="100" y="153"/>
                    </a:lnTo>
                    <a:lnTo>
                      <a:pt x="100" y="155"/>
                    </a:lnTo>
                    <a:lnTo>
                      <a:pt x="101" y="156"/>
                    </a:lnTo>
                    <a:lnTo>
                      <a:pt x="105" y="156"/>
                    </a:lnTo>
                    <a:lnTo>
                      <a:pt x="115" y="152"/>
                    </a:lnTo>
                    <a:lnTo>
                      <a:pt x="117" y="150"/>
                    </a:lnTo>
                    <a:lnTo>
                      <a:pt x="120" y="149"/>
                    </a:lnTo>
                    <a:lnTo>
                      <a:pt x="118" y="147"/>
                    </a:lnTo>
                    <a:lnTo>
                      <a:pt x="115" y="149"/>
                    </a:lnTo>
                    <a:lnTo>
                      <a:pt x="111" y="152"/>
                    </a:lnTo>
                    <a:lnTo>
                      <a:pt x="106" y="153"/>
                    </a:lnTo>
                    <a:lnTo>
                      <a:pt x="103" y="153"/>
                    </a:lnTo>
                    <a:lnTo>
                      <a:pt x="101" y="152"/>
                    </a:lnTo>
                    <a:lnTo>
                      <a:pt x="103" y="150"/>
                    </a:lnTo>
                    <a:lnTo>
                      <a:pt x="103" y="149"/>
                    </a:lnTo>
                    <a:lnTo>
                      <a:pt x="105" y="147"/>
                    </a:lnTo>
                    <a:lnTo>
                      <a:pt x="106" y="146"/>
                    </a:lnTo>
                    <a:lnTo>
                      <a:pt x="108" y="140"/>
                    </a:lnTo>
                    <a:lnTo>
                      <a:pt x="112" y="132"/>
                    </a:lnTo>
                    <a:lnTo>
                      <a:pt x="114" y="132"/>
                    </a:lnTo>
                    <a:lnTo>
                      <a:pt x="117" y="129"/>
                    </a:lnTo>
                    <a:lnTo>
                      <a:pt x="121" y="127"/>
                    </a:lnTo>
                    <a:lnTo>
                      <a:pt x="123" y="127"/>
                    </a:lnTo>
                    <a:lnTo>
                      <a:pt x="124" y="126"/>
                    </a:lnTo>
                    <a:lnTo>
                      <a:pt x="124" y="124"/>
                    </a:lnTo>
                    <a:lnTo>
                      <a:pt x="126" y="121"/>
                    </a:lnTo>
                    <a:lnTo>
                      <a:pt x="126" y="120"/>
                    </a:lnTo>
                    <a:lnTo>
                      <a:pt x="132" y="110"/>
                    </a:lnTo>
                    <a:lnTo>
                      <a:pt x="134" y="109"/>
                    </a:lnTo>
                    <a:lnTo>
                      <a:pt x="135" y="109"/>
                    </a:lnTo>
                    <a:lnTo>
                      <a:pt x="135" y="110"/>
                    </a:lnTo>
                    <a:lnTo>
                      <a:pt x="135" y="112"/>
                    </a:lnTo>
                    <a:lnTo>
                      <a:pt x="137" y="112"/>
                    </a:lnTo>
                    <a:lnTo>
                      <a:pt x="137" y="110"/>
                    </a:lnTo>
                    <a:lnTo>
                      <a:pt x="137" y="109"/>
                    </a:lnTo>
                    <a:lnTo>
                      <a:pt x="135" y="104"/>
                    </a:lnTo>
                    <a:lnTo>
                      <a:pt x="135" y="103"/>
                    </a:lnTo>
                    <a:lnTo>
                      <a:pt x="134" y="101"/>
                    </a:lnTo>
                    <a:lnTo>
                      <a:pt x="134" y="100"/>
                    </a:lnTo>
                    <a:lnTo>
                      <a:pt x="138" y="103"/>
                    </a:lnTo>
                    <a:lnTo>
                      <a:pt x="140" y="104"/>
                    </a:lnTo>
                    <a:lnTo>
                      <a:pt x="140" y="106"/>
                    </a:lnTo>
                    <a:lnTo>
                      <a:pt x="140" y="107"/>
                    </a:lnTo>
                    <a:lnTo>
                      <a:pt x="140" y="110"/>
                    </a:lnTo>
                    <a:lnTo>
                      <a:pt x="141" y="112"/>
                    </a:lnTo>
                    <a:lnTo>
                      <a:pt x="141" y="114"/>
                    </a:lnTo>
                    <a:lnTo>
                      <a:pt x="141" y="115"/>
                    </a:lnTo>
                    <a:lnTo>
                      <a:pt x="143" y="117"/>
                    </a:lnTo>
                    <a:lnTo>
                      <a:pt x="143" y="118"/>
                    </a:lnTo>
                    <a:lnTo>
                      <a:pt x="143" y="120"/>
                    </a:lnTo>
                    <a:lnTo>
                      <a:pt x="141" y="120"/>
                    </a:lnTo>
                    <a:lnTo>
                      <a:pt x="138" y="120"/>
                    </a:lnTo>
                    <a:lnTo>
                      <a:pt x="137" y="120"/>
                    </a:lnTo>
                    <a:lnTo>
                      <a:pt x="137" y="121"/>
                    </a:lnTo>
                    <a:lnTo>
                      <a:pt x="135" y="123"/>
                    </a:lnTo>
                    <a:lnTo>
                      <a:pt x="135" y="124"/>
                    </a:lnTo>
                    <a:lnTo>
                      <a:pt x="132" y="120"/>
                    </a:lnTo>
                    <a:lnTo>
                      <a:pt x="131" y="120"/>
                    </a:lnTo>
                    <a:lnTo>
                      <a:pt x="131" y="121"/>
                    </a:lnTo>
                    <a:lnTo>
                      <a:pt x="132" y="123"/>
                    </a:lnTo>
                    <a:lnTo>
                      <a:pt x="132" y="124"/>
                    </a:lnTo>
                    <a:lnTo>
                      <a:pt x="135" y="132"/>
                    </a:lnTo>
                    <a:lnTo>
                      <a:pt x="135" y="133"/>
                    </a:lnTo>
                    <a:lnTo>
                      <a:pt x="134" y="135"/>
                    </a:lnTo>
                    <a:lnTo>
                      <a:pt x="132" y="133"/>
                    </a:lnTo>
                    <a:lnTo>
                      <a:pt x="129" y="127"/>
                    </a:lnTo>
                    <a:lnTo>
                      <a:pt x="129" y="129"/>
                    </a:lnTo>
                    <a:lnTo>
                      <a:pt x="129" y="130"/>
                    </a:lnTo>
                    <a:lnTo>
                      <a:pt x="129" y="132"/>
                    </a:lnTo>
                    <a:lnTo>
                      <a:pt x="129" y="133"/>
                    </a:lnTo>
                    <a:lnTo>
                      <a:pt x="132" y="135"/>
                    </a:lnTo>
                    <a:lnTo>
                      <a:pt x="132" y="137"/>
                    </a:lnTo>
                    <a:lnTo>
                      <a:pt x="131" y="137"/>
                    </a:lnTo>
                    <a:lnTo>
                      <a:pt x="129" y="138"/>
                    </a:lnTo>
                    <a:lnTo>
                      <a:pt x="129" y="140"/>
                    </a:lnTo>
                    <a:lnTo>
                      <a:pt x="132" y="138"/>
                    </a:lnTo>
                    <a:lnTo>
                      <a:pt x="134" y="137"/>
                    </a:lnTo>
                    <a:lnTo>
                      <a:pt x="135" y="135"/>
                    </a:lnTo>
                    <a:lnTo>
                      <a:pt x="138" y="133"/>
                    </a:lnTo>
                    <a:lnTo>
                      <a:pt x="138" y="135"/>
                    </a:lnTo>
                    <a:lnTo>
                      <a:pt x="138" y="138"/>
                    </a:lnTo>
                    <a:lnTo>
                      <a:pt x="138" y="140"/>
                    </a:lnTo>
                    <a:lnTo>
                      <a:pt x="140" y="140"/>
                    </a:lnTo>
                    <a:lnTo>
                      <a:pt x="140" y="141"/>
                    </a:lnTo>
                    <a:lnTo>
                      <a:pt x="140" y="144"/>
                    </a:lnTo>
                    <a:lnTo>
                      <a:pt x="138" y="146"/>
                    </a:lnTo>
                    <a:lnTo>
                      <a:pt x="138" y="147"/>
                    </a:lnTo>
                    <a:lnTo>
                      <a:pt x="138" y="150"/>
                    </a:lnTo>
                    <a:lnTo>
                      <a:pt x="137" y="152"/>
                    </a:lnTo>
                    <a:lnTo>
                      <a:pt x="138" y="153"/>
                    </a:lnTo>
                    <a:lnTo>
                      <a:pt x="138" y="155"/>
                    </a:lnTo>
                    <a:lnTo>
                      <a:pt x="137" y="156"/>
                    </a:lnTo>
                    <a:lnTo>
                      <a:pt x="135" y="156"/>
                    </a:lnTo>
                    <a:lnTo>
                      <a:pt x="137" y="159"/>
                    </a:lnTo>
                    <a:lnTo>
                      <a:pt x="137" y="161"/>
                    </a:lnTo>
                    <a:lnTo>
                      <a:pt x="137" y="164"/>
                    </a:lnTo>
                    <a:lnTo>
                      <a:pt x="135" y="164"/>
                    </a:lnTo>
                    <a:lnTo>
                      <a:pt x="131" y="161"/>
                    </a:lnTo>
                    <a:lnTo>
                      <a:pt x="129" y="159"/>
                    </a:lnTo>
                    <a:lnTo>
                      <a:pt x="131" y="158"/>
                    </a:lnTo>
                    <a:lnTo>
                      <a:pt x="131" y="156"/>
                    </a:lnTo>
                    <a:lnTo>
                      <a:pt x="132" y="155"/>
                    </a:lnTo>
                    <a:lnTo>
                      <a:pt x="132" y="153"/>
                    </a:lnTo>
                    <a:lnTo>
                      <a:pt x="132" y="150"/>
                    </a:lnTo>
                    <a:lnTo>
                      <a:pt x="132" y="152"/>
                    </a:lnTo>
                    <a:lnTo>
                      <a:pt x="131" y="153"/>
                    </a:lnTo>
                    <a:lnTo>
                      <a:pt x="129" y="155"/>
                    </a:lnTo>
                    <a:lnTo>
                      <a:pt x="128" y="155"/>
                    </a:lnTo>
                    <a:lnTo>
                      <a:pt x="128" y="156"/>
                    </a:lnTo>
                    <a:lnTo>
                      <a:pt x="126" y="156"/>
                    </a:lnTo>
                    <a:lnTo>
                      <a:pt x="126" y="158"/>
                    </a:lnTo>
                    <a:lnTo>
                      <a:pt x="126" y="159"/>
                    </a:lnTo>
                    <a:lnTo>
                      <a:pt x="126" y="161"/>
                    </a:lnTo>
                    <a:lnTo>
                      <a:pt x="124" y="163"/>
                    </a:lnTo>
                    <a:lnTo>
                      <a:pt x="126" y="164"/>
                    </a:lnTo>
                    <a:lnTo>
                      <a:pt x="128" y="166"/>
                    </a:lnTo>
                    <a:lnTo>
                      <a:pt x="128" y="167"/>
                    </a:lnTo>
                    <a:lnTo>
                      <a:pt x="126" y="167"/>
                    </a:lnTo>
                    <a:lnTo>
                      <a:pt x="126" y="169"/>
                    </a:lnTo>
                    <a:lnTo>
                      <a:pt x="124" y="169"/>
                    </a:lnTo>
                    <a:lnTo>
                      <a:pt x="126" y="169"/>
                    </a:lnTo>
                    <a:lnTo>
                      <a:pt x="126" y="170"/>
                    </a:lnTo>
                    <a:lnTo>
                      <a:pt x="124" y="172"/>
                    </a:lnTo>
                    <a:lnTo>
                      <a:pt x="121" y="169"/>
                    </a:lnTo>
                    <a:lnTo>
                      <a:pt x="121" y="166"/>
                    </a:lnTo>
                    <a:lnTo>
                      <a:pt x="121" y="163"/>
                    </a:lnTo>
                    <a:lnTo>
                      <a:pt x="123" y="163"/>
                    </a:lnTo>
                    <a:lnTo>
                      <a:pt x="123" y="161"/>
                    </a:lnTo>
                    <a:lnTo>
                      <a:pt x="123" y="159"/>
                    </a:lnTo>
                    <a:lnTo>
                      <a:pt x="123" y="156"/>
                    </a:lnTo>
                    <a:lnTo>
                      <a:pt x="123" y="155"/>
                    </a:lnTo>
                    <a:lnTo>
                      <a:pt x="121" y="153"/>
                    </a:lnTo>
                    <a:lnTo>
                      <a:pt x="121" y="152"/>
                    </a:lnTo>
                    <a:lnTo>
                      <a:pt x="121" y="153"/>
                    </a:lnTo>
                    <a:lnTo>
                      <a:pt x="120" y="156"/>
                    </a:lnTo>
                    <a:lnTo>
                      <a:pt x="120" y="159"/>
                    </a:lnTo>
                    <a:lnTo>
                      <a:pt x="118" y="161"/>
                    </a:lnTo>
                    <a:lnTo>
                      <a:pt x="117" y="161"/>
                    </a:lnTo>
                    <a:lnTo>
                      <a:pt x="115" y="161"/>
                    </a:lnTo>
                    <a:lnTo>
                      <a:pt x="114" y="163"/>
                    </a:lnTo>
                    <a:lnTo>
                      <a:pt x="112" y="169"/>
                    </a:lnTo>
                    <a:lnTo>
                      <a:pt x="112" y="172"/>
                    </a:lnTo>
                    <a:lnTo>
                      <a:pt x="111" y="173"/>
                    </a:lnTo>
                    <a:lnTo>
                      <a:pt x="106" y="173"/>
                    </a:lnTo>
                    <a:lnTo>
                      <a:pt x="105" y="175"/>
                    </a:lnTo>
                    <a:lnTo>
                      <a:pt x="105" y="176"/>
                    </a:lnTo>
                    <a:lnTo>
                      <a:pt x="106" y="175"/>
                    </a:lnTo>
                    <a:lnTo>
                      <a:pt x="108" y="175"/>
                    </a:lnTo>
                    <a:lnTo>
                      <a:pt x="108" y="176"/>
                    </a:lnTo>
                    <a:lnTo>
                      <a:pt x="106" y="178"/>
                    </a:lnTo>
                    <a:lnTo>
                      <a:pt x="105" y="178"/>
                    </a:lnTo>
                    <a:lnTo>
                      <a:pt x="105" y="179"/>
                    </a:lnTo>
                    <a:lnTo>
                      <a:pt x="106" y="179"/>
                    </a:lnTo>
                    <a:lnTo>
                      <a:pt x="111" y="175"/>
                    </a:lnTo>
                    <a:lnTo>
                      <a:pt x="112" y="175"/>
                    </a:lnTo>
                    <a:lnTo>
                      <a:pt x="114" y="172"/>
                    </a:lnTo>
                    <a:lnTo>
                      <a:pt x="114" y="173"/>
                    </a:lnTo>
                    <a:lnTo>
                      <a:pt x="111" y="179"/>
                    </a:lnTo>
                    <a:lnTo>
                      <a:pt x="109" y="179"/>
                    </a:lnTo>
                    <a:lnTo>
                      <a:pt x="109" y="181"/>
                    </a:lnTo>
                    <a:lnTo>
                      <a:pt x="111" y="181"/>
                    </a:lnTo>
                    <a:lnTo>
                      <a:pt x="112" y="179"/>
                    </a:lnTo>
                    <a:lnTo>
                      <a:pt x="112" y="178"/>
                    </a:lnTo>
                    <a:lnTo>
                      <a:pt x="114" y="176"/>
                    </a:lnTo>
                    <a:lnTo>
                      <a:pt x="114" y="178"/>
                    </a:lnTo>
                    <a:lnTo>
                      <a:pt x="114" y="179"/>
                    </a:lnTo>
                    <a:lnTo>
                      <a:pt x="114" y="181"/>
                    </a:lnTo>
                    <a:lnTo>
                      <a:pt x="115" y="182"/>
                    </a:lnTo>
                    <a:lnTo>
                      <a:pt x="115" y="184"/>
                    </a:lnTo>
                    <a:lnTo>
                      <a:pt x="117" y="184"/>
                    </a:lnTo>
                    <a:lnTo>
                      <a:pt x="117" y="182"/>
                    </a:lnTo>
                    <a:lnTo>
                      <a:pt x="115" y="181"/>
                    </a:lnTo>
                    <a:lnTo>
                      <a:pt x="115" y="179"/>
                    </a:lnTo>
                    <a:lnTo>
                      <a:pt x="115" y="178"/>
                    </a:lnTo>
                    <a:lnTo>
                      <a:pt x="115" y="176"/>
                    </a:lnTo>
                    <a:lnTo>
                      <a:pt x="117" y="175"/>
                    </a:lnTo>
                    <a:lnTo>
                      <a:pt x="118" y="173"/>
                    </a:lnTo>
                    <a:lnTo>
                      <a:pt x="118" y="175"/>
                    </a:lnTo>
                    <a:lnTo>
                      <a:pt x="118" y="176"/>
                    </a:lnTo>
                    <a:lnTo>
                      <a:pt x="120" y="176"/>
                    </a:lnTo>
                    <a:lnTo>
                      <a:pt x="120" y="175"/>
                    </a:lnTo>
                    <a:lnTo>
                      <a:pt x="121" y="175"/>
                    </a:lnTo>
                    <a:lnTo>
                      <a:pt x="120" y="173"/>
                    </a:lnTo>
                    <a:lnTo>
                      <a:pt x="121" y="173"/>
                    </a:lnTo>
                    <a:lnTo>
                      <a:pt x="123" y="175"/>
                    </a:lnTo>
                    <a:lnTo>
                      <a:pt x="124" y="176"/>
                    </a:lnTo>
                    <a:lnTo>
                      <a:pt x="126" y="176"/>
                    </a:lnTo>
                    <a:lnTo>
                      <a:pt x="126" y="178"/>
                    </a:lnTo>
                    <a:lnTo>
                      <a:pt x="126" y="179"/>
                    </a:lnTo>
                    <a:lnTo>
                      <a:pt x="128" y="179"/>
                    </a:lnTo>
                    <a:lnTo>
                      <a:pt x="129" y="178"/>
                    </a:lnTo>
                    <a:lnTo>
                      <a:pt x="131" y="176"/>
                    </a:lnTo>
                    <a:lnTo>
                      <a:pt x="137" y="169"/>
                    </a:lnTo>
                    <a:lnTo>
                      <a:pt x="138" y="166"/>
                    </a:lnTo>
                    <a:lnTo>
                      <a:pt x="138" y="163"/>
                    </a:lnTo>
                    <a:lnTo>
                      <a:pt x="138" y="159"/>
                    </a:lnTo>
                    <a:lnTo>
                      <a:pt x="140" y="159"/>
                    </a:lnTo>
                    <a:lnTo>
                      <a:pt x="141" y="161"/>
                    </a:lnTo>
                    <a:lnTo>
                      <a:pt x="144" y="163"/>
                    </a:lnTo>
                    <a:lnTo>
                      <a:pt x="144" y="164"/>
                    </a:lnTo>
                    <a:lnTo>
                      <a:pt x="146" y="163"/>
                    </a:lnTo>
                    <a:lnTo>
                      <a:pt x="147" y="163"/>
                    </a:lnTo>
                    <a:lnTo>
                      <a:pt x="146" y="161"/>
                    </a:lnTo>
                    <a:lnTo>
                      <a:pt x="146" y="159"/>
                    </a:lnTo>
                    <a:lnTo>
                      <a:pt x="146" y="158"/>
                    </a:lnTo>
                    <a:lnTo>
                      <a:pt x="147" y="158"/>
                    </a:lnTo>
                    <a:lnTo>
                      <a:pt x="149" y="156"/>
                    </a:lnTo>
                    <a:lnTo>
                      <a:pt x="150" y="156"/>
                    </a:lnTo>
                    <a:lnTo>
                      <a:pt x="152" y="155"/>
                    </a:lnTo>
                    <a:lnTo>
                      <a:pt x="152" y="153"/>
                    </a:lnTo>
                    <a:lnTo>
                      <a:pt x="152" y="152"/>
                    </a:lnTo>
                    <a:lnTo>
                      <a:pt x="152" y="150"/>
                    </a:lnTo>
                    <a:lnTo>
                      <a:pt x="149" y="149"/>
                    </a:lnTo>
                    <a:lnTo>
                      <a:pt x="149" y="147"/>
                    </a:lnTo>
                    <a:lnTo>
                      <a:pt x="149" y="143"/>
                    </a:lnTo>
                    <a:lnTo>
                      <a:pt x="149" y="141"/>
                    </a:lnTo>
                    <a:lnTo>
                      <a:pt x="147" y="140"/>
                    </a:lnTo>
                    <a:lnTo>
                      <a:pt x="147" y="135"/>
                    </a:lnTo>
                    <a:lnTo>
                      <a:pt x="146" y="135"/>
                    </a:lnTo>
                    <a:lnTo>
                      <a:pt x="147" y="133"/>
                    </a:lnTo>
                    <a:lnTo>
                      <a:pt x="149" y="133"/>
                    </a:lnTo>
                    <a:lnTo>
                      <a:pt x="150" y="135"/>
                    </a:lnTo>
                    <a:lnTo>
                      <a:pt x="150" y="137"/>
                    </a:lnTo>
                    <a:lnTo>
                      <a:pt x="150" y="133"/>
                    </a:lnTo>
                    <a:lnTo>
                      <a:pt x="150" y="132"/>
                    </a:lnTo>
                    <a:lnTo>
                      <a:pt x="150" y="130"/>
                    </a:lnTo>
                    <a:lnTo>
                      <a:pt x="147" y="129"/>
                    </a:lnTo>
                    <a:lnTo>
                      <a:pt x="146" y="129"/>
                    </a:lnTo>
                    <a:lnTo>
                      <a:pt x="146" y="127"/>
                    </a:lnTo>
                    <a:lnTo>
                      <a:pt x="146" y="126"/>
                    </a:lnTo>
                    <a:lnTo>
                      <a:pt x="147" y="124"/>
                    </a:lnTo>
                    <a:lnTo>
                      <a:pt x="147" y="123"/>
                    </a:lnTo>
                    <a:lnTo>
                      <a:pt x="149" y="121"/>
                    </a:lnTo>
                    <a:lnTo>
                      <a:pt x="149" y="120"/>
                    </a:lnTo>
                    <a:lnTo>
                      <a:pt x="147" y="118"/>
                    </a:lnTo>
                    <a:lnTo>
                      <a:pt x="147" y="117"/>
                    </a:lnTo>
                    <a:lnTo>
                      <a:pt x="147" y="115"/>
                    </a:lnTo>
                    <a:lnTo>
                      <a:pt x="147" y="114"/>
                    </a:lnTo>
                    <a:lnTo>
                      <a:pt x="147" y="112"/>
                    </a:lnTo>
                    <a:lnTo>
                      <a:pt x="147" y="110"/>
                    </a:lnTo>
                    <a:lnTo>
                      <a:pt x="149" y="110"/>
                    </a:lnTo>
                    <a:lnTo>
                      <a:pt x="150" y="109"/>
                    </a:lnTo>
                    <a:lnTo>
                      <a:pt x="150" y="107"/>
                    </a:lnTo>
                    <a:lnTo>
                      <a:pt x="150" y="104"/>
                    </a:lnTo>
                    <a:lnTo>
                      <a:pt x="152" y="103"/>
                    </a:lnTo>
                    <a:lnTo>
                      <a:pt x="152" y="101"/>
                    </a:lnTo>
                    <a:lnTo>
                      <a:pt x="152" y="100"/>
                    </a:lnTo>
                    <a:lnTo>
                      <a:pt x="154" y="98"/>
                    </a:lnTo>
                    <a:lnTo>
                      <a:pt x="155" y="98"/>
                    </a:lnTo>
                    <a:lnTo>
                      <a:pt x="157" y="97"/>
                    </a:lnTo>
                    <a:lnTo>
                      <a:pt x="158" y="97"/>
                    </a:lnTo>
                    <a:lnTo>
                      <a:pt x="160" y="97"/>
                    </a:lnTo>
                    <a:lnTo>
                      <a:pt x="160" y="95"/>
                    </a:lnTo>
                    <a:lnTo>
                      <a:pt x="160" y="94"/>
                    </a:lnTo>
                    <a:lnTo>
                      <a:pt x="160" y="92"/>
                    </a:lnTo>
                    <a:lnTo>
                      <a:pt x="160" y="91"/>
                    </a:lnTo>
                    <a:lnTo>
                      <a:pt x="158" y="91"/>
                    </a:lnTo>
                    <a:lnTo>
                      <a:pt x="158" y="92"/>
                    </a:lnTo>
                    <a:lnTo>
                      <a:pt x="154" y="89"/>
                    </a:lnTo>
                    <a:lnTo>
                      <a:pt x="150" y="86"/>
                    </a:lnTo>
                    <a:lnTo>
                      <a:pt x="149" y="83"/>
                    </a:lnTo>
                    <a:lnTo>
                      <a:pt x="149" y="80"/>
                    </a:lnTo>
                    <a:lnTo>
                      <a:pt x="149" y="77"/>
                    </a:lnTo>
                    <a:lnTo>
                      <a:pt x="149" y="75"/>
                    </a:lnTo>
                    <a:lnTo>
                      <a:pt x="146" y="74"/>
                    </a:lnTo>
                    <a:lnTo>
                      <a:pt x="144" y="72"/>
                    </a:lnTo>
                    <a:lnTo>
                      <a:pt x="144" y="74"/>
                    </a:lnTo>
                    <a:lnTo>
                      <a:pt x="144" y="75"/>
                    </a:lnTo>
                    <a:lnTo>
                      <a:pt x="143" y="77"/>
                    </a:lnTo>
                    <a:lnTo>
                      <a:pt x="143" y="78"/>
                    </a:lnTo>
                    <a:lnTo>
                      <a:pt x="143" y="80"/>
                    </a:lnTo>
                    <a:lnTo>
                      <a:pt x="143" y="81"/>
                    </a:lnTo>
                    <a:lnTo>
                      <a:pt x="144" y="83"/>
                    </a:lnTo>
                    <a:lnTo>
                      <a:pt x="146" y="83"/>
                    </a:lnTo>
                    <a:lnTo>
                      <a:pt x="146" y="84"/>
                    </a:lnTo>
                    <a:lnTo>
                      <a:pt x="147" y="84"/>
                    </a:lnTo>
                    <a:lnTo>
                      <a:pt x="149" y="86"/>
                    </a:lnTo>
                    <a:lnTo>
                      <a:pt x="149" y="87"/>
                    </a:lnTo>
                    <a:lnTo>
                      <a:pt x="150" y="89"/>
                    </a:lnTo>
                    <a:lnTo>
                      <a:pt x="149" y="89"/>
                    </a:lnTo>
                    <a:lnTo>
                      <a:pt x="147" y="87"/>
                    </a:lnTo>
                    <a:lnTo>
                      <a:pt x="147" y="86"/>
                    </a:lnTo>
                    <a:lnTo>
                      <a:pt x="141" y="83"/>
                    </a:lnTo>
                    <a:lnTo>
                      <a:pt x="140" y="81"/>
                    </a:lnTo>
                    <a:lnTo>
                      <a:pt x="140" y="78"/>
                    </a:lnTo>
                    <a:lnTo>
                      <a:pt x="138" y="77"/>
                    </a:lnTo>
                    <a:lnTo>
                      <a:pt x="138" y="74"/>
                    </a:lnTo>
                    <a:lnTo>
                      <a:pt x="138" y="71"/>
                    </a:lnTo>
                    <a:lnTo>
                      <a:pt x="141" y="71"/>
                    </a:lnTo>
                    <a:lnTo>
                      <a:pt x="143" y="71"/>
                    </a:lnTo>
                    <a:lnTo>
                      <a:pt x="144" y="71"/>
                    </a:lnTo>
                    <a:lnTo>
                      <a:pt x="146" y="71"/>
                    </a:lnTo>
                    <a:lnTo>
                      <a:pt x="146" y="72"/>
                    </a:lnTo>
                    <a:lnTo>
                      <a:pt x="147" y="72"/>
                    </a:lnTo>
                    <a:lnTo>
                      <a:pt x="147" y="71"/>
                    </a:lnTo>
                    <a:lnTo>
                      <a:pt x="149" y="68"/>
                    </a:lnTo>
                    <a:lnTo>
                      <a:pt x="147" y="66"/>
                    </a:lnTo>
                    <a:lnTo>
                      <a:pt x="146" y="63"/>
                    </a:lnTo>
                    <a:lnTo>
                      <a:pt x="144" y="63"/>
                    </a:lnTo>
                    <a:lnTo>
                      <a:pt x="143" y="61"/>
                    </a:lnTo>
                    <a:lnTo>
                      <a:pt x="141" y="60"/>
                    </a:lnTo>
                    <a:lnTo>
                      <a:pt x="140" y="60"/>
                    </a:lnTo>
                    <a:lnTo>
                      <a:pt x="138" y="60"/>
                    </a:lnTo>
                    <a:lnTo>
                      <a:pt x="138" y="57"/>
                    </a:lnTo>
                    <a:lnTo>
                      <a:pt x="137" y="57"/>
                    </a:lnTo>
                    <a:lnTo>
                      <a:pt x="137" y="55"/>
                    </a:lnTo>
                    <a:lnTo>
                      <a:pt x="138" y="54"/>
                    </a:lnTo>
                    <a:lnTo>
                      <a:pt x="137" y="54"/>
                    </a:lnTo>
                    <a:lnTo>
                      <a:pt x="135" y="54"/>
                    </a:lnTo>
                    <a:lnTo>
                      <a:pt x="134" y="55"/>
                    </a:lnTo>
                    <a:lnTo>
                      <a:pt x="134" y="57"/>
                    </a:lnTo>
                    <a:lnTo>
                      <a:pt x="132" y="57"/>
                    </a:lnTo>
                    <a:lnTo>
                      <a:pt x="131" y="57"/>
                    </a:lnTo>
                    <a:lnTo>
                      <a:pt x="131" y="55"/>
                    </a:lnTo>
                    <a:lnTo>
                      <a:pt x="129" y="54"/>
                    </a:lnTo>
                    <a:lnTo>
                      <a:pt x="131" y="52"/>
                    </a:lnTo>
                    <a:lnTo>
                      <a:pt x="131" y="51"/>
                    </a:lnTo>
                    <a:lnTo>
                      <a:pt x="129" y="49"/>
                    </a:lnTo>
                    <a:lnTo>
                      <a:pt x="128" y="49"/>
                    </a:lnTo>
                    <a:lnTo>
                      <a:pt x="128" y="48"/>
                    </a:lnTo>
                    <a:lnTo>
                      <a:pt x="129" y="48"/>
                    </a:lnTo>
                    <a:lnTo>
                      <a:pt x="131" y="48"/>
                    </a:lnTo>
                    <a:lnTo>
                      <a:pt x="132" y="46"/>
                    </a:lnTo>
                    <a:lnTo>
                      <a:pt x="134" y="48"/>
                    </a:lnTo>
                    <a:lnTo>
                      <a:pt x="135" y="49"/>
                    </a:lnTo>
                    <a:lnTo>
                      <a:pt x="135" y="51"/>
                    </a:lnTo>
                    <a:lnTo>
                      <a:pt x="135" y="49"/>
                    </a:lnTo>
                    <a:lnTo>
                      <a:pt x="137" y="49"/>
                    </a:lnTo>
                    <a:lnTo>
                      <a:pt x="138" y="49"/>
                    </a:lnTo>
                    <a:lnTo>
                      <a:pt x="140" y="51"/>
                    </a:lnTo>
                    <a:lnTo>
                      <a:pt x="140" y="52"/>
                    </a:lnTo>
                    <a:lnTo>
                      <a:pt x="141" y="52"/>
                    </a:lnTo>
                    <a:lnTo>
                      <a:pt x="143" y="51"/>
                    </a:lnTo>
                    <a:lnTo>
                      <a:pt x="141" y="49"/>
                    </a:lnTo>
                    <a:lnTo>
                      <a:pt x="141" y="46"/>
                    </a:lnTo>
                    <a:lnTo>
                      <a:pt x="141" y="45"/>
                    </a:lnTo>
                    <a:lnTo>
                      <a:pt x="141" y="43"/>
                    </a:lnTo>
                    <a:lnTo>
                      <a:pt x="140" y="42"/>
                    </a:lnTo>
                    <a:lnTo>
                      <a:pt x="137" y="40"/>
                    </a:lnTo>
                    <a:lnTo>
                      <a:pt x="138" y="38"/>
                    </a:lnTo>
                    <a:lnTo>
                      <a:pt x="140" y="40"/>
                    </a:lnTo>
                    <a:lnTo>
                      <a:pt x="141" y="42"/>
                    </a:lnTo>
                    <a:lnTo>
                      <a:pt x="143" y="43"/>
                    </a:lnTo>
                    <a:lnTo>
                      <a:pt x="144" y="42"/>
                    </a:lnTo>
                    <a:lnTo>
                      <a:pt x="144" y="40"/>
                    </a:lnTo>
                    <a:lnTo>
                      <a:pt x="144" y="37"/>
                    </a:lnTo>
                    <a:lnTo>
                      <a:pt x="143" y="35"/>
                    </a:lnTo>
                    <a:lnTo>
                      <a:pt x="141" y="35"/>
                    </a:lnTo>
                    <a:lnTo>
                      <a:pt x="141" y="34"/>
                    </a:lnTo>
                    <a:lnTo>
                      <a:pt x="141" y="32"/>
                    </a:lnTo>
                    <a:lnTo>
                      <a:pt x="141" y="31"/>
                    </a:lnTo>
                    <a:lnTo>
                      <a:pt x="141" y="29"/>
                    </a:lnTo>
                    <a:lnTo>
                      <a:pt x="140" y="29"/>
                    </a:lnTo>
                    <a:lnTo>
                      <a:pt x="140" y="28"/>
                    </a:lnTo>
                    <a:lnTo>
                      <a:pt x="141" y="25"/>
                    </a:lnTo>
                    <a:lnTo>
                      <a:pt x="140" y="23"/>
                    </a:lnTo>
                    <a:lnTo>
                      <a:pt x="140" y="22"/>
                    </a:lnTo>
                    <a:lnTo>
                      <a:pt x="137" y="22"/>
                    </a:lnTo>
                    <a:lnTo>
                      <a:pt x="137" y="20"/>
                    </a:lnTo>
                    <a:lnTo>
                      <a:pt x="135" y="22"/>
                    </a:lnTo>
                    <a:lnTo>
                      <a:pt x="134" y="23"/>
                    </a:lnTo>
                    <a:lnTo>
                      <a:pt x="132" y="26"/>
                    </a:lnTo>
                    <a:lnTo>
                      <a:pt x="131" y="26"/>
                    </a:lnTo>
                    <a:lnTo>
                      <a:pt x="131" y="25"/>
                    </a:lnTo>
                    <a:lnTo>
                      <a:pt x="131" y="23"/>
                    </a:lnTo>
                    <a:lnTo>
                      <a:pt x="132" y="22"/>
                    </a:lnTo>
                    <a:lnTo>
                      <a:pt x="131" y="22"/>
                    </a:lnTo>
                    <a:lnTo>
                      <a:pt x="129" y="20"/>
                    </a:lnTo>
                    <a:lnTo>
                      <a:pt x="129" y="19"/>
                    </a:lnTo>
                    <a:lnTo>
                      <a:pt x="128" y="20"/>
                    </a:lnTo>
                    <a:lnTo>
                      <a:pt x="128" y="17"/>
                    </a:lnTo>
                    <a:lnTo>
                      <a:pt x="128" y="15"/>
                    </a:lnTo>
                    <a:lnTo>
                      <a:pt x="124" y="12"/>
                    </a:lnTo>
                    <a:lnTo>
                      <a:pt x="124" y="11"/>
                    </a:lnTo>
                    <a:lnTo>
                      <a:pt x="124" y="9"/>
                    </a:lnTo>
                    <a:lnTo>
                      <a:pt x="124" y="8"/>
                    </a:lnTo>
                    <a:lnTo>
                      <a:pt x="126" y="8"/>
                    </a:lnTo>
                    <a:lnTo>
                      <a:pt x="124" y="6"/>
                    </a:lnTo>
                    <a:lnTo>
                      <a:pt x="121" y="6"/>
                    </a:lnTo>
                    <a:lnTo>
                      <a:pt x="121" y="5"/>
                    </a:lnTo>
                    <a:lnTo>
                      <a:pt x="121" y="3"/>
                    </a:lnTo>
                    <a:lnTo>
                      <a:pt x="123" y="3"/>
                    </a:lnTo>
                    <a:lnTo>
                      <a:pt x="126" y="3"/>
                    </a:lnTo>
                    <a:lnTo>
                      <a:pt x="126" y="2"/>
                    </a:lnTo>
                    <a:lnTo>
                      <a:pt x="124" y="0"/>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5" name="Freeform 231">
                <a:extLst>
                  <a:ext uri="{FF2B5EF4-FFF2-40B4-BE49-F238E27FC236}">
                    <a16:creationId xmlns:a16="http://schemas.microsoft.com/office/drawing/2014/main" id="{D4B825CE-6CF5-49F2-8C38-CCBBC9CF5115}"/>
                  </a:ext>
                </a:extLst>
              </p:cNvPr>
              <p:cNvSpPr>
                <a:spLocks/>
              </p:cNvSpPr>
              <p:nvPr/>
            </p:nvSpPr>
            <p:spPr bwMode="auto">
              <a:xfrm>
                <a:off x="688017" y="6186886"/>
                <a:ext cx="217406" cy="259929"/>
              </a:xfrm>
              <a:custGeom>
                <a:avLst/>
                <a:gdLst>
                  <a:gd name="T0" fmla="*/ 363 w 363"/>
                  <a:gd name="T1" fmla="*/ 84 h 434"/>
                  <a:gd name="T2" fmla="*/ 363 w 363"/>
                  <a:gd name="T3" fmla="*/ 179 h 434"/>
                  <a:gd name="T4" fmla="*/ 363 w 363"/>
                  <a:gd name="T5" fmla="*/ 274 h 434"/>
                  <a:gd name="T6" fmla="*/ 363 w 363"/>
                  <a:gd name="T7" fmla="*/ 366 h 434"/>
                  <a:gd name="T8" fmla="*/ 363 w 363"/>
                  <a:gd name="T9" fmla="*/ 432 h 434"/>
                  <a:gd name="T10" fmla="*/ 363 w 363"/>
                  <a:gd name="T11" fmla="*/ 432 h 434"/>
                  <a:gd name="T12" fmla="*/ 363 w 363"/>
                  <a:gd name="T13" fmla="*/ 432 h 434"/>
                  <a:gd name="T14" fmla="*/ 363 w 363"/>
                  <a:gd name="T15" fmla="*/ 432 h 434"/>
                  <a:gd name="T16" fmla="*/ 363 w 363"/>
                  <a:gd name="T17" fmla="*/ 432 h 434"/>
                  <a:gd name="T18" fmla="*/ 354 w 363"/>
                  <a:gd name="T19" fmla="*/ 434 h 434"/>
                  <a:gd name="T20" fmla="*/ 336 w 363"/>
                  <a:gd name="T21" fmla="*/ 434 h 434"/>
                  <a:gd name="T22" fmla="*/ 316 w 363"/>
                  <a:gd name="T23" fmla="*/ 434 h 434"/>
                  <a:gd name="T24" fmla="*/ 297 w 363"/>
                  <a:gd name="T25" fmla="*/ 434 h 434"/>
                  <a:gd name="T26" fmla="*/ 279 w 363"/>
                  <a:gd name="T27" fmla="*/ 434 h 434"/>
                  <a:gd name="T28" fmla="*/ 261 w 363"/>
                  <a:gd name="T29" fmla="*/ 434 h 434"/>
                  <a:gd name="T30" fmla="*/ 241 w 363"/>
                  <a:gd name="T31" fmla="*/ 434 h 434"/>
                  <a:gd name="T32" fmla="*/ 218 w 363"/>
                  <a:gd name="T33" fmla="*/ 426 h 434"/>
                  <a:gd name="T34" fmla="*/ 106 w 363"/>
                  <a:gd name="T35" fmla="*/ 385 h 434"/>
                  <a:gd name="T36" fmla="*/ 0 w 363"/>
                  <a:gd name="T37" fmla="*/ 346 h 434"/>
                  <a:gd name="T38" fmla="*/ 3 w 363"/>
                  <a:gd name="T39" fmla="*/ 336 h 434"/>
                  <a:gd name="T40" fmla="*/ 8 w 363"/>
                  <a:gd name="T41" fmla="*/ 328 h 434"/>
                  <a:gd name="T42" fmla="*/ 20 w 363"/>
                  <a:gd name="T43" fmla="*/ 322 h 434"/>
                  <a:gd name="T44" fmla="*/ 22 w 363"/>
                  <a:gd name="T45" fmla="*/ 311 h 434"/>
                  <a:gd name="T46" fmla="*/ 8 w 363"/>
                  <a:gd name="T47" fmla="*/ 299 h 434"/>
                  <a:gd name="T48" fmla="*/ 6 w 363"/>
                  <a:gd name="T49" fmla="*/ 282 h 434"/>
                  <a:gd name="T50" fmla="*/ 6 w 363"/>
                  <a:gd name="T51" fmla="*/ 277 h 434"/>
                  <a:gd name="T52" fmla="*/ 17 w 363"/>
                  <a:gd name="T53" fmla="*/ 267 h 434"/>
                  <a:gd name="T54" fmla="*/ 19 w 363"/>
                  <a:gd name="T55" fmla="*/ 260 h 434"/>
                  <a:gd name="T56" fmla="*/ 20 w 363"/>
                  <a:gd name="T57" fmla="*/ 253 h 434"/>
                  <a:gd name="T58" fmla="*/ 19 w 363"/>
                  <a:gd name="T59" fmla="*/ 248 h 434"/>
                  <a:gd name="T60" fmla="*/ 19 w 363"/>
                  <a:gd name="T61" fmla="*/ 239 h 434"/>
                  <a:gd name="T62" fmla="*/ 25 w 363"/>
                  <a:gd name="T63" fmla="*/ 230 h 434"/>
                  <a:gd name="T64" fmla="*/ 37 w 363"/>
                  <a:gd name="T65" fmla="*/ 218 h 434"/>
                  <a:gd name="T66" fmla="*/ 42 w 363"/>
                  <a:gd name="T67" fmla="*/ 207 h 434"/>
                  <a:gd name="T68" fmla="*/ 31 w 363"/>
                  <a:gd name="T69" fmla="*/ 198 h 434"/>
                  <a:gd name="T70" fmla="*/ 28 w 363"/>
                  <a:gd name="T71" fmla="*/ 198 h 434"/>
                  <a:gd name="T72" fmla="*/ 28 w 363"/>
                  <a:gd name="T73" fmla="*/ 191 h 434"/>
                  <a:gd name="T74" fmla="*/ 25 w 363"/>
                  <a:gd name="T75" fmla="*/ 187 h 434"/>
                  <a:gd name="T76" fmla="*/ 17 w 363"/>
                  <a:gd name="T77" fmla="*/ 175 h 434"/>
                  <a:gd name="T78" fmla="*/ 13 w 363"/>
                  <a:gd name="T79" fmla="*/ 167 h 434"/>
                  <a:gd name="T80" fmla="*/ 13 w 363"/>
                  <a:gd name="T81" fmla="*/ 150 h 434"/>
                  <a:gd name="T82" fmla="*/ 14 w 363"/>
                  <a:gd name="T83" fmla="*/ 146 h 434"/>
                  <a:gd name="T84" fmla="*/ 14 w 363"/>
                  <a:gd name="T85" fmla="*/ 132 h 434"/>
                  <a:gd name="T86" fmla="*/ 11 w 363"/>
                  <a:gd name="T87" fmla="*/ 109 h 434"/>
                  <a:gd name="T88" fmla="*/ 8 w 363"/>
                  <a:gd name="T89" fmla="*/ 92 h 434"/>
                  <a:gd name="T90" fmla="*/ 5 w 363"/>
                  <a:gd name="T91" fmla="*/ 80 h 434"/>
                  <a:gd name="T92" fmla="*/ 6 w 363"/>
                  <a:gd name="T93" fmla="*/ 72 h 434"/>
                  <a:gd name="T94" fmla="*/ 16 w 363"/>
                  <a:gd name="T95" fmla="*/ 67 h 434"/>
                  <a:gd name="T96" fmla="*/ 22 w 363"/>
                  <a:gd name="T97" fmla="*/ 67 h 434"/>
                  <a:gd name="T98" fmla="*/ 26 w 363"/>
                  <a:gd name="T99" fmla="*/ 67 h 434"/>
                  <a:gd name="T100" fmla="*/ 29 w 363"/>
                  <a:gd name="T101" fmla="*/ 67 h 434"/>
                  <a:gd name="T102" fmla="*/ 36 w 363"/>
                  <a:gd name="T103" fmla="*/ 77 h 434"/>
                  <a:gd name="T104" fmla="*/ 46 w 363"/>
                  <a:gd name="T105" fmla="*/ 66 h 434"/>
                  <a:gd name="T106" fmla="*/ 49 w 363"/>
                  <a:gd name="T107" fmla="*/ 55 h 434"/>
                  <a:gd name="T108" fmla="*/ 49 w 363"/>
                  <a:gd name="T109" fmla="*/ 24 h 434"/>
                  <a:gd name="T110" fmla="*/ 49 w 363"/>
                  <a:gd name="T111" fmla="*/ 0 h 434"/>
                  <a:gd name="T112" fmla="*/ 118 w 363"/>
                  <a:gd name="T113" fmla="*/ 0 h 434"/>
                  <a:gd name="T114" fmla="*/ 187 w 363"/>
                  <a:gd name="T115" fmla="*/ 0 h 434"/>
                  <a:gd name="T116" fmla="*/ 256 w 363"/>
                  <a:gd name="T117" fmla="*/ 0 h 434"/>
                  <a:gd name="T118" fmla="*/ 325 w 363"/>
                  <a:gd name="T11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3" h="434">
                    <a:moveTo>
                      <a:pt x="363" y="0"/>
                    </a:moveTo>
                    <a:lnTo>
                      <a:pt x="363" y="14"/>
                    </a:lnTo>
                    <a:lnTo>
                      <a:pt x="363" y="28"/>
                    </a:lnTo>
                    <a:lnTo>
                      <a:pt x="363" y="43"/>
                    </a:lnTo>
                    <a:lnTo>
                      <a:pt x="363" y="57"/>
                    </a:lnTo>
                    <a:lnTo>
                      <a:pt x="363" y="70"/>
                    </a:lnTo>
                    <a:lnTo>
                      <a:pt x="363" y="84"/>
                    </a:lnTo>
                    <a:lnTo>
                      <a:pt x="363" y="98"/>
                    </a:lnTo>
                    <a:lnTo>
                      <a:pt x="363" y="112"/>
                    </a:lnTo>
                    <a:lnTo>
                      <a:pt x="363" y="126"/>
                    </a:lnTo>
                    <a:lnTo>
                      <a:pt x="363" y="138"/>
                    </a:lnTo>
                    <a:lnTo>
                      <a:pt x="363" y="152"/>
                    </a:lnTo>
                    <a:lnTo>
                      <a:pt x="363" y="165"/>
                    </a:lnTo>
                    <a:lnTo>
                      <a:pt x="363" y="179"/>
                    </a:lnTo>
                    <a:lnTo>
                      <a:pt x="363" y="193"/>
                    </a:lnTo>
                    <a:lnTo>
                      <a:pt x="363" y="207"/>
                    </a:lnTo>
                    <a:lnTo>
                      <a:pt x="363" y="221"/>
                    </a:lnTo>
                    <a:lnTo>
                      <a:pt x="363" y="233"/>
                    </a:lnTo>
                    <a:lnTo>
                      <a:pt x="363" y="247"/>
                    </a:lnTo>
                    <a:lnTo>
                      <a:pt x="363" y="260"/>
                    </a:lnTo>
                    <a:lnTo>
                      <a:pt x="363" y="274"/>
                    </a:lnTo>
                    <a:lnTo>
                      <a:pt x="363" y="286"/>
                    </a:lnTo>
                    <a:lnTo>
                      <a:pt x="363" y="300"/>
                    </a:lnTo>
                    <a:lnTo>
                      <a:pt x="363" y="314"/>
                    </a:lnTo>
                    <a:lnTo>
                      <a:pt x="363" y="326"/>
                    </a:lnTo>
                    <a:lnTo>
                      <a:pt x="363" y="340"/>
                    </a:lnTo>
                    <a:lnTo>
                      <a:pt x="363" y="354"/>
                    </a:lnTo>
                    <a:lnTo>
                      <a:pt x="363" y="366"/>
                    </a:lnTo>
                    <a:lnTo>
                      <a:pt x="363" y="380"/>
                    </a:lnTo>
                    <a:lnTo>
                      <a:pt x="363" y="394"/>
                    </a:lnTo>
                    <a:lnTo>
                      <a:pt x="363" y="406"/>
                    </a:lnTo>
                    <a:lnTo>
                      <a:pt x="363" y="420"/>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2"/>
                    </a:lnTo>
                    <a:lnTo>
                      <a:pt x="363" y="434"/>
                    </a:lnTo>
                    <a:lnTo>
                      <a:pt x="363" y="434"/>
                    </a:lnTo>
                    <a:lnTo>
                      <a:pt x="362" y="434"/>
                    </a:lnTo>
                    <a:lnTo>
                      <a:pt x="360" y="434"/>
                    </a:lnTo>
                    <a:lnTo>
                      <a:pt x="357" y="434"/>
                    </a:lnTo>
                    <a:lnTo>
                      <a:pt x="354" y="434"/>
                    </a:lnTo>
                    <a:lnTo>
                      <a:pt x="351" y="434"/>
                    </a:lnTo>
                    <a:lnTo>
                      <a:pt x="350" y="434"/>
                    </a:lnTo>
                    <a:lnTo>
                      <a:pt x="346" y="434"/>
                    </a:lnTo>
                    <a:lnTo>
                      <a:pt x="343" y="434"/>
                    </a:lnTo>
                    <a:lnTo>
                      <a:pt x="340" y="434"/>
                    </a:lnTo>
                    <a:lnTo>
                      <a:pt x="339" y="434"/>
                    </a:lnTo>
                    <a:lnTo>
                      <a:pt x="336" y="434"/>
                    </a:lnTo>
                    <a:lnTo>
                      <a:pt x="333" y="434"/>
                    </a:lnTo>
                    <a:lnTo>
                      <a:pt x="330" y="434"/>
                    </a:lnTo>
                    <a:lnTo>
                      <a:pt x="327" y="434"/>
                    </a:lnTo>
                    <a:lnTo>
                      <a:pt x="325" y="434"/>
                    </a:lnTo>
                    <a:lnTo>
                      <a:pt x="322" y="434"/>
                    </a:lnTo>
                    <a:lnTo>
                      <a:pt x="319" y="434"/>
                    </a:lnTo>
                    <a:lnTo>
                      <a:pt x="316" y="434"/>
                    </a:lnTo>
                    <a:lnTo>
                      <a:pt x="314" y="434"/>
                    </a:lnTo>
                    <a:lnTo>
                      <a:pt x="311" y="434"/>
                    </a:lnTo>
                    <a:lnTo>
                      <a:pt x="308" y="434"/>
                    </a:lnTo>
                    <a:lnTo>
                      <a:pt x="305" y="434"/>
                    </a:lnTo>
                    <a:lnTo>
                      <a:pt x="304" y="434"/>
                    </a:lnTo>
                    <a:lnTo>
                      <a:pt x="301" y="434"/>
                    </a:lnTo>
                    <a:lnTo>
                      <a:pt x="297" y="434"/>
                    </a:lnTo>
                    <a:lnTo>
                      <a:pt x="294" y="434"/>
                    </a:lnTo>
                    <a:lnTo>
                      <a:pt x="293" y="434"/>
                    </a:lnTo>
                    <a:lnTo>
                      <a:pt x="290" y="434"/>
                    </a:lnTo>
                    <a:lnTo>
                      <a:pt x="287" y="434"/>
                    </a:lnTo>
                    <a:lnTo>
                      <a:pt x="284" y="434"/>
                    </a:lnTo>
                    <a:lnTo>
                      <a:pt x="282" y="434"/>
                    </a:lnTo>
                    <a:lnTo>
                      <a:pt x="279" y="434"/>
                    </a:lnTo>
                    <a:lnTo>
                      <a:pt x="276" y="434"/>
                    </a:lnTo>
                    <a:lnTo>
                      <a:pt x="273" y="434"/>
                    </a:lnTo>
                    <a:lnTo>
                      <a:pt x="271" y="434"/>
                    </a:lnTo>
                    <a:lnTo>
                      <a:pt x="268" y="434"/>
                    </a:lnTo>
                    <a:lnTo>
                      <a:pt x="265" y="434"/>
                    </a:lnTo>
                    <a:lnTo>
                      <a:pt x="262" y="434"/>
                    </a:lnTo>
                    <a:lnTo>
                      <a:pt x="261" y="434"/>
                    </a:lnTo>
                    <a:lnTo>
                      <a:pt x="258" y="434"/>
                    </a:lnTo>
                    <a:lnTo>
                      <a:pt x="255" y="434"/>
                    </a:lnTo>
                    <a:lnTo>
                      <a:pt x="252" y="434"/>
                    </a:lnTo>
                    <a:lnTo>
                      <a:pt x="250" y="434"/>
                    </a:lnTo>
                    <a:lnTo>
                      <a:pt x="247" y="434"/>
                    </a:lnTo>
                    <a:lnTo>
                      <a:pt x="244" y="434"/>
                    </a:lnTo>
                    <a:lnTo>
                      <a:pt x="241" y="434"/>
                    </a:lnTo>
                    <a:lnTo>
                      <a:pt x="236" y="432"/>
                    </a:lnTo>
                    <a:lnTo>
                      <a:pt x="235" y="432"/>
                    </a:lnTo>
                    <a:lnTo>
                      <a:pt x="232" y="431"/>
                    </a:lnTo>
                    <a:lnTo>
                      <a:pt x="229" y="429"/>
                    </a:lnTo>
                    <a:lnTo>
                      <a:pt x="225" y="427"/>
                    </a:lnTo>
                    <a:lnTo>
                      <a:pt x="222" y="427"/>
                    </a:lnTo>
                    <a:lnTo>
                      <a:pt x="218" y="426"/>
                    </a:lnTo>
                    <a:lnTo>
                      <a:pt x="215" y="424"/>
                    </a:lnTo>
                    <a:lnTo>
                      <a:pt x="212" y="423"/>
                    </a:lnTo>
                    <a:lnTo>
                      <a:pt x="209" y="421"/>
                    </a:lnTo>
                    <a:lnTo>
                      <a:pt x="183" y="412"/>
                    </a:lnTo>
                    <a:lnTo>
                      <a:pt x="157" y="403"/>
                    </a:lnTo>
                    <a:lnTo>
                      <a:pt x="132" y="394"/>
                    </a:lnTo>
                    <a:lnTo>
                      <a:pt x="106" y="385"/>
                    </a:lnTo>
                    <a:lnTo>
                      <a:pt x="80" y="375"/>
                    </a:lnTo>
                    <a:lnTo>
                      <a:pt x="54" y="366"/>
                    </a:lnTo>
                    <a:lnTo>
                      <a:pt x="28" y="355"/>
                    </a:lnTo>
                    <a:lnTo>
                      <a:pt x="2" y="346"/>
                    </a:lnTo>
                    <a:lnTo>
                      <a:pt x="0" y="346"/>
                    </a:lnTo>
                    <a:lnTo>
                      <a:pt x="0" y="346"/>
                    </a:lnTo>
                    <a:lnTo>
                      <a:pt x="0" y="346"/>
                    </a:lnTo>
                    <a:lnTo>
                      <a:pt x="0" y="345"/>
                    </a:lnTo>
                    <a:lnTo>
                      <a:pt x="2" y="342"/>
                    </a:lnTo>
                    <a:lnTo>
                      <a:pt x="2" y="340"/>
                    </a:lnTo>
                    <a:lnTo>
                      <a:pt x="0" y="339"/>
                    </a:lnTo>
                    <a:lnTo>
                      <a:pt x="2" y="337"/>
                    </a:lnTo>
                    <a:lnTo>
                      <a:pt x="2" y="336"/>
                    </a:lnTo>
                    <a:lnTo>
                      <a:pt x="3" y="336"/>
                    </a:lnTo>
                    <a:lnTo>
                      <a:pt x="5" y="334"/>
                    </a:lnTo>
                    <a:lnTo>
                      <a:pt x="5" y="332"/>
                    </a:lnTo>
                    <a:lnTo>
                      <a:pt x="5" y="332"/>
                    </a:lnTo>
                    <a:lnTo>
                      <a:pt x="6" y="329"/>
                    </a:lnTo>
                    <a:lnTo>
                      <a:pt x="6" y="329"/>
                    </a:lnTo>
                    <a:lnTo>
                      <a:pt x="6" y="329"/>
                    </a:lnTo>
                    <a:lnTo>
                      <a:pt x="8" y="328"/>
                    </a:lnTo>
                    <a:lnTo>
                      <a:pt x="16" y="328"/>
                    </a:lnTo>
                    <a:lnTo>
                      <a:pt x="17" y="328"/>
                    </a:lnTo>
                    <a:lnTo>
                      <a:pt x="19" y="326"/>
                    </a:lnTo>
                    <a:lnTo>
                      <a:pt x="19" y="325"/>
                    </a:lnTo>
                    <a:lnTo>
                      <a:pt x="19" y="325"/>
                    </a:lnTo>
                    <a:lnTo>
                      <a:pt x="19" y="323"/>
                    </a:lnTo>
                    <a:lnTo>
                      <a:pt x="20" y="322"/>
                    </a:lnTo>
                    <a:lnTo>
                      <a:pt x="22" y="320"/>
                    </a:lnTo>
                    <a:lnTo>
                      <a:pt x="23" y="319"/>
                    </a:lnTo>
                    <a:lnTo>
                      <a:pt x="23" y="317"/>
                    </a:lnTo>
                    <a:lnTo>
                      <a:pt x="22" y="313"/>
                    </a:lnTo>
                    <a:lnTo>
                      <a:pt x="22" y="313"/>
                    </a:lnTo>
                    <a:lnTo>
                      <a:pt x="22" y="311"/>
                    </a:lnTo>
                    <a:lnTo>
                      <a:pt x="22" y="311"/>
                    </a:lnTo>
                    <a:lnTo>
                      <a:pt x="22" y="309"/>
                    </a:lnTo>
                    <a:lnTo>
                      <a:pt x="20" y="306"/>
                    </a:lnTo>
                    <a:lnTo>
                      <a:pt x="17" y="305"/>
                    </a:lnTo>
                    <a:lnTo>
                      <a:pt x="13" y="305"/>
                    </a:lnTo>
                    <a:lnTo>
                      <a:pt x="9" y="305"/>
                    </a:lnTo>
                    <a:lnTo>
                      <a:pt x="8" y="302"/>
                    </a:lnTo>
                    <a:lnTo>
                      <a:pt x="8" y="299"/>
                    </a:lnTo>
                    <a:lnTo>
                      <a:pt x="9" y="296"/>
                    </a:lnTo>
                    <a:lnTo>
                      <a:pt x="9" y="293"/>
                    </a:lnTo>
                    <a:lnTo>
                      <a:pt x="8" y="288"/>
                    </a:lnTo>
                    <a:lnTo>
                      <a:pt x="8" y="288"/>
                    </a:lnTo>
                    <a:lnTo>
                      <a:pt x="6" y="285"/>
                    </a:lnTo>
                    <a:lnTo>
                      <a:pt x="6" y="283"/>
                    </a:lnTo>
                    <a:lnTo>
                      <a:pt x="6" y="282"/>
                    </a:lnTo>
                    <a:lnTo>
                      <a:pt x="8" y="282"/>
                    </a:lnTo>
                    <a:lnTo>
                      <a:pt x="8" y="280"/>
                    </a:lnTo>
                    <a:lnTo>
                      <a:pt x="6" y="280"/>
                    </a:lnTo>
                    <a:lnTo>
                      <a:pt x="6" y="279"/>
                    </a:lnTo>
                    <a:lnTo>
                      <a:pt x="6" y="279"/>
                    </a:lnTo>
                    <a:lnTo>
                      <a:pt x="6" y="277"/>
                    </a:lnTo>
                    <a:lnTo>
                      <a:pt x="6" y="277"/>
                    </a:lnTo>
                    <a:lnTo>
                      <a:pt x="9" y="277"/>
                    </a:lnTo>
                    <a:lnTo>
                      <a:pt x="11" y="276"/>
                    </a:lnTo>
                    <a:lnTo>
                      <a:pt x="13" y="276"/>
                    </a:lnTo>
                    <a:lnTo>
                      <a:pt x="14" y="271"/>
                    </a:lnTo>
                    <a:lnTo>
                      <a:pt x="16" y="270"/>
                    </a:lnTo>
                    <a:lnTo>
                      <a:pt x="16" y="268"/>
                    </a:lnTo>
                    <a:lnTo>
                      <a:pt x="17" y="267"/>
                    </a:lnTo>
                    <a:lnTo>
                      <a:pt x="17" y="267"/>
                    </a:lnTo>
                    <a:lnTo>
                      <a:pt x="19" y="265"/>
                    </a:lnTo>
                    <a:lnTo>
                      <a:pt x="19" y="265"/>
                    </a:lnTo>
                    <a:lnTo>
                      <a:pt x="17" y="264"/>
                    </a:lnTo>
                    <a:lnTo>
                      <a:pt x="17" y="262"/>
                    </a:lnTo>
                    <a:lnTo>
                      <a:pt x="19" y="262"/>
                    </a:lnTo>
                    <a:lnTo>
                      <a:pt x="19" y="260"/>
                    </a:lnTo>
                    <a:lnTo>
                      <a:pt x="19" y="260"/>
                    </a:lnTo>
                    <a:lnTo>
                      <a:pt x="19" y="259"/>
                    </a:lnTo>
                    <a:lnTo>
                      <a:pt x="19" y="256"/>
                    </a:lnTo>
                    <a:lnTo>
                      <a:pt x="20" y="256"/>
                    </a:lnTo>
                    <a:lnTo>
                      <a:pt x="20" y="254"/>
                    </a:lnTo>
                    <a:lnTo>
                      <a:pt x="20" y="253"/>
                    </a:lnTo>
                    <a:lnTo>
                      <a:pt x="20" y="253"/>
                    </a:lnTo>
                    <a:lnTo>
                      <a:pt x="20" y="251"/>
                    </a:lnTo>
                    <a:lnTo>
                      <a:pt x="20" y="251"/>
                    </a:lnTo>
                    <a:lnTo>
                      <a:pt x="20" y="251"/>
                    </a:lnTo>
                    <a:lnTo>
                      <a:pt x="20" y="250"/>
                    </a:lnTo>
                    <a:lnTo>
                      <a:pt x="20" y="248"/>
                    </a:lnTo>
                    <a:lnTo>
                      <a:pt x="20" y="248"/>
                    </a:lnTo>
                    <a:lnTo>
                      <a:pt x="19" y="248"/>
                    </a:lnTo>
                    <a:lnTo>
                      <a:pt x="19" y="245"/>
                    </a:lnTo>
                    <a:lnTo>
                      <a:pt x="19" y="244"/>
                    </a:lnTo>
                    <a:lnTo>
                      <a:pt x="19" y="242"/>
                    </a:lnTo>
                    <a:lnTo>
                      <a:pt x="20" y="242"/>
                    </a:lnTo>
                    <a:lnTo>
                      <a:pt x="20" y="241"/>
                    </a:lnTo>
                    <a:lnTo>
                      <a:pt x="20" y="241"/>
                    </a:lnTo>
                    <a:lnTo>
                      <a:pt x="19" y="239"/>
                    </a:lnTo>
                    <a:lnTo>
                      <a:pt x="19" y="237"/>
                    </a:lnTo>
                    <a:lnTo>
                      <a:pt x="19" y="237"/>
                    </a:lnTo>
                    <a:lnTo>
                      <a:pt x="19" y="236"/>
                    </a:lnTo>
                    <a:lnTo>
                      <a:pt x="20" y="234"/>
                    </a:lnTo>
                    <a:lnTo>
                      <a:pt x="23" y="233"/>
                    </a:lnTo>
                    <a:lnTo>
                      <a:pt x="23" y="231"/>
                    </a:lnTo>
                    <a:lnTo>
                      <a:pt x="25" y="230"/>
                    </a:lnTo>
                    <a:lnTo>
                      <a:pt x="25" y="228"/>
                    </a:lnTo>
                    <a:lnTo>
                      <a:pt x="26" y="225"/>
                    </a:lnTo>
                    <a:lnTo>
                      <a:pt x="26" y="224"/>
                    </a:lnTo>
                    <a:lnTo>
                      <a:pt x="28" y="224"/>
                    </a:lnTo>
                    <a:lnTo>
                      <a:pt x="29" y="222"/>
                    </a:lnTo>
                    <a:lnTo>
                      <a:pt x="36" y="218"/>
                    </a:lnTo>
                    <a:lnTo>
                      <a:pt x="37" y="218"/>
                    </a:lnTo>
                    <a:lnTo>
                      <a:pt x="40" y="214"/>
                    </a:lnTo>
                    <a:lnTo>
                      <a:pt x="42" y="213"/>
                    </a:lnTo>
                    <a:lnTo>
                      <a:pt x="43" y="211"/>
                    </a:lnTo>
                    <a:lnTo>
                      <a:pt x="45" y="210"/>
                    </a:lnTo>
                    <a:lnTo>
                      <a:pt x="43" y="208"/>
                    </a:lnTo>
                    <a:lnTo>
                      <a:pt x="43" y="208"/>
                    </a:lnTo>
                    <a:lnTo>
                      <a:pt x="42" y="207"/>
                    </a:lnTo>
                    <a:lnTo>
                      <a:pt x="42" y="205"/>
                    </a:lnTo>
                    <a:lnTo>
                      <a:pt x="40" y="205"/>
                    </a:lnTo>
                    <a:lnTo>
                      <a:pt x="39" y="204"/>
                    </a:lnTo>
                    <a:lnTo>
                      <a:pt x="34" y="201"/>
                    </a:lnTo>
                    <a:lnTo>
                      <a:pt x="32" y="199"/>
                    </a:lnTo>
                    <a:lnTo>
                      <a:pt x="32" y="199"/>
                    </a:lnTo>
                    <a:lnTo>
                      <a:pt x="31" y="198"/>
                    </a:lnTo>
                    <a:lnTo>
                      <a:pt x="31" y="198"/>
                    </a:lnTo>
                    <a:lnTo>
                      <a:pt x="31" y="198"/>
                    </a:lnTo>
                    <a:lnTo>
                      <a:pt x="31" y="198"/>
                    </a:lnTo>
                    <a:lnTo>
                      <a:pt x="31" y="198"/>
                    </a:lnTo>
                    <a:lnTo>
                      <a:pt x="29" y="198"/>
                    </a:lnTo>
                    <a:lnTo>
                      <a:pt x="29" y="198"/>
                    </a:lnTo>
                    <a:lnTo>
                      <a:pt x="28" y="198"/>
                    </a:lnTo>
                    <a:lnTo>
                      <a:pt x="28" y="196"/>
                    </a:lnTo>
                    <a:lnTo>
                      <a:pt x="28" y="196"/>
                    </a:lnTo>
                    <a:lnTo>
                      <a:pt x="28" y="195"/>
                    </a:lnTo>
                    <a:lnTo>
                      <a:pt x="28" y="195"/>
                    </a:lnTo>
                    <a:lnTo>
                      <a:pt x="28" y="195"/>
                    </a:lnTo>
                    <a:lnTo>
                      <a:pt x="28" y="193"/>
                    </a:lnTo>
                    <a:lnTo>
                      <a:pt x="28" y="191"/>
                    </a:lnTo>
                    <a:lnTo>
                      <a:pt x="28" y="191"/>
                    </a:lnTo>
                    <a:lnTo>
                      <a:pt x="28" y="191"/>
                    </a:lnTo>
                    <a:lnTo>
                      <a:pt x="28" y="190"/>
                    </a:lnTo>
                    <a:lnTo>
                      <a:pt x="26" y="188"/>
                    </a:lnTo>
                    <a:lnTo>
                      <a:pt x="26" y="188"/>
                    </a:lnTo>
                    <a:lnTo>
                      <a:pt x="25" y="187"/>
                    </a:lnTo>
                    <a:lnTo>
                      <a:pt x="25" y="187"/>
                    </a:lnTo>
                    <a:lnTo>
                      <a:pt x="25" y="185"/>
                    </a:lnTo>
                    <a:lnTo>
                      <a:pt x="25" y="184"/>
                    </a:lnTo>
                    <a:lnTo>
                      <a:pt x="25" y="184"/>
                    </a:lnTo>
                    <a:lnTo>
                      <a:pt x="25" y="184"/>
                    </a:lnTo>
                    <a:lnTo>
                      <a:pt x="20" y="175"/>
                    </a:lnTo>
                    <a:lnTo>
                      <a:pt x="19" y="175"/>
                    </a:lnTo>
                    <a:lnTo>
                      <a:pt x="17" y="175"/>
                    </a:lnTo>
                    <a:lnTo>
                      <a:pt x="17" y="173"/>
                    </a:lnTo>
                    <a:lnTo>
                      <a:pt x="17" y="170"/>
                    </a:lnTo>
                    <a:lnTo>
                      <a:pt x="16" y="170"/>
                    </a:lnTo>
                    <a:lnTo>
                      <a:pt x="16" y="169"/>
                    </a:lnTo>
                    <a:lnTo>
                      <a:pt x="16" y="167"/>
                    </a:lnTo>
                    <a:lnTo>
                      <a:pt x="14" y="167"/>
                    </a:lnTo>
                    <a:lnTo>
                      <a:pt x="13" y="167"/>
                    </a:lnTo>
                    <a:lnTo>
                      <a:pt x="13" y="165"/>
                    </a:lnTo>
                    <a:lnTo>
                      <a:pt x="13" y="156"/>
                    </a:lnTo>
                    <a:lnTo>
                      <a:pt x="13" y="156"/>
                    </a:lnTo>
                    <a:lnTo>
                      <a:pt x="13" y="155"/>
                    </a:lnTo>
                    <a:lnTo>
                      <a:pt x="11" y="153"/>
                    </a:lnTo>
                    <a:lnTo>
                      <a:pt x="13" y="150"/>
                    </a:lnTo>
                    <a:lnTo>
                      <a:pt x="13" y="150"/>
                    </a:lnTo>
                    <a:lnTo>
                      <a:pt x="13" y="149"/>
                    </a:lnTo>
                    <a:lnTo>
                      <a:pt x="11" y="147"/>
                    </a:lnTo>
                    <a:lnTo>
                      <a:pt x="11" y="147"/>
                    </a:lnTo>
                    <a:lnTo>
                      <a:pt x="11" y="146"/>
                    </a:lnTo>
                    <a:lnTo>
                      <a:pt x="13" y="146"/>
                    </a:lnTo>
                    <a:lnTo>
                      <a:pt x="13" y="146"/>
                    </a:lnTo>
                    <a:lnTo>
                      <a:pt x="14" y="146"/>
                    </a:lnTo>
                    <a:lnTo>
                      <a:pt x="14" y="144"/>
                    </a:lnTo>
                    <a:lnTo>
                      <a:pt x="16" y="144"/>
                    </a:lnTo>
                    <a:lnTo>
                      <a:pt x="16" y="141"/>
                    </a:lnTo>
                    <a:lnTo>
                      <a:pt x="16" y="139"/>
                    </a:lnTo>
                    <a:lnTo>
                      <a:pt x="16" y="136"/>
                    </a:lnTo>
                    <a:lnTo>
                      <a:pt x="14" y="133"/>
                    </a:lnTo>
                    <a:lnTo>
                      <a:pt x="14" y="132"/>
                    </a:lnTo>
                    <a:lnTo>
                      <a:pt x="14" y="129"/>
                    </a:lnTo>
                    <a:lnTo>
                      <a:pt x="14" y="127"/>
                    </a:lnTo>
                    <a:lnTo>
                      <a:pt x="11" y="123"/>
                    </a:lnTo>
                    <a:lnTo>
                      <a:pt x="11" y="119"/>
                    </a:lnTo>
                    <a:lnTo>
                      <a:pt x="9" y="116"/>
                    </a:lnTo>
                    <a:lnTo>
                      <a:pt x="11" y="112"/>
                    </a:lnTo>
                    <a:lnTo>
                      <a:pt x="11" y="109"/>
                    </a:lnTo>
                    <a:lnTo>
                      <a:pt x="11" y="107"/>
                    </a:lnTo>
                    <a:lnTo>
                      <a:pt x="11" y="106"/>
                    </a:lnTo>
                    <a:lnTo>
                      <a:pt x="8" y="101"/>
                    </a:lnTo>
                    <a:lnTo>
                      <a:pt x="8" y="100"/>
                    </a:lnTo>
                    <a:lnTo>
                      <a:pt x="8" y="96"/>
                    </a:lnTo>
                    <a:lnTo>
                      <a:pt x="8" y="92"/>
                    </a:lnTo>
                    <a:lnTo>
                      <a:pt x="8" y="92"/>
                    </a:lnTo>
                    <a:lnTo>
                      <a:pt x="9" y="89"/>
                    </a:lnTo>
                    <a:lnTo>
                      <a:pt x="9" y="89"/>
                    </a:lnTo>
                    <a:lnTo>
                      <a:pt x="9" y="87"/>
                    </a:lnTo>
                    <a:lnTo>
                      <a:pt x="9" y="87"/>
                    </a:lnTo>
                    <a:lnTo>
                      <a:pt x="6" y="84"/>
                    </a:lnTo>
                    <a:lnTo>
                      <a:pt x="5" y="81"/>
                    </a:lnTo>
                    <a:lnTo>
                      <a:pt x="5" y="80"/>
                    </a:lnTo>
                    <a:lnTo>
                      <a:pt x="5" y="78"/>
                    </a:lnTo>
                    <a:lnTo>
                      <a:pt x="6" y="77"/>
                    </a:lnTo>
                    <a:lnTo>
                      <a:pt x="6" y="75"/>
                    </a:lnTo>
                    <a:lnTo>
                      <a:pt x="6" y="75"/>
                    </a:lnTo>
                    <a:lnTo>
                      <a:pt x="6" y="74"/>
                    </a:lnTo>
                    <a:lnTo>
                      <a:pt x="6" y="72"/>
                    </a:lnTo>
                    <a:lnTo>
                      <a:pt x="6" y="72"/>
                    </a:lnTo>
                    <a:lnTo>
                      <a:pt x="6" y="70"/>
                    </a:lnTo>
                    <a:lnTo>
                      <a:pt x="6" y="70"/>
                    </a:lnTo>
                    <a:lnTo>
                      <a:pt x="6" y="70"/>
                    </a:lnTo>
                    <a:lnTo>
                      <a:pt x="8" y="70"/>
                    </a:lnTo>
                    <a:lnTo>
                      <a:pt x="9" y="69"/>
                    </a:lnTo>
                    <a:lnTo>
                      <a:pt x="11" y="67"/>
                    </a:lnTo>
                    <a:lnTo>
                      <a:pt x="16" y="67"/>
                    </a:lnTo>
                    <a:lnTo>
                      <a:pt x="16" y="66"/>
                    </a:lnTo>
                    <a:lnTo>
                      <a:pt x="17" y="66"/>
                    </a:lnTo>
                    <a:lnTo>
                      <a:pt x="17" y="66"/>
                    </a:lnTo>
                    <a:lnTo>
                      <a:pt x="20" y="67"/>
                    </a:lnTo>
                    <a:lnTo>
                      <a:pt x="20" y="67"/>
                    </a:lnTo>
                    <a:lnTo>
                      <a:pt x="22" y="67"/>
                    </a:lnTo>
                    <a:lnTo>
                      <a:pt x="22" y="67"/>
                    </a:lnTo>
                    <a:lnTo>
                      <a:pt x="22" y="69"/>
                    </a:lnTo>
                    <a:lnTo>
                      <a:pt x="23" y="69"/>
                    </a:lnTo>
                    <a:lnTo>
                      <a:pt x="23" y="69"/>
                    </a:lnTo>
                    <a:lnTo>
                      <a:pt x="25" y="69"/>
                    </a:lnTo>
                    <a:lnTo>
                      <a:pt x="25" y="69"/>
                    </a:lnTo>
                    <a:lnTo>
                      <a:pt x="25" y="69"/>
                    </a:lnTo>
                    <a:lnTo>
                      <a:pt x="26" y="67"/>
                    </a:lnTo>
                    <a:lnTo>
                      <a:pt x="26" y="67"/>
                    </a:lnTo>
                    <a:lnTo>
                      <a:pt x="28" y="67"/>
                    </a:lnTo>
                    <a:lnTo>
                      <a:pt x="28" y="67"/>
                    </a:lnTo>
                    <a:lnTo>
                      <a:pt x="28" y="67"/>
                    </a:lnTo>
                    <a:lnTo>
                      <a:pt x="28" y="67"/>
                    </a:lnTo>
                    <a:lnTo>
                      <a:pt x="29" y="67"/>
                    </a:lnTo>
                    <a:lnTo>
                      <a:pt x="29" y="67"/>
                    </a:lnTo>
                    <a:lnTo>
                      <a:pt x="31" y="69"/>
                    </a:lnTo>
                    <a:lnTo>
                      <a:pt x="31" y="69"/>
                    </a:lnTo>
                    <a:lnTo>
                      <a:pt x="31" y="70"/>
                    </a:lnTo>
                    <a:lnTo>
                      <a:pt x="32" y="74"/>
                    </a:lnTo>
                    <a:lnTo>
                      <a:pt x="34" y="74"/>
                    </a:lnTo>
                    <a:lnTo>
                      <a:pt x="34" y="75"/>
                    </a:lnTo>
                    <a:lnTo>
                      <a:pt x="36" y="77"/>
                    </a:lnTo>
                    <a:lnTo>
                      <a:pt x="37" y="77"/>
                    </a:lnTo>
                    <a:lnTo>
                      <a:pt x="39" y="77"/>
                    </a:lnTo>
                    <a:lnTo>
                      <a:pt x="42" y="77"/>
                    </a:lnTo>
                    <a:lnTo>
                      <a:pt x="43" y="75"/>
                    </a:lnTo>
                    <a:lnTo>
                      <a:pt x="45" y="72"/>
                    </a:lnTo>
                    <a:lnTo>
                      <a:pt x="46" y="69"/>
                    </a:lnTo>
                    <a:lnTo>
                      <a:pt x="46" y="66"/>
                    </a:lnTo>
                    <a:lnTo>
                      <a:pt x="48" y="64"/>
                    </a:lnTo>
                    <a:lnTo>
                      <a:pt x="49" y="63"/>
                    </a:lnTo>
                    <a:lnTo>
                      <a:pt x="49" y="63"/>
                    </a:lnTo>
                    <a:lnTo>
                      <a:pt x="49" y="61"/>
                    </a:lnTo>
                    <a:lnTo>
                      <a:pt x="49" y="58"/>
                    </a:lnTo>
                    <a:lnTo>
                      <a:pt x="49" y="58"/>
                    </a:lnTo>
                    <a:lnTo>
                      <a:pt x="49" y="55"/>
                    </a:lnTo>
                    <a:lnTo>
                      <a:pt x="49" y="54"/>
                    </a:lnTo>
                    <a:lnTo>
                      <a:pt x="49" y="49"/>
                    </a:lnTo>
                    <a:lnTo>
                      <a:pt x="49" y="44"/>
                    </a:lnTo>
                    <a:lnTo>
                      <a:pt x="49" y="40"/>
                    </a:lnTo>
                    <a:lnTo>
                      <a:pt x="49" y="35"/>
                    </a:lnTo>
                    <a:lnTo>
                      <a:pt x="49" y="29"/>
                    </a:lnTo>
                    <a:lnTo>
                      <a:pt x="49" y="24"/>
                    </a:lnTo>
                    <a:lnTo>
                      <a:pt x="49" y="18"/>
                    </a:lnTo>
                    <a:lnTo>
                      <a:pt x="49" y="14"/>
                    </a:lnTo>
                    <a:lnTo>
                      <a:pt x="49" y="9"/>
                    </a:lnTo>
                    <a:lnTo>
                      <a:pt x="49" y="6"/>
                    </a:lnTo>
                    <a:lnTo>
                      <a:pt x="49" y="3"/>
                    </a:lnTo>
                    <a:lnTo>
                      <a:pt x="49" y="0"/>
                    </a:lnTo>
                    <a:lnTo>
                      <a:pt x="49" y="0"/>
                    </a:lnTo>
                    <a:lnTo>
                      <a:pt x="59" y="0"/>
                    </a:lnTo>
                    <a:lnTo>
                      <a:pt x="69" y="0"/>
                    </a:lnTo>
                    <a:lnTo>
                      <a:pt x="78" y="0"/>
                    </a:lnTo>
                    <a:lnTo>
                      <a:pt x="88" y="0"/>
                    </a:lnTo>
                    <a:lnTo>
                      <a:pt x="98" y="0"/>
                    </a:lnTo>
                    <a:lnTo>
                      <a:pt x="108" y="0"/>
                    </a:lnTo>
                    <a:lnTo>
                      <a:pt x="118" y="0"/>
                    </a:lnTo>
                    <a:lnTo>
                      <a:pt x="127" y="0"/>
                    </a:lnTo>
                    <a:lnTo>
                      <a:pt x="138" y="0"/>
                    </a:lnTo>
                    <a:lnTo>
                      <a:pt x="147" y="0"/>
                    </a:lnTo>
                    <a:lnTo>
                      <a:pt x="157" y="0"/>
                    </a:lnTo>
                    <a:lnTo>
                      <a:pt x="167" y="0"/>
                    </a:lnTo>
                    <a:lnTo>
                      <a:pt x="176" y="0"/>
                    </a:lnTo>
                    <a:lnTo>
                      <a:pt x="187" y="0"/>
                    </a:lnTo>
                    <a:lnTo>
                      <a:pt x="196" y="0"/>
                    </a:lnTo>
                    <a:lnTo>
                      <a:pt x="207" y="0"/>
                    </a:lnTo>
                    <a:lnTo>
                      <a:pt x="216" y="0"/>
                    </a:lnTo>
                    <a:lnTo>
                      <a:pt x="225" y="0"/>
                    </a:lnTo>
                    <a:lnTo>
                      <a:pt x="236" y="0"/>
                    </a:lnTo>
                    <a:lnTo>
                      <a:pt x="245" y="0"/>
                    </a:lnTo>
                    <a:lnTo>
                      <a:pt x="256" y="0"/>
                    </a:lnTo>
                    <a:lnTo>
                      <a:pt x="265" y="0"/>
                    </a:lnTo>
                    <a:lnTo>
                      <a:pt x="274" y="0"/>
                    </a:lnTo>
                    <a:lnTo>
                      <a:pt x="285" y="0"/>
                    </a:lnTo>
                    <a:lnTo>
                      <a:pt x="294" y="0"/>
                    </a:lnTo>
                    <a:lnTo>
                      <a:pt x="305" y="0"/>
                    </a:lnTo>
                    <a:lnTo>
                      <a:pt x="314" y="0"/>
                    </a:lnTo>
                    <a:lnTo>
                      <a:pt x="325" y="0"/>
                    </a:lnTo>
                    <a:lnTo>
                      <a:pt x="334" y="0"/>
                    </a:lnTo>
                    <a:lnTo>
                      <a:pt x="343" y="0"/>
                    </a:lnTo>
                    <a:lnTo>
                      <a:pt x="354" y="0"/>
                    </a:lnTo>
                    <a:lnTo>
                      <a:pt x="363"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6" name="Freeform 232">
                <a:extLst>
                  <a:ext uri="{FF2B5EF4-FFF2-40B4-BE49-F238E27FC236}">
                    <a16:creationId xmlns:a16="http://schemas.microsoft.com/office/drawing/2014/main" id="{899F3EED-E039-4D97-A08D-B1E525614375}"/>
                  </a:ext>
                </a:extLst>
              </p:cNvPr>
              <p:cNvSpPr>
                <a:spLocks noEditPoints="1"/>
              </p:cNvSpPr>
              <p:nvPr/>
            </p:nvSpPr>
            <p:spPr bwMode="auto">
              <a:xfrm>
                <a:off x="325673" y="5941930"/>
                <a:ext cx="389295" cy="450384"/>
              </a:xfrm>
              <a:custGeom>
                <a:avLst/>
                <a:gdLst>
                  <a:gd name="T0" fmla="*/ 372 w 650"/>
                  <a:gd name="T1" fmla="*/ 729 h 752"/>
                  <a:gd name="T2" fmla="*/ 311 w 650"/>
                  <a:gd name="T3" fmla="*/ 700 h 752"/>
                  <a:gd name="T4" fmla="*/ 382 w 650"/>
                  <a:gd name="T5" fmla="*/ 688 h 752"/>
                  <a:gd name="T6" fmla="*/ 371 w 650"/>
                  <a:gd name="T7" fmla="*/ 685 h 752"/>
                  <a:gd name="T8" fmla="*/ 389 w 650"/>
                  <a:gd name="T9" fmla="*/ 660 h 752"/>
                  <a:gd name="T10" fmla="*/ 276 w 650"/>
                  <a:gd name="T11" fmla="*/ 642 h 752"/>
                  <a:gd name="T12" fmla="*/ 264 w 650"/>
                  <a:gd name="T13" fmla="*/ 640 h 752"/>
                  <a:gd name="T14" fmla="*/ 253 w 650"/>
                  <a:gd name="T15" fmla="*/ 639 h 752"/>
                  <a:gd name="T16" fmla="*/ 302 w 650"/>
                  <a:gd name="T17" fmla="*/ 640 h 752"/>
                  <a:gd name="T18" fmla="*/ 285 w 650"/>
                  <a:gd name="T19" fmla="*/ 642 h 752"/>
                  <a:gd name="T20" fmla="*/ 124 w 650"/>
                  <a:gd name="T21" fmla="*/ 340 h 752"/>
                  <a:gd name="T22" fmla="*/ 308 w 650"/>
                  <a:gd name="T23" fmla="*/ 276 h 752"/>
                  <a:gd name="T24" fmla="*/ 559 w 650"/>
                  <a:gd name="T25" fmla="*/ 510 h 752"/>
                  <a:gd name="T26" fmla="*/ 633 w 650"/>
                  <a:gd name="T27" fmla="*/ 599 h 752"/>
                  <a:gd name="T28" fmla="*/ 634 w 650"/>
                  <a:gd name="T29" fmla="*/ 631 h 752"/>
                  <a:gd name="T30" fmla="*/ 625 w 650"/>
                  <a:gd name="T31" fmla="*/ 662 h 752"/>
                  <a:gd name="T32" fmla="*/ 613 w 650"/>
                  <a:gd name="T33" fmla="*/ 691 h 752"/>
                  <a:gd name="T34" fmla="*/ 624 w 650"/>
                  <a:gd name="T35" fmla="*/ 734 h 752"/>
                  <a:gd name="T36" fmla="*/ 539 w 650"/>
                  <a:gd name="T37" fmla="*/ 746 h 752"/>
                  <a:gd name="T38" fmla="*/ 458 w 650"/>
                  <a:gd name="T39" fmla="*/ 745 h 752"/>
                  <a:gd name="T40" fmla="*/ 454 w 650"/>
                  <a:gd name="T41" fmla="*/ 738 h 752"/>
                  <a:gd name="T42" fmla="*/ 429 w 650"/>
                  <a:gd name="T43" fmla="*/ 688 h 752"/>
                  <a:gd name="T44" fmla="*/ 391 w 650"/>
                  <a:gd name="T45" fmla="*/ 659 h 752"/>
                  <a:gd name="T46" fmla="*/ 379 w 650"/>
                  <a:gd name="T47" fmla="*/ 657 h 752"/>
                  <a:gd name="T48" fmla="*/ 354 w 650"/>
                  <a:gd name="T49" fmla="*/ 640 h 752"/>
                  <a:gd name="T50" fmla="*/ 328 w 650"/>
                  <a:gd name="T51" fmla="*/ 631 h 752"/>
                  <a:gd name="T52" fmla="*/ 313 w 650"/>
                  <a:gd name="T53" fmla="*/ 614 h 752"/>
                  <a:gd name="T54" fmla="*/ 285 w 650"/>
                  <a:gd name="T55" fmla="*/ 610 h 752"/>
                  <a:gd name="T56" fmla="*/ 239 w 650"/>
                  <a:gd name="T57" fmla="*/ 599 h 752"/>
                  <a:gd name="T58" fmla="*/ 239 w 650"/>
                  <a:gd name="T59" fmla="*/ 562 h 752"/>
                  <a:gd name="T60" fmla="*/ 225 w 650"/>
                  <a:gd name="T61" fmla="*/ 539 h 752"/>
                  <a:gd name="T62" fmla="*/ 199 w 650"/>
                  <a:gd name="T63" fmla="*/ 515 h 752"/>
                  <a:gd name="T64" fmla="*/ 178 w 650"/>
                  <a:gd name="T65" fmla="*/ 486 h 752"/>
                  <a:gd name="T66" fmla="*/ 160 w 650"/>
                  <a:gd name="T67" fmla="*/ 463 h 752"/>
                  <a:gd name="T68" fmla="*/ 155 w 650"/>
                  <a:gd name="T69" fmla="*/ 440 h 752"/>
                  <a:gd name="T70" fmla="*/ 164 w 650"/>
                  <a:gd name="T71" fmla="*/ 423 h 752"/>
                  <a:gd name="T72" fmla="*/ 135 w 650"/>
                  <a:gd name="T73" fmla="*/ 403 h 752"/>
                  <a:gd name="T74" fmla="*/ 126 w 650"/>
                  <a:gd name="T75" fmla="*/ 377 h 752"/>
                  <a:gd name="T76" fmla="*/ 120 w 650"/>
                  <a:gd name="T77" fmla="*/ 346 h 752"/>
                  <a:gd name="T78" fmla="*/ 130 w 650"/>
                  <a:gd name="T79" fmla="*/ 361 h 752"/>
                  <a:gd name="T80" fmla="*/ 150 w 650"/>
                  <a:gd name="T81" fmla="*/ 374 h 752"/>
                  <a:gd name="T82" fmla="*/ 137 w 650"/>
                  <a:gd name="T83" fmla="*/ 349 h 752"/>
                  <a:gd name="T84" fmla="*/ 126 w 650"/>
                  <a:gd name="T85" fmla="*/ 334 h 752"/>
                  <a:gd name="T86" fmla="*/ 152 w 650"/>
                  <a:gd name="T87" fmla="*/ 325 h 752"/>
                  <a:gd name="T88" fmla="*/ 176 w 650"/>
                  <a:gd name="T89" fmla="*/ 326 h 752"/>
                  <a:gd name="T90" fmla="*/ 183 w 650"/>
                  <a:gd name="T91" fmla="*/ 325 h 752"/>
                  <a:gd name="T92" fmla="*/ 172 w 650"/>
                  <a:gd name="T93" fmla="*/ 322 h 752"/>
                  <a:gd name="T94" fmla="*/ 152 w 650"/>
                  <a:gd name="T95" fmla="*/ 319 h 752"/>
                  <a:gd name="T96" fmla="*/ 123 w 650"/>
                  <a:gd name="T97" fmla="*/ 320 h 752"/>
                  <a:gd name="T98" fmla="*/ 124 w 650"/>
                  <a:gd name="T99" fmla="*/ 338 h 752"/>
                  <a:gd name="T100" fmla="*/ 109 w 650"/>
                  <a:gd name="T101" fmla="*/ 338 h 752"/>
                  <a:gd name="T102" fmla="*/ 92 w 650"/>
                  <a:gd name="T103" fmla="*/ 331 h 752"/>
                  <a:gd name="T104" fmla="*/ 100 w 650"/>
                  <a:gd name="T105" fmla="*/ 322 h 752"/>
                  <a:gd name="T106" fmla="*/ 78 w 650"/>
                  <a:gd name="T107" fmla="*/ 291 h 752"/>
                  <a:gd name="T108" fmla="*/ 48 w 650"/>
                  <a:gd name="T109" fmla="*/ 262 h 752"/>
                  <a:gd name="T110" fmla="*/ 39 w 650"/>
                  <a:gd name="T111" fmla="*/ 224 h 752"/>
                  <a:gd name="T112" fmla="*/ 32 w 650"/>
                  <a:gd name="T113" fmla="*/ 179 h 752"/>
                  <a:gd name="T114" fmla="*/ 3 w 650"/>
                  <a:gd name="T115" fmla="*/ 136 h 752"/>
                  <a:gd name="T116" fmla="*/ 13 w 650"/>
                  <a:gd name="T117" fmla="*/ 110 h 752"/>
                  <a:gd name="T118" fmla="*/ 11 w 650"/>
                  <a:gd name="T119" fmla="*/ 104 h 752"/>
                  <a:gd name="T120" fmla="*/ 22 w 650"/>
                  <a:gd name="T121" fmla="*/ 44 h 752"/>
                  <a:gd name="T122" fmla="*/ 14 w 650"/>
                  <a:gd name="T123" fmla="*/ 4 h 752"/>
                  <a:gd name="T124" fmla="*/ 279 w 650"/>
                  <a:gd name="T125" fmla="*/ 17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0" h="752">
                    <a:moveTo>
                      <a:pt x="366" y="714"/>
                    </a:moveTo>
                    <a:lnTo>
                      <a:pt x="368" y="715"/>
                    </a:lnTo>
                    <a:lnTo>
                      <a:pt x="369" y="715"/>
                    </a:lnTo>
                    <a:lnTo>
                      <a:pt x="369" y="717"/>
                    </a:lnTo>
                    <a:lnTo>
                      <a:pt x="369" y="718"/>
                    </a:lnTo>
                    <a:lnTo>
                      <a:pt x="372" y="720"/>
                    </a:lnTo>
                    <a:lnTo>
                      <a:pt x="372" y="722"/>
                    </a:lnTo>
                    <a:lnTo>
                      <a:pt x="374" y="723"/>
                    </a:lnTo>
                    <a:lnTo>
                      <a:pt x="376" y="723"/>
                    </a:lnTo>
                    <a:lnTo>
                      <a:pt x="376" y="725"/>
                    </a:lnTo>
                    <a:lnTo>
                      <a:pt x="379" y="728"/>
                    </a:lnTo>
                    <a:lnTo>
                      <a:pt x="380" y="729"/>
                    </a:lnTo>
                    <a:lnTo>
                      <a:pt x="382" y="731"/>
                    </a:lnTo>
                    <a:lnTo>
                      <a:pt x="380" y="731"/>
                    </a:lnTo>
                    <a:lnTo>
                      <a:pt x="379" y="731"/>
                    </a:lnTo>
                    <a:lnTo>
                      <a:pt x="379" y="732"/>
                    </a:lnTo>
                    <a:lnTo>
                      <a:pt x="377" y="732"/>
                    </a:lnTo>
                    <a:lnTo>
                      <a:pt x="377" y="731"/>
                    </a:lnTo>
                    <a:lnTo>
                      <a:pt x="376" y="731"/>
                    </a:lnTo>
                    <a:lnTo>
                      <a:pt x="374" y="729"/>
                    </a:lnTo>
                    <a:lnTo>
                      <a:pt x="372" y="729"/>
                    </a:lnTo>
                    <a:lnTo>
                      <a:pt x="372" y="728"/>
                    </a:lnTo>
                    <a:lnTo>
                      <a:pt x="372" y="726"/>
                    </a:lnTo>
                    <a:lnTo>
                      <a:pt x="371" y="726"/>
                    </a:lnTo>
                    <a:lnTo>
                      <a:pt x="371" y="725"/>
                    </a:lnTo>
                    <a:lnTo>
                      <a:pt x="369" y="723"/>
                    </a:lnTo>
                    <a:lnTo>
                      <a:pt x="369" y="722"/>
                    </a:lnTo>
                    <a:lnTo>
                      <a:pt x="368" y="720"/>
                    </a:lnTo>
                    <a:lnTo>
                      <a:pt x="368" y="718"/>
                    </a:lnTo>
                    <a:lnTo>
                      <a:pt x="368" y="717"/>
                    </a:lnTo>
                    <a:lnTo>
                      <a:pt x="366" y="717"/>
                    </a:lnTo>
                    <a:lnTo>
                      <a:pt x="366" y="715"/>
                    </a:lnTo>
                    <a:lnTo>
                      <a:pt x="366" y="714"/>
                    </a:lnTo>
                    <a:close/>
                    <a:moveTo>
                      <a:pt x="310" y="697"/>
                    </a:moveTo>
                    <a:lnTo>
                      <a:pt x="311" y="697"/>
                    </a:lnTo>
                    <a:lnTo>
                      <a:pt x="313" y="699"/>
                    </a:lnTo>
                    <a:lnTo>
                      <a:pt x="314" y="699"/>
                    </a:lnTo>
                    <a:lnTo>
                      <a:pt x="314" y="700"/>
                    </a:lnTo>
                    <a:lnTo>
                      <a:pt x="313" y="700"/>
                    </a:lnTo>
                    <a:lnTo>
                      <a:pt x="313" y="702"/>
                    </a:lnTo>
                    <a:lnTo>
                      <a:pt x="311" y="702"/>
                    </a:lnTo>
                    <a:lnTo>
                      <a:pt x="311" y="700"/>
                    </a:lnTo>
                    <a:lnTo>
                      <a:pt x="310" y="702"/>
                    </a:lnTo>
                    <a:lnTo>
                      <a:pt x="310" y="700"/>
                    </a:lnTo>
                    <a:lnTo>
                      <a:pt x="308" y="700"/>
                    </a:lnTo>
                    <a:lnTo>
                      <a:pt x="307" y="700"/>
                    </a:lnTo>
                    <a:lnTo>
                      <a:pt x="305" y="699"/>
                    </a:lnTo>
                    <a:lnTo>
                      <a:pt x="305" y="697"/>
                    </a:lnTo>
                    <a:lnTo>
                      <a:pt x="305" y="695"/>
                    </a:lnTo>
                    <a:lnTo>
                      <a:pt x="307" y="697"/>
                    </a:lnTo>
                    <a:lnTo>
                      <a:pt x="307" y="695"/>
                    </a:lnTo>
                    <a:lnTo>
                      <a:pt x="308" y="695"/>
                    </a:lnTo>
                    <a:lnTo>
                      <a:pt x="310" y="697"/>
                    </a:lnTo>
                    <a:close/>
                    <a:moveTo>
                      <a:pt x="371" y="682"/>
                    </a:moveTo>
                    <a:lnTo>
                      <a:pt x="372" y="683"/>
                    </a:lnTo>
                    <a:lnTo>
                      <a:pt x="374" y="683"/>
                    </a:lnTo>
                    <a:lnTo>
                      <a:pt x="376" y="683"/>
                    </a:lnTo>
                    <a:lnTo>
                      <a:pt x="376" y="685"/>
                    </a:lnTo>
                    <a:lnTo>
                      <a:pt x="377" y="685"/>
                    </a:lnTo>
                    <a:lnTo>
                      <a:pt x="379" y="685"/>
                    </a:lnTo>
                    <a:lnTo>
                      <a:pt x="380" y="686"/>
                    </a:lnTo>
                    <a:lnTo>
                      <a:pt x="382" y="686"/>
                    </a:lnTo>
                    <a:lnTo>
                      <a:pt x="382" y="688"/>
                    </a:lnTo>
                    <a:lnTo>
                      <a:pt x="382" y="689"/>
                    </a:lnTo>
                    <a:lnTo>
                      <a:pt x="383" y="689"/>
                    </a:lnTo>
                    <a:lnTo>
                      <a:pt x="383" y="691"/>
                    </a:lnTo>
                    <a:lnTo>
                      <a:pt x="385" y="691"/>
                    </a:lnTo>
                    <a:lnTo>
                      <a:pt x="385" y="692"/>
                    </a:lnTo>
                    <a:lnTo>
                      <a:pt x="385" y="694"/>
                    </a:lnTo>
                    <a:lnTo>
                      <a:pt x="383" y="695"/>
                    </a:lnTo>
                    <a:lnTo>
                      <a:pt x="383" y="694"/>
                    </a:lnTo>
                    <a:lnTo>
                      <a:pt x="382" y="694"/>
                    </a:lnTo>
                    <a:lnTo>
                      <a:pt x="380" y="694"/>
                    </a:lnTo>
                    <a:lnTo>
                      <a:pt x="380" y="692"/>
                    </a:lnTo>
                    <a:lnTo>
                      <a:pt x="379" y="692"/>
                    </a:lnTo>
                    <a:lnTo>
                      <a:pt x="377" y="694"/>
                    </a:lnTo>
                    <a:lnTo>
                      <a:pt x="376" y="692"/>
                    </a:lnTo>
                    <a:lnTo>
                      <a:pt x="374" y="692"/>
                    </a:lnTo>
                    <a:lnTo>
                      <a:pt x="374" y="691"/>
                    </a:lnTo>
                    <a:lnTo>
                      <a:pt x="374" y="689"/>
                    </a:lnTo>
                    <a:lnTo>
                      <a:pt x="374" y="688"/>
                    </a:lnTo>
                    <a:lnTo>
                      <a:pt x="374" y="686"/>
                    </a:lnTo>
                    <a:lnTo>
                      <a:pt x="372" y="685"/>
                    </a:lnTo>
                    <a:lnTo>
                      <a:pt x="371" y="685"/>
                    </a:lnTo>
                    <a:lnTo>
                      <a:pt x="369" y="685"/>
                    </a:lnTo>
                    <a:lnTo>
                      <a:pt x="368" y="685"/>
                    </a:lnTo>
                    <a:lnTo>
                      <a:pt x="368" y="683"/>
                    </a:lnTo>
                    <a:lnTo>
                      <a:pt x="366" y="682"/>
                    </a:lnTo>
                    <a:lnTo>
                      <a:pt x="368" y="682"/>
                    </a:lnTo>
                    <a:lnTo>
                      <a:pt x="369" y="682"/>
                    </a:lnTo>
                    <a:lnTo>
                      <a:pt x="371" y="682"/>
                    </a:lnTo>
                    <a:close/>
                    <a:moveTo>
                      <a:pt x="339" y="680"/>
                    </a:moveTo>
                    <a:lnTo>
                      <a:pt x="340" y="680"/>
                    </a:lnTo>
                    <a:lnTo>
                      <a:pt x="340" y="682"/>
                    </a:lnTo>
                    <a:lnTo>
                      <a:pt x="339" y="682"/>
                    </a:lnTo>
                    <a:lnTo>
                      <a:pt x="339" y="680"/>
                    </a:lnTo>
                    <a:close/>
                    <a:moveTo>
                      <a:pt x="391" y="659"/>
                    </a:moveTo>
                    <a:lnTo>
                      <a:pt x="391" y="660"/>
                    </a:lnTo>
                    <a:lnTo>
                      <a:pt x="389" y="660"/>
                    </a:lnTo>
                    <a:lnTo>
                      <a:pt x="389" y="662"/>
                    </a:lnTo>
                    <a:lnTo>
                      <a:pt x="389" y="663"/>
                    </a:lnTo>
                    <a:lnTo>
                      <a:pt x="388" y="663"/>
                    </a:lnTo>
                    <a:lnTo>
                      <a:pt x="388" y="662"/>
                    </a:lnTo>
                    <a:lnTo>
                      <a:pt x="389" y="662"/>
                    </a:lnTo>
                    <a:lnTo>
                      <a:pt x="389" y="660"/>
                    </a:lnTo>
                    <a:lnTo>
                      <a:pt x="388" y="660"/>
                    </a:lnTo>
                    <a:lnTo>
                      <a:pt x="389" y="662"/>
                    </a:lnTo>
                    <a:lnTo>
                      <a:pt x="388" y="662"/>
                    </a:lnTo>
                    <a:lnTo>
                      <a:pt x="388" y="660"/>
                    </a:lnTo>
                    <a:lnTo>
                      <a:pt x="389" y="660"/>
                    </a:lnTo>
                    <a:lnTo>
                      <a:pt x="391" y="659"/>
                    </a:lnTo>
                    <a:close/>
                    <a:moveTo>
                      <a:pt x="317" y="640"/>
                    </a:moveTo>
                    <a:lnTo>
                      <a:pt x="317" y="642"/>
                    </a:lnTo>
                    <a:lnTo>
                      <a:pt x="316" y="642"/>
                    </a:lnTo>
                    <a:lnTo>
                      <a:pt x="314" y="642"/>
                    </a:lnTo>
                    <a:lnTo>
                      <a:pt x="314" y="640"/>
                    </a:lnTo>
                    <a:lnTo>
                      <a:pt x="313" y="640"/>
                    </a:lnTo>
                    <a:lnTo>
                      <a:pt x="314" y="640"/>
                    </a:lnTo>
                    <a:lnTo>
                      <a:pt x="316" y="640"/>
                    </a:lnTo>
                    <a:lnTo>
                      <a:pt x="317" y="642"/>
                    </a:lnTo>
                    <a:lnTo>
                      <a:pt x="317" y="640"/>
                    </a:lnTo>
                    <a:lnTo>
                      <a:pt x="319" y="640"/>
                    </a:lnTo>
                    <a:lnTo>
                      <a:pt x="317" y="640"/>
                    </a:lnTo>
                    <a:close/>
                    <a:moveTo>
                      <a:pt x="276" y="639"/>
                    </a:moveTo>
                    <a:lnTo>
                      <a:pt x="276" y="640"/>
                    </a:lnTo>
                    <a:lnTo>
                      <a:pt x="276" y="642"/>
                    </a:lnTo>
                    <a:lnTo>
                      <a:pt x="278" y="643"/>
                    </a:lnTo>
                    <a:lnTo>
                      <a:pt x="279" y="643"/>
                    </a:lnTo>
                    <a:lnTo>
                      <a:pt x="279" y="645"/>
                    </a:lnTo>
                    <a:lnTo>
                      <a:pt x="281" y="645"/>
                    </a:lnTo>
                    <a:lnTo>
                      <a:pt x="281" y="646"/>
                    </a:lnTo>
                    <a:lnTo>
                      <a:pt x="279" y="646"/>
                    </a:lnTo>
                    <a:lnTo>
                      <a:pt x="278" y="646"/>
                    </a:lnTo>
                    <a:lnTo>
                      <a:pt x="276" y="648"/>
                    </a:lnTo>
                    <a:lnTo>
                      <a:pt x="274" y="648"/>
                    </a:lnTo>
                    <a:lnTo>
                      <a:pt x="273" y="650"/>
                    </a:lnTo>
                    <a:lnTo>
                      <a:pt x="271" y="648"/>
                    </a:lnTo>
                    <a:lnTo>
                      <a:pt x="271" y="650"/>
                    </a:lnTo>
                    <a:lnTo>
                      <a:pt x="270" y="650"/>
                    </a:lnTo>
                    <a:lnTo>
                      <a:pt x="268" y="648"/>
                    </a:lnTo>
                    <a:lnTo>
                      <a:pt x="267" y="648"/>
                    </a:lnTo>
                    <a:lnTo>
                      <a:pt x="267" y="646"/>
                    </a:lnTo>
                    <a:lnTo>
                      <a:pt x="265" y="645"/>
                    </a:lnTo>
                    <a:lnTo>
                      <a:pt x="265" y="643"/>
                    </a:lnTo>
                    <a:lnTo>
                      <a:pt x="264" y="642"/>
                    </a:lnTo>
                    <a:lnTo>
                      <a:pt x="262" y="642"/>
                    </a:lnTo>
                    <a:lnTo>
                      <a:pt x="264" y="640"/>
                    </a:lnTo>
                    <a:lnTo>
                      <a:pt x="265" y="640"/>
                    </a:lnTo>
                    <a:lnTo>
                      <a:pt x="265" y="642"/>
                    </a:lnTo>
                    <a:lnTo>
                      <a:pt x="267" y="640"/>
                    </a:lnTo>
                    <a:lnTo>
                      <a:pt x="268" y="642"/>
                    </a:lnTo>
                    <a:lnTo>
                      <a:pt x="268" y="640"/>
                    </a:lnTo>
                    <a:lnTo>
                      <a:pt x="270" y="640"/>
                    </a:lnTo>
                    <a:lnTo>
                      <a:pt x="273" y="640"/>
                    </a:lnTo>
                    <a:lnTo>
                      <a:pt x="274" y="640"/>
                    </a:lnTo>
                    <a:lnTo>
                      <a:pt x="274" y="639"/>
                    </a:lnTo>
                    <a:lnTo>
                      <a:pt x="276" y="639"/>
                    </a:lnTo>
                    <a:close/>
                    <a:moveTo>
                      <a:pt x="256" y="637"/>
                    </a:moveTo>
                    <a:lnTo>
                      <a:pt x="256" y="639"/>
                    </a:lnTo>
                    <a:lnTo>
                      <a:pt x="258" y="637"/>
                    </a:lnTo>
                    <a:lnTo>
                      <a:pt x="258" y="639"/>
                    </a:lnTo>
                    <a:lnTo>
                      <a:pt x="259" y="639"/>
                    </a:lnTo>
                    <a:lnTo>
                      <a:pt x="259" y="640"/>
                    </a:lnTo>
                    <a:lnTo>
                      <a:pt x="258" y="640"/>
                    </a:lnTo>
                    <a:lnTo>
                      <a:pt x="256" y="640"/>
                    </a:lnTo>
                    <a:lnTo>
                      <a:pt x="255" y="640"/>
                    </a:lnTo>
                    <a:lnTo>
                      <a:pt x="253" y="640"/>
                    </a:lnTo>
                    <a:lnTo>
                      <a:pt x="253" y="639"/>
                    </a:lnTo>
                    <a:lnTo>
                      <a:pt x="251" y="640"/>
                    </a:lnTo>
                    <a:lnTo>
                      <a:pt x="251" y="639"/>
                    </a:lnTo>
                    <a:lnTo>
                      <a:pt x="250" y="639"/>
                    </a:lnTo>
                    <a:lnTo>
                      <a:pt x="251" y="639"/>
                    </a:lnTo>
                    <a:lnTo>
                      <a:pt x="253" y="637"/>
                    </a:lnTo>
                    <a:lnTo>
                      <a:pt x="255" y="637"/>
                    </a:lnTo>
                    <a:lnTo>
                      <a:pt x="255" y="636"/>
                    </a:lnTo>
                    <a:lnTo>
                      <a:pt x="256" y="636"/>
                    </a:lnTo>
                    <a:lnTo>
                      <a:pt x="256" y="637"/>
                    </a:lnTo>
                    <a:close/>
                    <a:moveTo>
                      <a:pt x="288" y="637"/>
                    </a:moveTo>
                    <a:lnTo>
                      <a:pt x="290" y="637"/>
                    </a:lnTo>
                    <a:lnTo>
                      <a:pt x="291" y="637"/>
                    </a:lnTo>
                    <a:lnTo>
                      <a:pt x="293" y="637"/>
                    </a:lnTo>
                    <a:lnTo>
                      <a:pt x="294" y="637"/>
                    </a:lnTo>
                    <a:lnTo>
                      <a:pt x="294" y="639"/>
                    </a:lnTo>
                    <a:lnTo>
                      <a:pt x="296" y="637"/>
                    </a:lnTo>
                    <a:lnTo>
                      <a:pt x="296" y="639"/>
                    </a:lnTo>
                    <a:lnTo>
                      <a:pt x="297" y="639"/>
                    </a:lnTo>
                    <a:lnTo>
                      <a:pt x="299" y="640"/>
                    </a:lnTo>
                    <a:lnTo>
                      <a:pt x="300" y="640"/>
                    </a:lnTo>
                    <a:lnTo>
                      <a:pt x="302" y="640"/>
                    </a:lnTo>
                    <a:lnTo>
                      <a:pt x="304" y="639"/>
                    </a:lnTo>
                    <a:lnTo>
                      <a:pt x="305" y="637"/>
                    </a:lnTo>
                    <a:lnTo>
                      <a:pt x="307" y="637"/>
                    </a:lnTo>
                    <a:lnTo>
                      <a:pt x="308" y="639"/>
                    </a:lnTo>
                    <a:lnTo>
                      <a:pt x="308" y="640"/>
                    </a:lnTo>
                    <a:lnTo>
                      <a:pt x="307" y="640"/>
                    </a:lnTo>
                    <a:lnTo>
                      <a:pt x="307" y="642"/>
                    </a:lnTo>
                    <a:lnTo>
                      <a:pt x="305" y="642"/>
                    </a:lnTo>
                    <a:lnTo>
                      <a:pt x="304" y="642"/>
                    </a:lnTo>
                    <a:lnTo>
                      <a:pt x="302" y="643"/>
                    </a:lnTo>
                    <a:lnTo>
                      <a:pt x="300" y="643"/>
                    </a:lnTo>
                    <a:lnTo>
                      <a:pt x="299" y="643"/>
                    </a:lnTo>
                    <a:lnTo>
                      <a:pt x="297" y="643"/>
                    </a:lnTo>
                    <a:lnTo>
                      <a:pt x="296" y="645"/>
                    </a:lnTo>
                    <a:lnTo>
                      <a:pt x="294" y="645"/>
                    </a:lnTo>
                    <a:lnTo>
                      <a:pt x="293" y="645"/>
                    </a:lnTo>
                    <a:lnTo>
                      <a:pt x="291" y="645"/>
                    </a:lnTo>
                    <a:lnTo>
                      <a:pt x="290" y="645"/>
                    </a:lnTo>
                    <a:lnTo>
                      <a:pt x="288" y="643"/>
                    </a:lnTo>
                    <a:lnTo>
                      <a:pt x="287" y="643"/>
                    </a:lnTo>
                    <a:lnTo>
                      <a:pt x="285" y="642"/>
                    </a:lnTo>
                    <a:lnTo>
                      <a:pt x="285" y="640"/>
                    </a:lnTo>
                    <a:lnTo>
                      <a:pt x="287" y="640"/>
                    </a:lnTo>
                    <a:lnTo>
                      <a:pt x="287" y="639"/>
                    </a:lnTo>
                    <a:lnTo>
                      <a:pt x="285" y="639"/>
                    </a:lnTo>
                    <a:lnTo>
                      <a:pt x="285" y="637"/>
                    </a:lnTo>
                    <a:lnTo>
                      <a:pt x="284" y="637"/>
                    </a:lnTo>
                    <a:lnTo>
                      <a:pt x="282" y="637"/>
                    </a:lnTo>
                    <a:lnTo>
                      <a:pt x="284" y="637"/>
                    </a:lnTo>
                    <a:lnTo>
                      <a:pt x="284" y="636"/>
                    </a:lnTo>
                    <a:lnTo>
                      <a:pt x="285" y="636"/>
                    </a:lnTo>
                    <a:lnTo>
                      <a:pt x="288" y="636"/>
                    </a:lnTo>
                    <a:lnTo>
                      <a:pt x="288" y="637"/>
                    </a:lnTo>
                    <a:close/>
                    <a:moveTo>
                      <a:pt x="129" y="345"/>
                    </a:moveTo>
                    <a:lnTo>
                      <a:pt x="130" y="345"/>
                    </a:lnTo>
                    <a:lnTo>
                      <a:pt x="129" y="345"/>
                    </a:lnTo>
                    <a:lnTo>
                      <a:pt x="129" y="343"/>
                    </a:lnTo>
                    <a:lnTo>
                      <a:pt x="129" y="345"/>
                    </a:lnTo>
                    <a:close/>
                    <a:moveTo>
                      <a:pt x="126" y="340"/>
                    </a:moveTo>
                    <a:lnTo>
                      <a:pt x="126" y="342"/>
                    </a:lnTo>
                    <a:lnTo>
                      <a:pt x="124" y="342"/>
                    </a:lnTo>
                    <a:lnTo>
                      <a:pt x="124" y="340"/>
                    </a:lnTo>
                    <a:lnTo>
                      <a:pt x="126" y="340"/>
                    </a:lnTo>
                    <a:close/>
                    <a:moveTo>
                      <a:pt x="279" y="17"/>
                    </a:moveTo>
                    <a:lnTo>
                      <a:pt x="279" y="32"/>
                    </a:lnTo>
                    <a:lnTo>
                      <a:pt x="279" y="47"/>
                    </a:lnTo>
                    <a:lnTo>
                      <a:pt x="279" y="63"/>
                    </a:lnTo>
                    <a:lnTo>
                      <a:pt x="279" y="78"/>
                    </a:lnTo>
                    <a:lnTo>
                      <a:pt x="279" y="93"/>
                    </a:lnTo>
                    <a:lnTo>
                      <a:pt x="279" y="109"/>
                    </a:lnTo>
                    <a:lnTo>
                      <a:pt x="279" y="124"/>
                    </a:lnTo>
                    <a:lnTo>
                      <a:pt x="279" y="139"/>
                    </a:lnTo>
                    <a:lnTo>
                      <a:pt x="279" y="153"/>
                    </a:lnTo>
                    <a:lnTo>
                      <a:pt x="279" y="168"/>
                    </a:lnTo>
                    <a:lnTo>
                      <a:pt x="279" y="184"/>
                    </a:lnTo>
                    <a:lnTo>
                      <a:pt x="279" y="199"/>
                    </a:lnTo>
                    <a:lnTo>
                      <a:pt x="279" y="214"/>
                    </a:lnTo>
                    <a:lnTo>
                      <a:pt x="279" y="228"/>
                    </a:lnTo>
                    <a:lnTo>
                      <a:pt x="279" y="243"/>
                    </a:lnTo>
                    <a:lnTo>
                      <a:pt x="279" y="248"/>
                    </a:lnTo>
                    <a:lnTo>
                      <a:pt x="279" y="250"/>
                    </a:lnTo>
                    <a:lnTo>
                      <a:pt x="293" y="262"/>
                    </a:lnTo>
                    <a:lnTo>
                      <a:pt x="308" y="276"/>
                    </a:lnTo>
                    <a:lnTo>
                      <a:pt x="323" y="289"/>
                    </a:lnTo>
                    <a:lnTo>
                      <a:pt x="337" y="302"/>
                    </a:lnTo>
                    <a:lnTo>
                      <a:pt x="353" y="316"/>
                    </a:lnTo>
                    <a:lnTo>
                      <a:pt x="366" y="328"/>
                    </a:lnTo>
                    <a:lnTo>
                      <a:pt x="382" y="342"/>
                    </a:lnTo>
                    <a:lnTo>
                      <a:pt x="397" y="354"/>
                    </a:lnTo>
                    <a:lnTo>
                      <a:pt x="408" y="366"/>
                    </a:lnTo>
                    <a:lnTo>
                      <a:pt x="420" y="377"/>
                    </a:lnTo>
                    <a:lnTo>
                      <a:pt x="431" y="388"/>
                    </a:lnTo>
                    <a:lnTo>
                      <a:pt x="443" y="398"/>
                    </a:lnTo>
                    <a:lnTo>
                      <a:pt x="454" y="409"/>
                    </a:lnTo>
                    <a:lnTo>
                      <a:pt x="466" y="420"/>
                    </a:lnTo>
                    <a:lnTo>
                      <a:pt x="477" y="430"/>
                    </a:lnTo>
                    <a:lnTo>
                      <a:pt x="489" y="441"/>
                    </a:lnTo>
                    <a:lnTo>
                      <a:pt x="500" y="452"/>
                    </a:lnTo>
                    <a:lnTo>
                      <a:pt x="509" y="461"/>
                    </a:lnTo>
                    <a:lnTo>
                      <a:pt x="520" y="472"/>
                    </a:lnTo>
                    <a:lnTo>
                      <a:pt x="529" y="481"/>
                    </a:lnTo>
                    <a:lnTo>
                      <a:pt x="539" y="492"/>
                    </a:lnTo>
                    <a:lnTo>
                      <a:pt x="550" y="501"/>
                    </a:lnTo>
                    <a:lnTo>
                      <a:pt x="559" y="510"/>
                    </a:lnTo>
                    <a:lnTo>
                      <a:pt x="570" y="521"/>
                    </a:lnTo>
                    <a:lnTo>
                      <a:pt x="581" y="532"/>
                    </a:lnTo>
                    <a:lnTo>
                      <a:pt x="593" y="542"/>
                    </a:lnTo>
                    <a:lnTo>
                      <a:pt x="605" y="555"/>
                    </a:lnTo>
                    <a:lnTo>
                      <a:pt x="618" y="565"/>
                    </a:lnTo>
                    <a:lnTo>
                      <a:pt x="618" y="574"/>
                    </a:lnTo>
                    <a:lnTo>
                      <a:pt x="618" y="576"/>
                    </a:lnTo>
                    <a:lnTo>
                      <a:pt x="619" y="576"/>
                    </a:lnTo>
                    <a:lnTo>
                      <a:pt x="621" y="576"/>
                    </a:lnTo>
                    <a:lnTo>
                      <a:pt x="621" y="578"/>
                    </a:lnTo>
                    <a:lnTo>
                      <a:pt x="621" y="579"/>
                    </a:lnTo>
                    <a:lnTo>
                      <a:pt x="622" y="579"/>
                    </a:lnTo>
                    <a:lnTo>
                      <a:pt x="622" y="582"/>
                    </a:lnTo>
                    <a:lnTo>
                      <a:pt x="622" y="584"/>
                    </a:lnTo>
                    <a:lnTo>
                      <a:pt x="624" y="584"/>
                    </a:lnTo>
                    <a:lnTo>
                      <a:pt x="625" y="584"/>
                    </a:lnTo>
                    <a:lnTo>
                      <a:pt x="630" y="593"/>
                    </a:lnTo>
                    <a:lnTo>
                      <a:pt x="630" y="594"/>
                    </a:lnTo>
                    <a:lnTo>
                      <a:pt x="630" y="596"/>
                    </a:lnTo>
                    <a:lnTo>
                      <a:pt x="631" y="597"/>
                    </a:lnTo>
                    <a:lnTo>
                      <a:pt x="633" y="599"/>
                    </a:lnTo>
                    <a:lnTo>
                      <a:pt x="633" y="600"/>
                    </a:lnTo>
                    <a:lnTo>
                      <a:pt x="633" y="602"/>
                    </a:lnTo>
                    <a:lnTo>
                      <a:pt x="633" y="604"/>
                    </a:lnTo>
                    <a:lnTo>
                      <a:pt x="633" y="605"/>
                    </a:lnTo>
                    <a:lnTo>
                      <a:pt x="633" y="607"/>
                    </a:lnTo>
                    <a:lnTo>
                      <a:pt x="634" y="607"/>
                    </a:lnTo>
                    <a:lnTo>
                      <a:pt x="636" y="607"/>
                    </a:lnTo>
                    <a:lnTo>
                      <a:pt x="637" y="608"/>
                    </a:lnTo>
                    <a:lnTo>
                      <a:pt x="639" y="610"/>
                    </a:lnTo>
                    <a:lnTo>
                      <a:pt x="644" y="613"/>
                    </a:lnTo>
                    <a:lnTo>
                      <a:pt x="645" y="614"/>
                    </a:lnTo>
                    <a:lnTo>
                      <a:pt x="647" y="614"/>
                    </a:lnTo>
                    <a:lnTo>
                      <a:pt x="647" y="616"/>
                    </a:lnTo>
                    <a:lnTo>
                      <a:pt x="648" y="617"/>
                    </a:lnTo>
                    <a:lnTo>
                      <a:pt x="650" y="619"/>
                    </a:lnTo>
                    <a:lnTo>
                      <a:pt x="648" y="620"/>
                    </a:lnTo>
                    <a:lnTo>
                      <a:pt x="647" y="622"/>
                    </a:lnTo>
                    <a:lnTo>
                      <a:pt x="645" y="623"/>
                    </a:lnTo>
                    <a:lnTo>
                      <a:pt x="642" y="627"/>
                    </a:lnTo>
                    <a:lnTo>
                      <a:pt x="641" y="627"/>
                    </a:lnTo>
                    <a:lnTo>
                      <a:pt x="634" y="631"/>
                    </a:lnTo>
                    <a:lnTo>
                      <a:pt x="633" y="633"/>
                    </a:lnTo>
                    <a:lnTo>
                      <a:pt x="631" y="633"/>
                    </a:lnTo>
                    <a:lnTo>
                      <a:pt x="631" y="634"/>
                    </a:lnTo>
                    <a:lnTo>
                      <a:pt x="630" y="637"/>
                    </a:lnTo>
                    <a:lnTo>
                      <a:pt x="630" y="639"/>
                    </a:lnTo>
                    <a:lnTo>
                      <a:pt x="628" y="640"/>
                    </a:lnTo>
                    <a:lnTo>
                      <a:pt x="628" y="642"/>
                    </a:lnTo>
                    <a:lnTo>
                      <a:pt x="625" y="643"/>
                    </a:lnTo>
                    <a:lnTo>
                      <a:pt x="624" y="645"/>
                    </a:lnTo>
                    <a:lnTo>
                      <a:pt x="624" y="646"/>
                    </a:lnTo>
                    <a:lnTo>
                      <a:pt x="624" y="648"/>
                    </a:lnTo>
                    <a:lnTo>
                      <a:pt x="625" y="650"/>
                    </a:lnTo>
                    <a:lnTo>
                      <a:pt x="625" y="651"/>
                    </a:lnTo>
                    <a:lnTo>
                      <a:pt x="624" y="651"/>
                    </a:lnTo>
                    <a:lnTo>
                      <a:pt x="624" y="653"/>
                    </a:lnTo>
                    <a:lnTo>
                      <a:pt x="624" y="654"/>
                    </a:lnTo>
                    <a:lnTo>
                      <a:pt x="624" y="657"/>
                    </a:lnTo>
                    <a:lnTo>
                      <a:pt x="625" y="657"/>
                    </a:lnTo>
                    <a:lnTo>
                      <a:pt x="625" y="659"/>
                    </a:lnTo>
                    <a:lnTo>
                      <a:pt x="625" y="660"/>
                    </a:lnTo>
                    <a:lnTo>
                      <a:pt x="625" y="662"/>
                    </a:lnTo>
                    <a:lnTo>
                      <a:pt x="625" y="663"/>
                    </a:lnTo>
                    <a:lnTo>
                      <a:pt x="625" y="665"/>
                    </a:lnTo>
                    <a:lnTo>
                      <a:pt x="624" y="665"/>
                    </a:lnTo>
                    <a:lnTo>
                      <a:pt x="624" y="668"/>
                    </a:lnTo>
                    <a:lnTo>
                      <a:pt x="624" y="669"/>
                    </a:lnTo>
                    <a:lnTo>
                      <a:pt x="624" y="671"/>
                    </a:lnTo>
                    <a:lnTo>
                      <a:pt x="622" y="671"/>
                    </a:lnTo>
                    <a:lnTo>
                      <a:pt x="622" y="673"/>
                    </a:lnTo>
                    <a:lnTo>
                      <a:pt x="624" y="674"/>
                    </a:lnTo>
                    <a:lnTo>
                      <a:pt x="622" y="676"/>
                    </a:lnTo>
                    <a:lnTo>
                      <a:pt x="621" y="677"/>
                    </a:lnTo>
                    <a:lnTo>
                      <a:pt x="621" y="679"/>
                    </a:lnTo>
                    <a:lnTo>
                      <a:pt x="619" y="680"/>
                    </a:lnTo>
                    <a:lnTo>
                      <a:pt x="618" y="685"/>
                    </a:lnTo>
                    <a:lnTo>
                      <a:pt x="616" y="685"/>
                    </a:lnTo>
                    <a:lnTo>
                      <a:pt x="614" y="686"/>
                    </a:lnTo>
                    <a:lnTo>
                      <a:pt x="611" y="686"/>
                    </a:lnTo>
                    <a:lnTo>
                      <a:pt x="611" y="688"/>
                    </a:lnTo>
                    <a:lnTo>
                      <a:pt x="611" y="689"/>
                    </a:lnTo>
                    <a:lnTo>
                      <a:pt x="613" y="689"/>
                    </a:lnTo>
                    <a:lnTo>
                      <a:pt x="613" y="691"/>
                    </a:lnTo>
                    <a:lnTo>
                      <a:pt x="611" y="691"/>
                    </a:lnTo>
                    <a:lnTo>
                      <a:pt x="611" y="692"/>
                    </a:lnTo>
                    <a:lnTo>
                      <a:pt x="611" y="694"/>
                    </a:lnTo>
                    <a:lnTo>
                      <a:pt x="613" y="697"/>
                    </a:lnTo>
                    <a:lnTo>
                      <a:pt x="614" y="702"/>
                    </a:lnTo>
                    <a:lnTo>
                      <a:pt x="614" y="705"/>
                    </a:lnTo>
                    <a:lnTo>
                      <a:pt x="613" y="708"/>
                    </a:lnTo>
                    <a:lnTo>
                      <a:pt x="613" y="711"/>
                    </a:lnTo>
                    <a:lnTo>
                      <a:pt x="614" y="714"/>
                    </a:lnTo>
                    <a:lnTo>
                      <a:pt x="618" y="714"/>
                    </a:lnTo>
                    <a:lnTo>
                      <a:pt x="622" y="714"/>
                    </a:lnTo>
                    <a:lnTo>
                      <a:pt x="625" y="715"/>
                    </a:lnTo>
                    <a:lnTo>
                      <a:pt x="627" y="718"/>
                    </a:lnTo>
                    <a:lnTo>
                      <a:pt x="627" y="720"/>
                    </a:lnTo>
                    <a:lnTo>
                      <a:pt x="627" y="722"/>
                    </a:lnTo>
                    <a:lnTo>
                      <a:pt x="628" y="726"/>
                    </a:lnTo>
                    <a:lnTo>
                      <a:pt x="628" y="728"/>
                    </a:lnTo>
                    <a:lnTo>
                      <a:pt x="627" y="729"/>
                    </a:lnTo>
                    <a:lnTo>
                      <a:pt x="625" y="731"/>
                    </a:lnTo>
                    <a:lnTo>
                      <a:pt x="624" y="732"/>
                    </a:lnTo>
                    <a:lnTo>
                      <a:pt x="624" y="734"/>
                    </a:lnTo>
                    <a:lnTo>
                      <a:pt x="624" y="735"/>
                    </a:lnTo>
                    <a:lnTo>
                      <a:pt x="622" y="737"/>
                    </a:lnTo>
                    <a:lnTo>
                      <a:pt x="621" y="737"/>
                    </a:lnTo>
                    <a:lnTo>
                      <a:pt x="613" y="737"/>
                    </a:lnTo>
                    <a:lnTo>
                      <a:pt x="611" y="738"/>
                    </a:lnTo>
                    <a:lnTo>
                      <a:pt x="608" y="738"/>
                    </a:lnTo>
                    <a:lnTo>
                      <a:pt x="604" y="740"/>
                    </a:lnTo>
                    <a:lnTo>
                      <a:pt x="599" y="740"/>
                    </a:lnTo>
                    <a:lnTo>
                      <a:pt x="595" y="740"/>
                    </a:lnTo>
                    <a:lnTo>
                      <a:pt x="590" y="741"/>
                    </a:lnTo>
                    <a:lnTo>
                      <a:pt x="585" y="741"/>
                    </a:lnTo>
                    <a:lnTo>
                      <a:pt x="581" y="741"/>
                    </a:lnTo>
                    <a:lnTo>
                      <a:pt x="576" y="741"/>
                    </a:lnTo>
                    <a:lnTo>
                      <a:pt x="572" y="743"/>
                    </a:lnTo>
                    <a:lnTo>
                      <a:pt x="567" y="743"/>
                    </a:lnTo>
                    <a:lnTo>
                      <a:pt x="562" y="743"/>
                    </a:lnTo>
                    <a:lnTo>
                      <a:pt x="558" y="743"/>
                    </a:lnTo>
                    <a:lnTo>
                      <a:pt x="553" y="745"/>
                    </a:lnTo>
                    <a:lnTo>
                      <a:pt x="549" y="745"/>
                    </a:lnTo>
                    <a:lnTo>
                      <a:pt x="544" y="745"/>
                    </a:lnTo>
                    <a:lnTo>
                      <a:pt x="539" y="746"/>
                    </a:lnTo>
                    <a:lnTo>
                      <a:pt x="535" y="746"/>
                    </a:lnTo>
                    <a:lnTo>
                      <a:pt x="530" y="746"/>
                    </a:lnTo>
                    <a:lnTo>
                      <a:pt x="526" y="746"/>
                    </a:lnTo>
                    <a:lnTo>
                      <a:pt x="521" y="748"/>
                    </a:lnTo>
                    <a:lnTo>
                      <a:pt x="515" y="748"/>
                    </a:lnTo>
                    <a:lnTo>
                      <a:pt x="510" y="748"/>
                    </a:lnTo>
                    <a:lnTo>
                      <a:pt x="506" y="748"/>
                    </a:lnTo>
                    <a:lnTo>
                      <a:pt x="501" y="749"/>
                    </a:lnTo>
                    <a:lnTo>
                      <a:pt x="497" y="749"/>
                    </a:lnTo>
                    <a:lnTo>
                      <a:pt x="492" y="749"/>
                    </a:lnTo>
                    <a:lnTo>
                      <a:pt x="487" y="749"/>
                    </a:lnTo>
                    <a:lnTo>
                      <a:pt x="483" y="751"/>
                    </a:lnTo>
                    <a:lnTo>
                      <a:pt x="478" y="751"/>
                    </a:lnTo>
                    <a:lnTo>
                      <a:pt x="474" y="751"/>
                    </a:lnTo>
                    <a:lnTo>
                      <a:pt x="469" y="752"/>
                    </a:lnTo>
                    <a:lnTo>
                      <a:pt x="464" y="752"/>
                    </a:lnTo>
                    <a:lnTo>
                      <a:pt x="460" y="752"/>
                    </a:lnTo>
                    <a:lnTo>
                      <a:pt x="460" y="749"/>
                    </a:lnTo>
                    <a:lnTo>
                      <a:pt x="460" y="748"/>
                    </a:lnTo>
                    <a:lnTo>
                      <a:pt x="458" y="746"/>
                    </a:lnTo>
                    <a:lnTo>
                      <a:pt x="458" y="745"/>
                    </a:lnTo>
                    <a:lnTo>
                      <a:pt x="457" y="741"/>
                    </a:lnTo>
                    <a:lnTo>
                      <a:pt x="455" y="741"/>
                    </a:lnTo>
                    <a:lnTo>
                      <a:pt x="454" y="741"/>
                    </a:lnTo>
                    <a:lnTo>
                      <a:pt x="454" y="740"/>
                    </a:lnTo>
                    <a:lnTo>
                      <a:pt x="455" y="738"/>
                    </a:lnTo>
                    <a:lnTo>
                      <a:pt x="455" y="740"/>
                    </a:lnTo>
                    <a:lnTo>
                      <a:pt x="457" y="740"/>
                    </a:lnTo>
                    <a:lnTo>
                      <a:pt x="457" y="741"/>
                    </a:lnTo>
                    <a:lnTo>
                      <a:pt x="458" y="741"/>
                    </a:lnTo>
                    <a:lnTo>
                      <a:pt x="458" y="743"/>
                    </a:lnTo>
                    <a:lnTo>
                      <a:pt x="460" y="745"/>
                    </a:lnTo>
                    <a:lnTo>
                      <a:pt x="460" y="746"/>
                    </a:lnTo>
                    <a:lnTo>
                      <a:pt x="460" y="748"/>
                    </a:lnTo>
                    <a:lnTo>
                      <a:pt x="461" y="746"/>
                    </a:lnTo>
                    <a:lnTo>
                      <a:pt x="460" y="743"/>
                    </a:lnTo>
                    <a:lnTo>
                      <a:pt x="460" y="741"/>
                    </a:lnTo>
                    <a:lnTo>
                      <a:pt x="460" y="740"/>
                    </a:lnTo>
                    <a:lnTo>
                      <a:pt x="458" y="740"/>
                    </a:lnTo>
                    <a:lnTo>
                      <a:pt x="457" y="740"/>
                    </a:lnTo>
                    <a:lnTo>
                      <a:pt x="457" y="738"/>
                    </a:lnTo>
                    <a:lnTo>
                      <a:pt x="454" y="738"/>
                    </a:lnTo>
                    <a:lnTo>
                      <a:pt x="452" y="740"/>
                    </a:lnTo>
                    <a:lnTo>
                      <a:pt x="452" y="741"/>
                    </a:lnTo>
                    <a:lnTo>
                      <a:pt x="452" y="740"/>
                    </a:lnTo>
                    <a:lnTo>
                      <a:pt x="451" y="740"/>
                    </a:lnTo>
                    <a:lnTo>
                      <a:pt x="452" y="737"/>
                    </a:lnTo>
                    <a:lnTo>
                      <a:pt x="452" y="735"/>
                    </a:lnTo>
                    <a:lnTo>
                      <a:pt x="451" y="734"/>
                    </a:lnTo>
                    <a:lnTo>
                      <a:pt x="451" y="731"/>
                    </a:lnTo>
                    <a:lnTo>
                      <a:pt x="449" y="729"/>
                    </a:lnTo>
                    <a:lnTo>
                      <a:pt x="451" y="729"/>
                    </a:lnTo>
                    <a:lnTo>
                      <a:pt x="451" y="728"/>
                    </a:lnTo>
                    <a:lnTo>
                      <a:pt x="452" y="726"/>
                    </a:lnTo>
                    <a:lnTo>
                      <a:pt x="451" y="725"/>
                    </a:lnTo>
                    <a:lnTo>
                      <a:pt x="451" y="718"/>
                    </a:lnTo>
                    <a:lnTo>
                      <a:pt x="451" y="717"/>
                    </a:lnTo>
                    <a:lnTo>
                      <a:pt x="449" y="715"/>
                    </a:lnTo>
                    <a:lnTo>
                      <a:pt x="449" y="714"/>
                    </a:lnTo>
                    <a:lnTo>
                      <a:pt x="448" y="709"/>
                    </a:lnTo>
                    <a:lnTo>
                      <a:pt x="444" y="705"/>
                    </a:lnTo>
                    <a:lnTo>
                      <a:pt x="435" y="692"/>
                    </a:lnTo>
                    <a:lnTo>
                      <a:pt x="429" y="688"/>
                    </a:lnTo>
                    <a:lnTo>
                      <a:pt x="426" y="683"/>
                    </a:lnTo>
                    <a:lnTo>
                      <a:pt x="425" y="683"/>
                    </a:lnTo>
                    <a:lnTo>
                      <a:pt x="423" y="682"/>
                    </a:lnTo>
                    <a:lnTo>
                      <a:pt x="422" y="680"/>
                    </a:lnTo>
                    <a:lnTo>
                      <a:pt x="418" y="677"/>
                    </a:lnTo>
                    <a:lnTo>
                      <a:pt x="415" y="676"/>
                    </a:lnTo>
                    <a:lnTo>
                      <a:pt x="412" y="673"/>
                    </a:lnTo>
                    <a:lnTo>
                      <a:pt x="409" y="671"/>
                    </a:lnTo>
                    <a:lnTo>
                      <a:pt x="406" y="669"/>
                    </a:lnTo>
                    <a:lnTo>
                      <a:pt x="399" y="662"/>
                    </a:lnTo>
                    <a:lnTo>
                      <a:pt x="397" y="662"/>
                    </a:lnTo>
                    <a:lnTo>
                      <a:pt x="395" y="660"/>
                    </a:lnTo>
                    <a:lnTo>
                      <a:pt x="394" y="660"/>
                    </a:lnTo>
                    <a:lnTo>
                      <a:pt x="392" y="660"/>
                    </a:lnTo>
                    <a:lnTo>
                      <a:pt x="391" y="660"/>
                    </a:lnTo>
                    <a:lnTo>
                      <a:pt x="392" y="660"/>
                    </a:lnTo>
                    <a:lnTo>
                      <a:pt x="392" y="662"/>
                    </a:lnTo>
                    <a:lnTo>
                      <a:pt x="392" y="660"/>
                    </a:lnTo>
                    <a:lnTo>
                      <a:pt x="391" y="662"/>
                    </a:lnTo>
                    <a:lnTo>
                      <a:pt x="391" y="660"/>
                    </a:lnTo>
                    <a:lnTo>
                      <a:pt x="391" y="659"/>
                    </a:lnTo>
                    <a:lnTo>
                      <a:pt x="389" y="659"/>
                    </a:lnTo>
                    <a:lnTo>
                      <a:pt x="389" y="660"/>
                    </a:lnTo>
                    <a:lnTo>
                      <a:pt x="388" y="659"/>
                    </a:lnTo>
                    <a:lnTo>
                      <a:pt x="388" y="660"/>
                    </a:lnTo>
                    <a:lnTo>
                      <a:pt x="386" y="662"/>
                    </a:lnTo>
                    <a:lnTo>
                      <a:pt x="388" y="663"/>
                    </a:lnTo>
                    <a:lnTo>
                      <a:pt x="386" y="663"/>
                    </a:lnTo>
                    <a:lnTo>
                      <a:pt x="388" y="663"/>
                    </a:lnTo>
                    <a:lnTo>
                      <a:pt x="386" y="663"/>
                    </a:lnTo>
                    <a:lnTo>
                      <a:pt x="386" y="665"/>
                    </a:lnTo>
                    <a:lnTo>
                      <a:pt x="386" y="663"/>
                    </a:lnTo>
                    <a:lnTo>
                      <a:pt x="385" y="663"/>
                    </a:lnTo>
                    <a:lnTo>
                      <a:pt x="383" y="663"/>
                    </a:lnTo>
                    <a:lnTo>
                      <a:pt x="382" y="662"/>
                    </a:lnTo>
                    <a:lnTo>
                      <a:pt x="380" y="662"/>
                    </a:lnTo>
                    <a:lnTo>
                      <a:pt x="379" y="662"/>
                    </a:lnTo>
                    <a:lnTo>
                      <a:pt x="379" y="660"/>
                    </a:lnTo>
                    <a:lnTo>
                      <a:pt x="377" y="660"/>
                    </a:lnTo>
                    <a:lnTo>
                      <a:pt x="377" y="659"/>
                    </a:lnTo>
                    <a:lnTo>
                      <a:pt x="379" y="659"/>
                    </a:lnTo>
                    <a:lnTo>
                      <a:pt x="379" y="657"/>
                    </a:lnTo>
                    <a:lnTo>
                      <a:pt x="380" y="657"/>
                    </a:lnTo>
                    <a:lnTo>
                      <a:pt x="380" y="656"/>
                    </a:lnTo>
                    <a:lnTo>
                      <a:pt x="380" y="654"/>
                    </a:lnTo>
                    <a:lnTo>
                      <a:pt x="379" y="653"/>
                    </a:lnTo>
                    <a:lnTo>
                      <a:pt x="379" y="651"/>
                    </a:lnTo>
                    <a:lnTo>
                      <a:pt x="377" y="650"/>
                    </a:lnTo>
                    <a:lnTo>
                      <a:pt x="377" y="645"/>
                    </a:lnTo>
                    <a:lnTo>
                      <a:pt x="374" y="642"/>
                    </a:lnTo>
                    <a:lnTo>
                      <a:pt x="372" y="640"/>
                    </a:lnTo>
                    <a:lnTo>
                      <a:pt x="371" y="639"/>
                    </a:lnTo>
                    <a:lnTo>
                      <a:pt x="369" y="639"/>
                    </a:lnTo>
                    <a:lnTo>
                      <a:pt x="368" y="639"/>
                    </a:lnTo>
                    <a:lnTo>
                      <a:pt x="366" y="639"/>
                    </a:lnTo>
                    <a:lnTo>
                      <a:pt x="365" y="639"/>
                    </a:lnTo>
                    <a:lnTo>
                      <a:pt x="362" y="639"/>
                    </a:lnTo>
                    <a:lnTo>
                      <a:pt x="360" y="639"/>
                    </a:lnTo>
                    <a:lnTo>
                      <a:pt x="359" y="639"/>
                    </a:lnTo>
                    <a:lnTo>
                      <a:pt x="357" y="639"/>
                    </a:lnTo>
                    <a:lnTo>
                      <a:pt x="357" y="640"/>
                    </a:lnTo>
                    <a:lnTo>
                      <a:pt x="356" y="640"/>
                    </a:lnTo>
                    <a:lnTo>
                      <a:pt x="354" y="640"/>
                    </a:lnTo>
                    <a:lnTo>
                      <a:pt x="354" y="642"/>
                    </a:lnTo>
                    <a:lnTo>
                      <a:pt x="353" y="640"/>
                    </a:lnTo>
                    <a:lnTo>
                      <a:pt x="351" y="639"/>
                    </a:lnTo>
                    <a:lnTo>
                      <a:pt x="350" y="639"/>
                    </a:lnTo>
                    <a:lnTo>
                      <a:pt x="348" y="639"/>
                    </a:lnTo>
                    <a:lnTo>
                      <a:pt x="346" y="639"/>
                    </a:lnTo>
                    <a:lnTo>
                      <a:pt x="345" y="639"/>
                    </a:lnTo>
                    <a:lnTo>
                      <a:pt x="345" y="637"/>
                    </a:lnTo>
                    <a:lnTo>
                      <a:pt x="343" y="637"/>
                    </a:lnTo>
                    <a:lnTo>
                      <a:pt x="342" y="637"/>
                    </a:lnTo>
                    <a:lnTo>
                      <a:pt x="340" y="637"/>
                    </a:lnTo>
                    <a:lnTo>
                      <a:pt x="339" y="636"/>
                    </a:lnTo>
                    <a:lnTo>
                      <a:pt x="337" y="636"/>
                    </a:lnTo>
                    <a:lnTo>
                      <a:pt x="336" y="634"/>
                    </a:lnTo>
                    <a:lnTo>
                      <a:pt x="334" y="634"/>
                    </a:lnTo>
                    <a:lnTo>
                      <a:pt x="336" y="634"/>
                    </a:lnTo>
                    <a:lnTo>
                      <a:pt x="334" y="634"/>
                    </a:lnTo>
                    <a:lnTo>
                      <a:pt x="333" y="634"/>
                    </a:lnTo>
                    <a:lnTo>
                      <a:pt x="331" y="633"/>
                    </a:lnTo>
                    <a:lnTo>
                      <a:pt x="330" y="631"/>
                    </a:lnTo>
                    <a:lnTo>
                      <a:pt x="328" y="631"/>
                    </a:lnTo>
                    <a:lnTo>
                      <a:pt x="328" y="630"/>
                    </a:lnTo>
                    <a:lnTo>
                      <a:pt x="328" y="631"/>
                    </a:lnTo>
                    <a:lnTo>
                      <a:pt x="328" y="630"/>
                    </a:lnTo>
                    <a:lnTo>
                      <a:pt x="327" y="630"/>
                    </a:lnTo>
                    <a:lnTo>
                      <a:pt x="327" y="628"/>
                    </a:lnTo>
                    <a:lnTo>
                      <a:pt x="327" y="627"/>
                    </a:lnTo>
                    <a:lnTo>
                      <a:pt x="325" y="627"/>
                    </a:lnTo>
                    <a:lnTo>
                      <a:pt x="325" y="625"/>
                    </a:lnTo>
                    <a:lnTo>
                      <a:pt x="325" y="623"/>
                    </a:lnTo>
                    <a:lnTo>
                      <a:pt x="325" y="622"/>
                    </a:lnTo>
                    <a:lnTo>
                      <a:pt x="323" y="622"/>
                    </a:lnTo>
                    <a:lnTo>
                      <a:pt x="323" y="620"/>
                    </a:lnTo>
                    <a:lnTo>
                      <a:pt x="322" y="620"/>
                    </a:lnTo>
                    <a:lnTo>
                      <a:pt x="320" y="620"/>
                    </a:lnTo>
                    <a:lnTo>
                      <a:pt x="320" y="619"/>
                    </a:lnTo>
                    <a:lnTo>
                      <a:pt x="319" y="619"/>
                    </a:lnTo>
                    <a:lnTo>
                      <a:pt x="319" y="617"/>
                    </a:lnTo>
                    <a:lnTo>
                      <a:pt x="317" y="617"/>
                    </a:lnTo>
                    <a:lnTo>
                      <a:pt x="316" y="616"/>
                    </a:lnTo>
                    <a:lnTo>
                      <a:pt x="314" y="614"/>
                    </a:lnTo>
                    <a:lnTo>
                      <a:pt x="313" y="614"/>
                    </a:lnTo>
                    <a:lnTo>
                      <a:pt x="313" y="613"/>
                    </a:lnTo>
                    <a:lnTo>
                      <a:pt x="311" y="613"/>
                    </a:lnTo>
                    <a:lnTo>
                      <a:pt x="310" y="613"/>
                    </a:lnTo>
                    <a:lnTo>
                      <a:pt x="308" y="613"/>
                    </a:lnTo>
                    <a:lnTo>
                      <a:pt x="308" y="611"/>
                    </a:lnTo>
                    <a:lnTo>
                      <a:pt x="307" y="610"/>
                    </a:lnTo>
                    <a:lnTo>
                      <a:pt x="305" y="610"/>
                    </a:lnTo>
                    <a:lnTo>
                      <a:pt x="304" y="610"/>
                    </a:lnTo>
                    <a:lnTo>
                      <a:pt x="302" y="610"/>
                    </a:lnTo>
                    <a:lnTo>
                      <a:pt x="300" y="610"/>
                    </a:lnTo>
                    <a:lnTo>
                      <a:pt x="299" y="610"/>
                    </a:lnTo>
                    <a:lnTo>
                      <a:pt x="297" y="610"/>
                    </a:lnTo>
                    <a:lnTo>
                      <a:pt x="297" y="611"/>
                    </a:lnTo>
                    <a:lnTo>
                      <a:pt x="296" y="611"/>
                    </a:lnTo>
                    <a:lnTo>
                      <a:pt x="294" y="611"/>
                    </a:lnTo>
                    <a:lnTo>
                      <a:pt x="291" y="610"/>
                    </a:lnTo>
                    <a:lnTo>
                      <a:pt x="290" y="610"/>
                    </a:lnTo>
                    <a:lnTo>
                      <a:pt x="288" y="610"/>
                    </a:lnTo>
                    <a:lnTo>
                      <a:pt x="288" y="611"/>
                    </a:lnTo>
                    <a:lnTo>
                      <a:pt x="287" y="611"/>
                    </a:lnTo>
                    <a:lnTo>
                      <a:pt x="285" y="610"/>
                    </a:lnTo>
                    <a:lnTo>
                      <a:pt x="284" y="608"/>
                    </a:lnTo>
                    <a:lnTo>
                      <a:pt x="282" y="608"/>
                    </a:lnTo>
                    <a:lnTo>
                      <a:pt x="281" y="608"/>
                    </a:lnTo>
                    <a:lnTo>
                      <a:pt x="279" y="607"/>
                    </a:lnTo>
                    <a:lnTo>
                      <a:pt x="278" y="607"/>
                    </a:lnTo>
                    <a:lnTo>
                      <a:pt x="276" y="607"/>
                    </a:lnTo>
                    <a:lnTo>
                      <a:pt x="273" y="607"/>
                    </a:lnTo>
                    <a:lnTo>
                      <a:pt x="270" y="605"/>
                    </a:lnTo>
                    <a:lnTo>
                      <a:pt x="268" y="605"/>
                    </a:lnTo>
                    <a:lnTo>
                      <a:pt x="261" y="607"/>
                    </a:lnTo>
                    <a:lnTo>
                      <a:pt x="251" y="607"/>
                    </a:lnTo>
                    <a:lnTo>
                      <a:pt x="250" y="607"/>
                    </a:lnTo>
                    <a:lnTo>
                      <a:pt x="250" y="608"/>
                    </a:lnTo>
                    <a:lnTo>
                      <a:pt x="248" y="607"/>
                    </a:lnTo>
                    <a:lnTo>
                      <a:pt x="247" y="604"/>
                    </a:lnTo>
                    <a:lnTo>
                      <a:pt x="247" y="602"/>
                    </a:lnTo>
                    <a:lnTo>
                      <a:pt x="245" y="600"/>
                    </a:lnTo>
                    <a:lnTo>
                      <a:pt x="244" y="600"/>
                    </a:lnTo>
                    <a:lnTo>
                      <a:pt x="242" y="599"/>
                    </a:lnTo>
                    <a:lnTo>
                      <a:pt x="241" y="599"/>
                    </a:lnTo>
                    <a:lnTo>
                      <a:pt x="239" y="599"/>
                    </a:lnTo>
                    <a:lnTo>
                      <a:pt x="238" y="599"/>
                    </a:lnTo>
                    <a:lnTo>
                      <a:pt x="238" y="597"/>
                    </a:lnTo>
                    <a:lnTo>
                      <a:pt x="238" y="596"/>
                    </a:lnTo>
                    <a:lnTo>
                      <a:pt x="239" y="594"/>
                    </a:lnTo>
                    <a:lnTo>
                      <a:pt x="239" y="591"/>
                    </a:lnTo>
                    <a:lnTo>
                      <a:pt x="241" y="590"/>
                    </a:lnTo>
                    <a:lnTo>
                      <a:pt x="241" y="588"/>
                    </a:lnTo>
                    <a:lnTo>
                      <a:pt x="239" y="587"/>
                    </a:lnTo>
                    <a:lnTo>
                      <a:pt x="239" y="585"/>
                    </a:lnTo>
                    <a:lnTo>
                      <a:pt x="238" y="584"/>
                    </a:lnTo>
                    <a:lnTo>
                      <a:pt x="239" y="582"/>
                    </a:lnTo>
                    <a:lnTo>
                      <a:pt x="239" y="579"/>
                    </a:lnTo>
                    <a:lnTo>
                      <a:pt x="239" y="578"/>
                    </a:lnTo>
                    <a:lnTo>
                      <a:pt x="239" y="576"/>
                    </a:lnTo>
                    <a:lnTo>
                      <a:pt x="239" y="574"/>
                    </a:lnTo>
                    <a:lnTo>
                      <a:pt x="238" y="574"/>
                    </a:lnTo>
                    <a:lnTo>
                      <a:pt x="238" y="573"/>
                    </a:lnTo>
                    <a:lnTo>
                      <a:pt x="236" y="573"/>
                    </a:lnTo>
                    <a:lnTo>
                      <a:pt x="236" y="570"/>
                    </a:lnTo>
                    <a:lnTo>
                      <a:pt x="238" y="565"/>
                    </a:lnTo>
                    <a:lnTo>
                      <a:pt x="239" y="562"/>
                    </a:lnTo>
                    <a:lnTo>
                      <a:pt x="239" y="559"/>
                    </a:lnTo>
                    <a:lnTo>
                      <a:pt x="238" y="556"/>
                    </a:lnTo>
                    <a:lnTo>
                      <a:pt x="238" y="555"/>
                    </a:lnTo>
                    <a:lnTo>
                      <a:pt x="238" y="553"/>
                    </a:lnTo>
                    <a:lnTo>
                      <a:pt x="236" y="553"/>
                    </a:lnTo>
                    <a:lnTo>
                      <a:pt x="235" y="551"/>
                    </a:lnTo>
                    <a:lnTo>
                      <a:pt x="233" y="551"/>
                    </a:lnTo>
                    <a:lnTo>
                      <a:pt x="232" y="551"/>
                    </a:lnTo>
                    <a:lnTo>
                      <a:pt x="232" y="553"/>
                    </a:lnTo>
                    <a:lnTo>
                      <a:pt x="230" y="553"/>
                    </a:lnTo>
                    <a:lnTo>
                      <a:pt x="229" y="551"/>
                    </a:lnTo>
                    <a:lnTo>
                      <a:pt x="225" y="550"/>
                    </a:lnTo>
                    <a:lnTo>
                      <a:pt x="224" y="548"/>
                    </a:lnTo>
                    <a:lnTo>
                      <a:pt x="222" y="547"/>
                    </a:lnTo>
                    <a:lnTo>
                      <a:pt x="222" y="545"/>
                    </a:lnTo>
                    <a:lnTo>
                      <a:pt x="222" y="544"/>
                    </a:lnTo>
                    <a:lnTo>
                      <a:pt x="224" y="539"/>
                    </a:lnTo>
                    <a:lnTo>
                      <a:pt x="224" y="538"/>
                    </a:lnTo>
                    <a:lnTo>
                      <a:pt x="224" y="541"/>
                    </a:lnTo>
                    <a:lnTo>
                      <a:pt x="225" y="541"/>
                    </a:lnTo>
                    <a:lnTo>
                      <a:pt x="225" y="539"/>
                    </a:lnTo>
                    <a:lnTo>
                      <a:pt x="225" y="536"/>
                    </a:lnTo>
                    <a:lnTo>
                      <a:pt x="224" y="536"/>
                    </a:lnTo>
                    <a:lnTo>
                      <a:pt x="224" y="535"/>
                    </a:lnTo>
                    <a:lnTo>
                      <a:pt x="222" y="533"/>
                    </a:lnTo>
                    <a:lnTo>
                      <a:pt x="222" y="532"/>
                    </a:lnTo>
                    <a:lnTo>
                      <a:pt x="221" y="530"/>
                    </a:lnTo>
                    <a:lnTo>
                      <a:pt x="219" y="530"/>
                    </a:lnTo>
                    <a:lnTo>
                      <a:pt x="218" y="530"/>
                    </a:lnTo>
                    <a:lnTo>
                      <a:pt x="216" y="530"/>
                    </a:lnTo>
                    <a:lnTo>
                      <a:pt x="215" y="530"/>
                    </a:lnTo>
                    <a:lnTo>
                      <a:pt x="213" y="527"/>
                    </a:lnTo>
                    <a:lnTo>
                      <a:pt x="212" y="525"/>
                    </a:lnTo>
                    <a:lnTo>
                      <a:pt x="209" y="522"/>
                    </a:lnTo>
                    <a:lnTo>
                      <a:pt x="207" y="519"/>
                    </a:lnTo>
                    <a:lnTo>
                      <a:pt x="207" y="518"/>
                    </a:lnTo>
                    <a:lnTo>
                      <a:pt x="206" y="516"/>
                    </a:lnTo>
                    <a:lnTo>
                      <a:pt x="204" y="516"/>
                    </a:lnTo>
                    <a:lnTo>
                      <a:pt x="202" y="516"/>
                    </a:lnTo>
                    <a:lnTo>
                      <a:pt x="202" y="515"/>
                    </a:lnTo>
                    <a:lnTo>
                      <a:pt x="201" y="515"/>
                    </a:lnTo>
                    <a:lnTo>
                      <a:pt x="199" y="515"/>
                    </a:lnTo>
                    <a:lnTo>
                      <a:pt x="198" y="513"/>
                    </a:lnTo>
                    <a:lnTo>
                      <a:pt x="196" y="512"/>
                    </a:lnTo>
                    <a:lnTo>
                      <a:pt x="196" y="510"/>
                    </a:lnTo>
                    <a:lnTo>
                      <a:pt x="195" y="505"/>
                    </a:lnTo>
                    <a:lnTo>
                      <a:pt x="195" y="504"/>
                    </a:lnTo>
                    <a:lnTo>
                      <a:pt x="192" y="502"/>
                    </a:lnTo>
                    <a:lnTo>
                      <a:pt x="192" y="501"/>
                    </a:lnTo>
                    <a:lnTo>
                      <a:pt x="190" y="499"/>
                    </a:lnTo>
                    <a:lnTo>
                      <a:pt x="189" y="499"/>
                    </a:lnTo>
                    <a:lnTo>
                      <a:pt x="187" y="498"/>
                    </a:lnTo>
                    <a:lnTo>
                      <a:pt x="186" y="496"/>
                    </a:lnTo>
                    <a:lnTo>
                      <a:pt x="186" y="495"/>
                    </a:lnTo>
                    <a:lnTo>
                      <a:pt x="186" y="493"/>
                    </a:lnTo>
                    <a:lnTo>
                      <a:pt x="186" y="492"/>
                    </a:lnTo>
                    <a:lnTo>
                      <a:pt x="184" y="490"/>
                    </a:lnTo>
                    <a:lnTo>
                      <a:pt x="184" y="489"/>
                    </a:lnTo>
                    <a:lnTo>
                      <a:pt x="184" y="487"/>
                    </a:lnTo>
                    <a:lnTo>
                      <a:pt x="183" y="487"/>
                    </a:lnTo>
                    <a:lnTo>
                      <a:pt x="181" y="487"/>
                    </a:lnTo>
                    <a:lnTo>
                      <a:pt x="179" y="486"/>
                    </a:lnTo>
                    <a:lnTo>
                      <a:pt x="178" y="486"/>
                    </a:lnTo>
                    <a:lnTo>
                      <a:pt x="178" y="484"/>
                    </a:lnTo>
                    <a:lnTo>
                      <a:pt x="178" y="483"/>
                    </a:lnTo>
                    <a:lnTo>
                      <a:pt x="176" y="481"/>
                    </a:lnTo>
                    <a:lnTo>
                      <a:pt x="176" y="479"/>
                    </a:lnTo>
                    <a:lnTo>
                      <a:pt x="175" y="478"/>
                    </a:lnTo>
                    <a:lnTo>
                      <a:pt x="173" y="476"/>
                    </a:lnTo>
                    <a:lnTo>
                      <a:pt x="173" y="475"/>
                    </a:lnTo>
                    <a:lnTo>
                      <a:pt x="172" y="475"/>
                    </a:lnTo>
                    <a:lnTo>
                      <a:pt x="170" y="473"/>
                    </a:lnTo>
                    <a:lnTo>
                      <a:pt x="169" y="472"/>
                    </a:lnTo>
                    <a:lnTo>
                      <a:pt x="167" y="472"/>
                    </a:lnTo>
                    <a:lnTo>
                      <a:pt x="166" y="470"/>
                    </a:lnTo>
                    <a:lnTo>
                      <a:pt x="166" y="469"/>
                    </a:lnTo>
                    <a:lnTo>
                      <a:pt x="164" y="470"/>
                    </a:lnTo>
                    <a:lnTo>
                      <a:pt x="164" y="469"/>
                    </a:lnTo>
                    <a:lnTo>
                      <a:pt x="163" y="469"/>
                    </a:lnTo>
                    <a:lnTo>
                      <a:pt x="163" y="467"/>
                    </a:lnTo>
                    <a:lnTo>
                      <a:pt x="161" y="466"/>
                    </a:lnTo>
                    <a:lnTo>
                      <a:pt x="160" y="464"/>
                    </a:lnTo>
                    <a:lnTo>
                      <a:pt x="158" y="464"/>
                    </a:lnTo>
                    <a:lnTo>
                      <a:pt x="160" y="463"/>
                    </a:lnTo>
                    <a:lnTo>
                      <a:pt x="160" y="461"/>
                    </a:lnTo>
                    <a:lnTo>
                      <a:pt x="158" y="460"/>
                    </a:lnTo>
                    <a:lnTo>
                      <a:pt x="158" y="458"/>
                    </a:lnTo>
                    <a:lnTo>
                      <a:pt x="158" y="456"/>
                    </a:lnTo>
                    <a:lnTo>
                      <a:pt x="158" y="455"/>
                    </a:lnTo>
                    <a:lnTo>
                      <a:pt x="158" y="453"/>
                    </a:lnTo>
                    <a:lnTo>
                      <a:pt x="157" y="453"/>
                    </a:lnTo>
                    <a:lnTo>
                      <a:pt x="157" y="452"/>
                    </a:lnTo>
                    <a:lnTo>
                      <a:pt x="157" y="450"/>
                    </a:lnTo>
                    <a:lnTo>
                      <a:pt x="157" y="449"/>
                    </a:lnTo>
                    <a:lnTo>
                      <a:pt x="157" y="447"/>
                    </a:lnTo>
                    <a:lnTo>
                      <a:pt x="155" y="447"/>
                    </a:lnTo>
                    <a:lnTo>
                      <a:pt x="157" y="447"/>
                    </a:lnTo>
                    <a:lnTo>
                      <a:pt x="157" y="446"/>
                    </a:lnTo>
                    <a:lnTo>
                      <a:pt x="157" y="444"/>
                    </a:lnTo>
                    <a:lnTo>
                      <a:pt x="155" y="444"/>
                    </a:lnTo>
                    <a:lnTo>
                      <a:pt x="155" y="443"/>
                    </a:lnTo>
                    <a:lnTo>
                      <a:pt x="153" y="443"/>
                    </a:lnTo>
                    <a:lnTo>
                      <a:pt x="155" y="443"/>
                    </a:lnTo>
                    <a:lnTo>
                      <a:pt x="155" y="441"/>
                    </a:lnTo>
                    <a:lnTo>
                      <a:pt x="155" y="440"/>
                    </a:lnTo>
                    <a:lnTo>
                      <a:pt x="157" y="440"/>
                    </a:lnTo>
                    <a:lnTo>
                      <a:pt x="157" y="438"/>
                    </a:lnTo>
                    <a:lnTo>
                      <a:pt x="158" y="438"/>
                    </a:lnTo>
                    <a:lnTo>
                      <a:pt x="158" y="440"/>
                    </a:lnTo>
                    <a:lnTo>
                      <a:pt x="160" y="440"/>
                    </a:lnTo>
                    <a:lnTo>
                      <a:pt x="160" y="441"/>
                    </a:lnTo>
                    <a:lnTo>
                      <a:pt x="161" y="440"/>
                    </a:lnTo>
                    <a:lnTo>
                      <a:pt x="163" y="438"/>
                    </a:lnTo>
                    <a:lnTo>
                      <a:pt x="163" y="437"/>
                    </a:lnTo>
                    <a:lnTo>
                      <a:pt x="164" y="435"/>
                    </a:lnTo>
                    <a:lnTo>
                      <a:pt x="164" y="432"/>
                    </a:lnTo>
                    <a:lnTo>
                      <a:pt x="164" y="430"/>
                    </a:lnTo>
                    <a:lnTo>
                      <a:pt x="166" y="430"/>
                    </a:lnTo>
                    <a:lnTo>
                      <a:pt x="167" y="432"/>
                    </a:lnTo>
                    <a:lnTo>
                      <a:pt x="167" y="430"/>
                    </a:lnTo>
                    <a:lnTo>
                      <a:pt x="166" y="430"/>
                    </a:lnTo>
                    <a:lnTo>
                      <a:pt x="166" y="429"/>
                    </a:lnTo>
                    <a:lnTo>
                      <a:pt x="164" y="429"/>
                    </a:lnTo>
                    <a:lnTo>
                      <a:pt x="166" y="427"/>
                    </a:lnTo>
                    <a:lnTo>
                      <a:pt x="166" y="424"/>
                    </a:lnTo>
                    <a:lnTo>
                      <a:pt x="164" y="423"/>
                    </a:lnTo>
                    <a:lnTo>
                      <a:pt x="161" y="415"/>
                    </a:lnTo>
                    <a:lnTo>
                      <a:pt x="160" y="414"/>
                    </a:lnTo>
                    <a:lnTo>
                      <a:pt x="158" y="412"/>
                    </a:lnTo>
                    <a:lnTo>
                      <a:pt x="157" y="411"/>
                    </a:lnTo>
                    <a:lnTo>
                      <a:pt x="155" y="412"/>
                    </a:lnTo>
                    <a:lnTo>
                      <a:pt x="153" y="414"/>
                    </a:lnTo>
                    <a:lnTo>
                      <a:pt x="153" y="412"/>
                    </a:lnTo>
                    <a:lnTo>
                      <a:pt x="152" y="412"/>
                    </a:lnTo>
                    <a:lnTo>
                      <a:pt x="150" y="412"/>
                    </a:lnTo>
                    <a:lnTo>
                      <a:pt x="150" y="414"/>
                    </a:lnTo>
                    <a:lnTo>
                      <a:pt x="149" y="414"/>
                    </a:lnTo>
                    <a:lnTo>
                      <a:pt x="147" y="414"/>
                    </a:lnTo>
                    <a:lnTo>
                      <a:pt x="146" y="412"/>
                    </a:lnTo>
                    <a:lnTo>
                      <a:pt x="144" y="412"/>
                    </a:lnTo>
                    <a:lnTo>
                      <a:pt x="143" y="411"/>
                    </a:lnTo>
                    <a:lnTo>
                      <a:pt x="141" y="409"/>
                    </a:lnTo>
                    <a:lnTo>
                      <a:pt x="140" y="407"/>
                    </a:lnTo>
                    <a:lnTo>
                      <a:pt x="138" y="407"/>
                    </a:lnTo>
                    <a:lnTo>
                      <a:pt x="138" y="406"/>
                    </a:lnTo>
                    <a:lnTo>
                      <a:pt x="137" y="404"/>
                    </a:lnTo>
                    <a:lnTo>
                      <a:pt x="135" y="403"/>
                    </a:lnTo>
                    <a:lnTo>
                      <a:pt x="135" y="401"/>
                    </a:lnTo>
                    <a:lnTo>
                      <a:pt x="134" y="401"/>
                    </a:lnTo>
                    <a:lnTo>
                      <a:pt x="134" y="400"/>
                    </a:lnTo>
                    <a:lnTo>
                      <a:pt x="132" y="400"/>
                    </a:lnTo>
                    <a:lnTo>
                      <a:pt x="130" y="400"/>
                    </a:lnTo>
                    <a:lnTo>
                      <a:pt x="130" y="398"/>
                    </a:lnTo>
                    <a:lnTo>
                      <a:pt x="130" y="397"/>
                    </a:lnTo>
                    <a:lnTo>
                      <a:pt x="129" y="397"/>
                    </a:lnTo>
                    <a:lnTo>
                      <a:pt x="129" y="395"/>
                    </a:lnTo>
                    <a:lnTo>
                      <a:pt x="127" y="395"/>
                    </a:lnTo>
                    <a:lnTo>
                      <a:pt x="127" y="394"/>
                    </a:lnTo>
                    <a:lnTo>
                      <a:pt x="127" y="392"/>
                    </a:lnTo>
                    <a:lnTo>
                      <a:pt x="126" y="392"/>
                    </a:lnTo>
                    <a:lnTo>
                      <a:pt x="126" y="391"/>
                    </a:lnTo>
                    <a:lnTo>
                      <a:pt x="126" y="389"/>
                    </a:lnTo>
                    <a:lnTo>
                      <a:pt x="126" y="388"/>
                    </a:lnTo>
                    <a:lnTo>
                      <a:pt x="127" y="386"/>
                    </a:lnTo>
                    <a:lnTo>
                      <a:pt x="127" y="383"/>
                    </a:lnTo>
                    <a:lnTo>
                      <a:pt x="127" y="381"/>
                    </a:lnTo>
                    <a:lnTo>
                      <a:pt x="126" y="380"/>
                    </a:lnTo>
                    <a:lnTo>
                      <a:pt x="126" y="377"/>
                    </a:lnTo>
                    <a:lnTo>
                      <a:pt x="124" y="375"/>
                    </a:lnTo>
                    <a:lnTo>
                      <a:pt x="124" y="372"/>
                    </a:lnTo>
                    <a:lnTo>
                      <a:pt x="123" y="371"/>
                    </a:lnTo>
                    <a:lnTo>
                      <a:pt x="123" y="369"/>
                    </a:lnTo>
                    <a:lnTo>
                      <a:pt x="121" y="369"/>
                    </a:lnTo>
                    <a:lnTo>
                      <a:pt x="121" y="371"/>
                    </a:lnTo>
                    <a:lnTo>
                      <a:pt x="121" y="369"/>
                    </a:lnTo>
                    <a:lnTo>
                      <a:pt x="120" y="369"/>
                    </a:lnTo>
                    <a:lnTo>
                      <a:pt x="120" y="368"/>
                    </a:lnTo>
                    <a:lnTo>
                      <a:pt x="120" y="366"/>
                    </a:lnTo>
                    <a:lnTo>
                      <a:pt x="120" y="365"/>
                    </a:lnTo>
                    <a:lnTo>
                      <a:pt x="120" y="363"/>
                    </a:lnTo>
                    <a:lnTo>
                      <a:pt x="120" y="361"/>
                    </a:lnTo>
                    <a:lnTo>
                      <a:pt x="121" y="361"/>
                    </a:lnTo>
                    <a:lnTo>
                      <a:pt x="121" y="360"/>
                    </a:lnTo>
                    <a:lnTo>
                      <a:pt x="121" y="357"/>
                    </a:lnTo>
                    <a:lnTo>
                      <a:pt x="121" y="354"/>
                    </a:lnTo>
                    <a:lnTo>
                      <a:pt x="120" y="352"/>
                    </a:lnTo>
                    <a:lnTo>
                      <a:pt x="120" y="349"/>
                    </a:lnTo>
                    <a:lnTo>
                      <a:pt x="120" y="348"/>
                    </a:lnTo>
                    <a:lnTo>
                      <a:pt x="120" y="346"/>
                    </a:lnTo>
                    <a:lnTo>
                      <a:pt x="121" y="346"/>
                    </a:lnTo>
                    <a:lnTo>
                      <a:pt x="123" y="345"/>
                    </a:lnTo>
                    <a:lnTo>
                      <a:pt x="123" y="346"/>
                    </a:lnTo>
                    <a:lnTo>
                      <a:pt x="126" y="345"/>
                    </a:lnTo>
                    <a:lnTo>
                      <a:pt x="127" y="346"/>
                    </a:lnTo>
                    <a:lnTo>
                      <a:pt x="127" y="348"/>
                    </a:lnTo>
                    <a:lnTo>
                      <a:pt x="129" y="348"/>
                    </a:lnTo>
                    <a:lnTo>
                      <a:pt x="129" y="349"/>
                    </a:lnTo>
                    <a:lnTo>
                      <a:pt x="129" y="351"/>
                    </a:lnTo>
                    <a:lnTo>
                      <a:pt x="130" y="351"/>
                    </a:lnTo>
                    <a:lnTo>
                      <a:pt x="129" y="352"/>
                    </a:lnTo>
                    <a:lnTo>
                      <a:pt x="129" y="354"/>
                    </a:lnTo>
                    <a:lnTo>
                      <a:pt x="127" y="352"/>
                    </a:lnTo>
                    <a:lnTo>
                      <a:pt x="127" y="355"/>
                    </a:lnTo>
                    <a:lnTo>
                      <a:pt x="129" y="355"/>
                    </a:lnTo>
                    <a:lnTo>
                      <a:pt x="129" y="357"/>
                    </a:lnTo>
                    <a:lnTo>
                      <a:pt x="129" y="358"/>
                    </a:lnTo>
                    <a:lnTo>
                      <a:pt x="127" y="358"/>
                    </a:lnTo>
                    <a:lnTo>
                      <a:pt x="129" y="360"/>
                    </a:lnTo>
                    <a:lnTo>
                      <a:pt x="130" y="360"/>
                    </a:lnTo>
                    <a:lnTo>
                      <a:pt x="130" y="361"/>
                    </a:lnTo>
                    <a:lnTo>
                      <a:pt x="129" y="361"/>
                    </a:lnTo>
                    <a:lnTo>
                      <a:pt x="130" y="363"/>
                    </a:lnTo>
                    <a:lnTo>
                      <a:pt x="132" y="363"/>
                    </a:lnTo>
                    <a:lnTo>
                      <a:pt x="134" y="363"/>
                    </a:lnTo>
                    <a:lnTo>
                      <a:pt x="135" y="363"/>
                    </a:lnTo>
                    <a:lnTo>
                      <a:pt x="137" y="365"/>
                    </a:lnTo>
                    <a:lnTo>
                      <a:pt x="137" y="366"/>
                    </a:lnTo>
                    <a:lnTo>
                      <a:pt x="138" y="366"/>
                    </a:lnTo>
                    <a:lnTo>
                      <a:pt x="140" y="366"/>
                    </a:lnTo>
                    <a:lnTo>
                      <a:pt x="140" y="368"/>
                    </a:lnTo>
                    <a:lnTo>
                      <a:pt x="140" y="369"/>
                    </a:lnTo>
                    <a:lnTo>
                      <a:pt x="141" y="369"/>
                    </a:lnTo>
                    <a:lnTo>
                      <a:pt x="143" y="369"/>
                    </a:lnTo>
                    <a:lnTo>
                      <a:pt x="143" y="371"/>
                    </a:lnTo>
                    <a:lnTo>
                      <a:pt x="144" y="369"/>
                    </a:lnTo>
                    <a:lnTo>
                      <a:pt x="144" y="371"/>
                    </a:lnTo>
                    <a:lnTo>
                      <a:pt x="146" y="372"/>
                    </a:lnTo>
                    <a:lnTo>
                      <a:pt x="146" y="374"/>
                    </a:lnTo>
                    <a:lnTo>
                      <a:pt x="147" y="374"/>
                    </a:lnTo>
                    <a:lnTo>
                      <a:pt x="149" y="374"/>
                    </a:lnTo>
                    <a:lnTo>
                      <a:pt x="150" y="374"/>
                    </a:lnTo>
                    <a:lnTo>
                      <a:pt x="150" y="372"/>
                    </a:lnTo>
                    <a:lnTo>
                      <a:pt x="149" y="372"/>
                    </a:lnTo>
                    <a:lnTo>
                      <a:pt x="149" y="371"/>
                    </a:lnTo>
                    <a:lnTo>
                      <a:pt x="149" y="369"/>
                    </a:lnTo>
                    <a:lnTo>
                      <a:pt x="147" y="369"/>
                    </a:lnTo>
                    <a:lnTo>
                      <a:pt x="146" y="369"/>
                    </a:lnTo>
                    <a:lnTo>
                      <a:pt x="146" y="368"/>
                    </a:lnTo>
                    <a:lnTo>
                      <a:pt x="146" y="366"/>
                    </a:lnTo>
                    <a:lnTo>
                      <a:pt x="143" y="363"/>
                    </a:lnTo>
                    <a:lnTo>
                      <a:pt x="143" y="360"/>
                    </a:lnTo>
                    <a:lnTo>
                      <a:pt x="143" y="357"/>
                    </a:lnTo>
                    <a:lnTo>
                      <a:pt x="141" y="354"/>
                    </a:lnTo>
                    <a:lnTo>
                      <a:pt x="140" y="354"/>
                    </a:lnTo>
                    <a:lnTo>
                      <a:pt x="140" y="352"/>
                    </a:lnTo>
                    <a:lnTo>
                      <a:pt x="138" y="354"/>
                    </a:lnTo>
                    <a:lnTo>
                      <a:pt x="137" y="352"/>
                    </a:lnTo>
                    <a:lnTo>
                      <a:pt x="137" y="351"/>
                    </a:lnTo>
                    <a:lnTo>
                      <a:pt x="137" y="349"/>
                    </a:lnTo>
                    <a:lnTo>
                      <a:pt x="140" y="351"/>
                    </a:lnTo>
                    <a:lnTo>
                      <a:pt x="138" y="349"/>
                    </a:lnTo>
                    <a:lnTo>
                      <a:pt x="137" y="349"/>
                    </a:lnTo>
                    <a:lnTo>
                      <a:pt x="135" y="349"/>
                    </a:lnTo>
                    <a:lnTo>
                      <a:pt x="134" y="348"/>
                    </a:lnTo>
                    <a:lnTo>
                      <a:pt x="132" y="348"/>
                    </a:lnTo>
                    <a:lnTo>
                      <a:pt x="132" y="346"/>
                    </a:lnTo>
                    <a:lnTo>
                      <a:pt x="130" y="346"/>
                    </a:lnTo>
                    <a:lnTo>
                      <a:pt x="130" y="345"/>
                    </a:lnTo>
                    <a:lnTo>
                      <a:pt x="132" y="345"/>
                    </a:lnTo>
                    <a:lnTo>
                      <a:pt x="132" y="343"/>
                    </a:lnTo>
                    <a:lnTo>
                      <a:pt x="134" y="343"/>
                    </a:lnTo>
                    <a:lnTo>
                      <a:pt x="134" y="342"/>
                    </a:lnTo>
                    <a:lnTo>
                      <a:pt x="132" y="342"/>
                    </a:lnTo>
                    <a:lnTo>
                      <a:pt x="132" y="340"/>
                    </a:lnTo>
                    <a:lnTo>
                      <a:pt x="134" y="340"/>
                    </a:lnTo>
                    <a:lnTo>
                      <a:pt x="132" y="338"/>
                    </a:lnTo>
                    <a:lnTo>
                      <a:pt x="132" y="337"/>
                    </a:lnTo>
                    <a:lnTo>
                      <a:pt x="130" y="337"/>
                    </a:lnTo>
                    <a:lnTo>
                      <a:pt x="129" y="337"/>
                    </a:lnTo>
                    <a:lnTo>
                      <a:pt x="127" y="337"/>
                    </a:lnTo>
                    <a:lnTo>
                      <a:pt x="127" y="335"/>
                    </a:lnTo>
                    <a:lnTo>
                      <a:pt x="126" y="335"/>
                    </a:lnTo>
                    <a:lnTo>
                      <a:pt x="126" y="334"/>
                    </a:lnTo>
                    <a:lnTo>
                      <a:pt x="126" y="332"/>
                    </a:lnTo>
                    <a:lnTo>
                      <a:pt x="127" y="334"/>
                    </a:lnTo>
                    <a:lnTo>
                      <a:pt x="127" y="332"/>
                    </a:lnTo>
                    <a:lnTo>
                      <a:pt x="129" y="331"/>
                    </a:lnTo>
                    <a:lnTo>
                      <a:pt x="130" y="331"/>
                    </a:lnTo>
                    <a:lnTo>
                      <a:pt x="129" y="329"/>
                    </a:lnTo>
                    <a:lnTo>
                      <a:pt x="130" y="329"/>
                    </a:lnTo>
                    <a:lnTo>
                      <a:pt x="132" y="329"/>
                    </a:lnTo>
                    <a:lnTo>
                      <a:pt x="134" y="329"/>
                    </a:lnTo>
                    <a:lnTo>
                      <a:pt x="135" y="328"/>
                    </a:lnTo>
                    <a:lnTo>
                      <a:pt x="135" y="326"/>
                    </a:lnTo>
                    <a:lnTo>
                      <a:pt x="137" y="325"/>
                    </a:lnTo>
                    <a:lnTo>
                      <a:pt x="138" y="325"/>
                    </a:lnTo>
                    <a:lnTo>
                      <a:pt x="140" y="326"/>
                    </a:lnTo>
                    <a:lnTo>
                      <a:pt x="141" y="326"/>
                    </a:lnTo>
                    <a:lnTo>
                      <a:pt x="141" y="328"/>
                    </a:lnTo>
                    <a:lnTo>
                      <a:pt x="143" y="328"/>
                    </a:lnTo>
                    <a:lnTo>
                      <a:pt x="144" y="328"/>
                    </a:lnTo>
                    <a:lnTo>
                      <a:pt x="147" y="326"/>
                    </a:lnTo>
                    <a:lnTo>
                      <a:pt x="149" y="326"/>
                    </a:lnTo>
                    <a:lnTo>
                      <a:pt x="152" y="325"/>
                    </a:lnTo>
                    <a:lnTo>
                      <a:pt x="157" y="326"/>
                    </a:lnTo>
                    <a:lnTo>
                      <a:pt x="160" y="326"/>
                    </a:lnTo>
                    <a:lnTo>
                      <a:pt x="160" y="328"/>
                    </a:lnTo>
                    <a:lnTo>
                      <a:pt x="163" y="328"/>
                    </a:lnTo>
                    <a:lnTo>
                      <a:pt x="166" y="329"/>
                    </a:lnTo>
                    <a:lnTo>
                      <a:pt x="169" y="328"/>
                    </a:lnTo>
                    <a:lnTo>
                      <a:pt x="170" y="329"/>
                    </a:lnTo>
                    <a:lnTo>
                      <a:pt x="172" y="329"/>
                    </a:lnTo>
                    <a:lnTo>
                      <a:pt x="172" y="328"/>
                    </a:lnTo>
                    <a:lnTo>
                      <a:pt x="170" y="328"/>
                    </a:lnTo>
                    <a:lnTo>
                      <a:pt x="172" y="326"/>
                    </a:lnTo>
                    <a:lnTo>
                      <a:pt x="173" y="325"/>
                    </a:lnTo>
                    <a:lnTo>
                      <a:pt x="173" y="323"/>
                    </a:lnTo>
                    <a:lnTo>
                      <a:pt x="175" y="323"/>
                    </a:lnTo>
                    <a:lnTo>
                      <a:pt x="176" y="323"/>
                    </a:lnTo>
                    <a:lnTo>
                      <a:pt x="176" y="322"/>
                    </a:lnTo>
                    <a:lnTo>
                      <a:pt x="178" y="322"/>
                    </a:lnTo>
                    <a:lnTo>
                      <a:pt x="179" y="323"/>
                    </a:lnTo>
                    <a:lnTo>
                      <a:pt x="178" y="325"/>
                    </a:lnTo>
                    <a:lnTo>
                      <a:pt x="176" y="325"/>
                    </a:lnTo>
                    <a:lnTo>
                      <a:pt x="176" y="326"/>
                    </a:lnTo>
                    <a:lnTo>
                      <a:pt x="175" y="326"/>
                    </a:lnTo>
                    <a:lnTo>
                      <a:pt x="176" y="326"/>
                    </a:lnTo>
                    <a:lnTo>
                      <a:pt x="176" y="328"/>
                    </a:lnTo>
                    <a:lnTo>
                      <a:pt x="178" y="328"/>
                    </a:lnTo>
                    <a:lnTo>
                      <a:pt x="178" y="326"/>
                    </a:lnTo>
                    <a:lnTo>
                      <a:pt x="179" y="326"/>
                    </a:lnTo>
                    <a:lnTo>
                      <a:pt x="179" y="325"/>
                    </a:lnTo>
                    <a:lnTo>
                      <a:pt x="181" y="325"/>
                    </a:lnTo>
                    <a:lnTo>
                      <a:pt x="181" y="326"/>
                    </a:lnTo>
                    <a:lnTo>
                      <a:pt x="183" y="326"/>
                    </a:lnTo>
                    <a:lnTo>
                      <a:pt x="184" y="328"/>
                    </a:lnTo>
                    <a:lnTo>
                      <a:pt x="186" y="328"/>
                    </a:lnTo>
                    <a:lnTo>
                      <a:pt x="187" y="329"/>
                    </a:lnTo>
                    <a:lnTo>
                      <a:pt x="187" y="331"/>
                    </a:lnTo>
                    <a:lnTo>
                      <a:pt x="187" y="329"/>
                    </a:lnTo>
                    <a:lnTo>
                      <a:pt x="187" y="328"/>
                    </a:lnTo>
                    <a:lnTo>
                      <a:pt x="186" y="326"/>
                    </a:lnTo>
                    <a:lnTo>
                      <a:pt x="184" y="326"/>
                    </a:lnTo>
                    <a:lnTo>
                      <a:pt x="183" y="325"/>
                    </a:lnTo>
                    <a:lnTo>
                      <a:pt x="183" y="326"/>
                    </a:lnTo>
                    <a:lnTo>
                      <a:pt x="183" y="325"/>
                    </a:lnTo>
                    <a:lnTo>
                      <a:pt x="181" y="325"/>
                    </a:lnTo>
                    <a:lnTo>
                      <a:pt x="179" y="323"/>
                    </a:lnTo>
                    <a:lnTo>
                      <a:pt x="179" y="322"/>
                    </a:lnTo>
                    <a:lnTo>
                      <a:pt x="178" y="322"/>
                    </a:lnTo>
                    <a:lnTo>
                      <a:pt x="176" y="322"/>
                    </a:lnTo>
                    <a:lnTo>
                      <a:pt x="175" y="322"/>
                    </a:lnTo>
                    <a:lnTo>
                      <a:pt x="175" y="323"/>
                    </a:lnTo>
                    <a:lnTo>
                      <a:pt x="175" y="322"/>
                    </a:lnTo>
                    <a:lnTo>
                      <a:pt x="173" y="322"/>
                    </a:lnTo>
                    <a:lnTo>
                      <a:pt x="172" y="323"/>
                    </a:lnTo>
                    <a:lnTo>
                      <a:pt x="172" y="325"/>
                    </a:lnTo>
                    <a:lnTo>
                      <a:pt x="172" y="326"/>
                    </a:lnTo>
                    <a:lnTo>
                      <a:pt x="170" y="326"/>
                    </a:lnTo>
                    <a:lnTo>
                      <a:pt x="169" y="328"/>
                    </a:lnTo>
                    <a:lnTo>
                      <a:pt x="167" y="328"/>
                    </a:lnTo>
                    <a:lnTo>
                      <a:pt x="166" y="326"/>
                    </a:lnTo>
                    <a:lnTo>
                      <a:pt x="166" y="325"/>
                    </a:lnTo>
                    <a:lnTo>
                      <a:pt x="167" y="325"/>
                    </a:lnTo>
                    <a:lnTo>
                      <a:pt x="169" y="323"/>
                    </a:lnTo>
                    <a:lnTo>
                      <a:pt x="170" y="323"/>
                    </a:lnTo>
                    <a:lnTo>
                      <a:pt x="172" y="322"/>
                    </a:lnTo>
                    <a:lnTo>
                      <a:pt x="172" y="320"/>
                    </a:lnTo>
                    <a:lnTo>
                      <a:pt x="172" y="319"/>
                    </a:lnTo>
                    <a:lnTo>
                      <a:pt x="170" y="320"/>
                    </a:lnTo>
                    <a:lnTo>
                      <a:pt x="170" y="322"/>
                    </a:lnTo>
                    <a:lnTo>
                      <a:pt x="169" y="323"/>
                    </a:lnTo>
                    <a:lnTo>
                      <a:pt x="167" y="323"/>
                    </a:lnTo>
                    <a:lnTo>
                      <a:pt x="164" y="325"/>
                    </a:lnTo>
                    <a:lnTo>
                      <a:pt x="163" y="325"/>
                    </a:lnTo>
                    <a:lnTo>
                      <a:pt x="161" y="325"/>
                    </a:lnTo>
                    <a:lnTo>
                      <a:pt x="160" y="325"/>
                    </a:lnTo>
                    <a:lnTo>
                      <a:pt x="160" y="326"/>
                    </a:lnTo>
                    <a:lnTo>
                      <a:pt x="158" y="326"/>
                    </a:lnTo>
                    <a:lnTo>
                      <a:pt x="157" y="325"/>
                    </a:lnTo>
                    <a:lnTo>
                      <a:pt x="158" y="325"/>
                    </a:lnTo>
                    <a:lnTo>
                      <a:pt x="158" y="323"/>
                    </a:lnTo>
                    <a:lnTo>
                      <a:pt x="155" y="323"/>
                    </a:lnTo>
                    <a:lnTo>
                      <a:pt x="153" y="323"/>
                    </a:lnTo>
                    <a:lnTo>
                      <a:pt x="152" y="322"/>
                    </a:lnTo>
                    <a:lnTo>
                      <a:pt x="153" y="322"/>
                    </a:lnTo>
                    <a:lnTo>
                      <a:pt x="153" y="320"/>
                    </a:lnTo>
                    <a:lnTo>
                      <a:pt x="152" y="319"/>
                    </a:lnTo>
                    <a:lnTo>
                      <a:pt x="150" y="319"/>
                    </a:lnTo>
                    <a:lnTo>
                      <a:pt x="149" y="319"/>
                    </a:lnTo>
                    <a:lnTo>
                      <a:pt x="149" y="320"/>
                    </a:lnTo>
                    <a:lnTo>
                      <a:pt x="147" y="320"/>
                    </a:lnTo>
                    <a:lnTo>
                      <a:pt x="149" y="320"/>
                    </a:lnTo>
                    <a:lnTo>
                      <a:pt x="147" y="322"/>
                    </a:lnTo>
                    <a:lnTo>
                      <a:pt x="146" y="323"/>
                    </a:lnTo>
                    <a:lnTo>
                      <a:pt x="144" y="325"/>
                    </a:lnTo>
                    <a:lnTo>
                      <a:pt x="144" y="326"/>
                    </a:lnTo>
                    <a:lnTo>
                      <a:pt x="143" y="326"/>
                    </a:lnTo>
                    <a:lnTo>
                      <a:pt x="141" y="326"/>
                    </a:lnTo>
                    <a:lnTo>
                      <a:pt x="141" y="325"/>
                    </a:lnTo>
                    <a:lnTo>
                      <a:pt x="140" y="325"/>
                    </a:lnTo>
                    <a:lnTo>
                      <a:pt x="138" y="325"/>
                    </a:lnTo>
                    <a:lnTo>
                      <a:pt x="137" y="325"/>
                    </a:lnTo>
                    <a:lnTo>
                      <a:pt x="135" y="323"/>
                    </a:lnTo>
                    <a:lnTo>
                      <a:pt x="134" y="322"/>
                    </a:lnTo>
                    <a:lnTo>
                      <a:pt x="127" y="317"/>
                    </a:lnTo>
                    <a:lnTo>
                      <a:pt x="126" y="319"/>
                    </a:lnTo>
                    <a:lnTo>
                      <a:pt x="124" y="320"/>
                    </a:lnTo>
                    <a:lnTo>
                      <a:pt x="123" y="320"/>
                    </a:lnTo>
                    <a:lnTo>
                      <a:pt x="121" y="320"/>
                    </a:lnTo>
                    <a:lnTo>
                      <a:pt x="121" y="322"/>
                    </a:lnTo>
                    <a:lnTo>
                      <a:pt x="121" y="323"/>
                    </a:lnTo>
                    <a:lnTo>
                      <a:pt x="121" y="326"/>
                    </a:lnTo>
                    <a:lnTo>
                      <a:pt x="121" y="328"/>
                    </a:lnTo>
                    <a:lnTo>
                      <a:pt x="120" y="328"/>
                    </a:lnTo>
                    <a:lnTo>
                      <a:pt x="121" y="329"/>
                    </a:lnTo>
                    <a:lnTo>
                      <a:pt x="123" y="329"/>
                    </a:lnTo>
                    <a:lnTo>
                      <a:pt x="124" y="329"/>
                    </a:lnTo>
                    <a:lnTo>
                      <a:pt x="124" y="331"/>
                    </a:lnTo>
                    <a:lnTo>
                      <a:pt x="123" y="331"/>
                    </a:lnTo>
                    <a:lnTo>
                      <a:pt x="123" y="332"/>
                    </a:lnTo>
                    <a:lnTo>
                      <a:pt x="121" y="332"/>
                    </a:lnTo>
                    <a:lnTo>
                      <a:pt x="121" y="334"/>
                    </a:lnTo>
                    <a:lnTo>
                      <a:pt x="123" y="334"/>
                    </a:lnTo>
                    <a:lnTo>
                      <a:pt x="121" y="335"/>
                    </a:lnTo>
                    <a:lnTo>
                      <a:pt x="121" y="334"/>
                    </a:lnTo>
                    <a:lnTo>
                      <a:pt x="121" y="335"/>
                    </a:lnTo>
                    <a:lnTo>
                      <a:pt x="123" y="337"/>
                    </a:lnTo>
                    <a:lnTo>
                      <a:pt x="123" y="338"/>
                    </a:lnTo>
                    <a:lnTo>
                      <a:pt x="124" y="338"/>
                    </a:lnTo>
                    <a:lnTo>
                      <a:pt x="124" y="340"/>
                    </a:lnTo>
                    <a:lnTo>
                      <a:pt x="123" y="340"/>
                    </a:lnTo>
                    <a:lnTo>
                      <a:pt x="123" y="342"/>
                    </a:lnTo>
                    <a:lnTo>
                      <a:pt x="123" y="340"/>
                    </a:lnTo>
                    <a:lnTo>
                      <a:pt x="123" y="338"/>
                    </a:lnTo>
                    <a:lnTo>
                      <a:pt x="121" y="338"/>
                    </a:lnTo>
                    <a:lnTo>
                      <a:pt x="121" y="340"/>
                    </a:lnTo>
                    <a:lnTo>
                      <a:pt x="123" y="342"/>
                    </a:lnTo>
                    <a:lnTo>
                      <a:pt x="123" y="343"/>
                    </a:lnTo>
                    <a:lnTo>
                      <a:pt x="121" y="343"/>
                    </a:lnTo>
                    <a:lnTo>
                      <a:pt x="121" y="345"/>
                    </a:lnTo>
                    <a:lnTo>
                      <a:pt x="120" y="345"/>
                    </a:lnTo>
                    <a:lnTo>
                      <a:pt x="118" y="343"/>
                    </a:lnTo>
                    <a:lnTo>
                      <a:pt x="117" y="342"/>
                    </a:lnTo>
                    <a:lnTo>
                      <a:pt x="115" y="342"/>
                    </a:lnTo>
                    <a:lnTo>
                      <a:pt x="115" y="340"/>
                    </a:lnTo>
                    <a:lnTo>
                      <a:pt x="114" y="340"/>
                    </a:lnTo>
                    <a:lnTo>
                      <a:pt x="112" y="338"/>
                    </a:lnTo>
                    <a:lnTo>
                      <a:pt x="111" y="337"/>
                    </a:lnTo>
                    <a:lnTo>
                      <a:pt x="109" y="337"/>
                    </a:lnTo>
                    <a:lnTo>
                      <a:pt x="109" y="338"/>
                    </a:lnTo>
                    <a:lnTo>
                      <a:pt x="108" y="338"/>
                    </a:lnTo>
                    <a:lnTo>
                      <a:pt x="106" y="337"/>
                    </a:lnTo>
                    <a:lnTo>
                      <a:pt x="106" y="335"/>
                    </a:lnTo>
                    <a:lnTo>
                      <a:pt x="104" y="335"/>
                    </a:lnTo>
                    <a:lnTo>
                      <a:pt x="103" y="334"/>
                    </a:lnTo>
                    <a:lnTo>
                      <a:pt x="103" y="332"/>
                    </a:lnTo>
                    <a:lnTo>
                      <a:pt x="101" y="331"/>
                    </a:lnTo>
                    <a:lnTo>
                      <a:pt x="101" y="329"/>
                    </a:lnTo>
                    <a:lnTo>
                      <a:pt x="100" y="329"/>
                    </a:lnTo>
                    <a:lnTo>
                      <a:pt x="95" y="328"/>
                    </a:lnTo>
                    <a:lnTo>
                      <a:pt x="94" y="328"/>
                    </a:lnTo>
                    <a:lnTo>
                      <a:pt x="94" y="326"/>
                    </a:lnTo>
                    <a:lnTo>
                      <a:pt x="94" y="325"/>
                    </a:lnTo>
                    <a:lnTo>
                      <a:pt x="92" y="325"/>
                    </a:lnTo>
                    <a:lnTo>
                      <a:pt x="92" y="326"/>
                    </a:lnTo>
                    <a:lnTo>
                      <a:pt x="94" y="326"/>
                    </a:lnTo>
                    <a:lnTo>
                      <a:pt x="94" y="328"/>
                    </a:lnTo>
                    <a:lnTo>
                      <a:pt x="92" y="328"/>
                    </a:lnTo>
                    <a:lnTo>
                      <a:pt x="91" y="329"/>
                    </a:lnTo>
                    <a:lnTo>
                      <a:pt x="91" y="331"/>
                    </a:lnTo>
                    <a:lnTo>
                      <a:pt x="92" y="331"/>
                    </a:lnTo>
                    <a:lnTo>
                      <a:pt x="91" y="331"/>
                    </a:lnTo>
                    <a:lnTo>
                      <a:pt x="89" y="331"/>
                    </a:lnTo>
                    <a:lnTo>
                      <a:pt x="88" y="331"/>
                    </a:lnTo>
                    <a:lnTo>
                      <a:pt x="88" y="329"/>
                    </a:lnTo>
                    <a:lnTo>
                      <a:pt x="89" y="329"/>
                    </a:lnTo>
                    <a:lnTo>
                      <a:pt x="91" y="326"/>
                    </a:lnTo>
                    <a:lnTo>
                      <a:pt x="92" y="319"/>
                    </a:lnTo>
                    <a:lnTo>
                      <a:pt x="92" y="317"/>
                    </a:lnTo>
                    <a:lnTo>
                      <a:pt x="92" y="316"/>
                    </a:lnTo>
                    <a:lnTo>
                      <a:pt x="92" y="314"/>
                    </a:lnTo>
                    <a:lnTo>
                      <a:pt x="91" y="312"/>
                    </a:lnTo>
                    <a:lnTo>
                      <a:pt x="89" y="311"/>
                    </a:lnTo>
                    <a:lnTo>
                      <a:pt x="91" y="311"/>
                    </a:lnTo>
                    <a:lnTo>
                      <a:pt x="92" y="312"/>
                    </a:lnTo>
                    <a:lnTo>
                      <a:pt x="94" y="316"/>
                    </a:lnTo>
                    <a:lnTo>
                      <a:pt x="95" y="317"/>
                    </a:lnTo>
                    <a:lnTo>
                      <a:pt x="97" y="320"/>
                    </a:lnTo>
                    <a:lnTo>
                      <a:pt x="98" y="322"/>
                    </a:lnTo>
                    <a:lnTo>
                      <a:pt x="100" y="323"/>
                    </a:lnTo>
                    <a:lnTo>
                      <a:pt x="100" y="325"/>
                    </a:lnTo>
                    <a:lnTo>
                      <a:pt x="100" y="322"/>
                    </a:lnTo>
                    <a:lnTo>
                      <a:pt x="98" y="322"/>
                    </a:lnTo>
                    <a:lnTo>
                      <a:pt x="97" y="317"/>
                    </a:lnTo>
                    <a:lnTo>
                      <a:pt x="94" y="312"/>
                    </a:lnTo>
                    <a:lnTo>
                      <a:pt x="92" y="312"/>
                    </a:lnTo>
                    <a:lnTo>
                      <a:pt x="92" y="311"/>
                    </a:lnTo>
                    <a:lnTo>
                      <a:pt x="91" y="311"/>
                    </a:lnTo>
                    <a:lnTo>
                      <a:pt x="91" y="309"/>
                    </a:lnTo>
                    <a:lnTo>
                      <a:pt x="91" y="308"/>
                    </a:lnTo>
                    <a:lnTo>
                      <a:pt x="89" y="306"/>
                    </a:lnTo>
                    <a:lnTo>
                      <a:pt x="88" y="305"/>
                    </a:lnTo>
                    <a:lnTo>
                      <a:pt x="86" y="305"/>
                    </a:lnTo>
                    <a:lnTo>
                      <a:pt x="86" y="306"/>
                    </a:lnTo>
                    <a:lnTo>
                      <a:pt x="85" y="303"/>
                    </a:lnTo>
                    <a:lnTo>
                      <a:pt x="85" y="302"/>
                    </a:lnTo>
                    <a:lnTo>
                      <a:pt x="85" y="300"/>
                    </a:lnTo>
                    <a:lnTo>
                      <a:pt x="85" y="299"/>
                    </a:lnTo>
                    <a:lnTo>
                      <a:pt x="83" y="299"/>
                    </a:lnTo>
                    <a:lnTo>
                      <a:pt x="83" y="297"/>
                    </a:lnTo>
                    <a:lnTo>
                      <a:pt x="83" y="296"/>
                    </a:lnTo>
                    <a:lnTo>
                      <a:pt x="81" y="294"/>
                    </a:lnTo>
                    <a:lnTo>
                      <a:pt x="78" y="291"/>
                    </a:lnTo>
                    <a:lnTo>
                      <a:pt x="74" y="289"/>
                    </a:lnTo>
                    <a:lnTo>
                      <a:pt x="72" y="288"/>
                    </a:lnTo>
                    <a:lnTo>
                      <a:pt x="71" y="286"/>
                    </a:lnTo>
                    <a:lnTo>
                      <a:pt x="69" y="285"/>
                    </a:lnTo>
                    <a:lnTo>
                      <a:pt x="68" y="285"/>
                    </a:lnTo>
                    <a:lnTo>
                      <a:pt x="68" y="283"/>
                    </a:lnTo>
                    <a:lnTo>
                      <a:pt x="68" y="282"/>
                    </a:lnTo>
                    <a:lnTo>
                      <a:pt x="66" y="282"/>
                    </a:lnTo>
                    <a:lnTo>
                      <a:pt x="66" y="280"/>
                    </a:lnTo>
                    <a:lnTo>
                      <a:pt x="65" y="279"/>
                    </a:lnTo>
                    <a:lnTo>
                      <a:pt x="63" y="276"/>
                    </a:lnTo>
                    <a:lnTo>
                      <a:pt x="62" y="276"/>
                    </a:lnTo>
                    <a:lnTo>
                      <a:pt x="62" y="274"/>
                    </a:lnTo>
                    <a:lnTo>
                      <a:pt x="60" y="271"/>
                    </a:lnTo>
                    <a:lnTo>
                      <a:pt x="58" y="271"/>
                    </a:lnTo>
                    <a:lnTo>
                      <a:pt x="57" y="270"/>
                    </a:lnTo>
                    <a:lnTo>
                      <a:pt x="55" y="268"/>
                    </a:lnTo>
                    <a:lnTo>
                      <a:pt x="54" y="266"/>
                    </a:lnTo>
                    <a:lnTo>
                      <a:pt x="52" y="265"/>
                    </a:lnTo>
                    <a:lnTo>
                      <a:pt x="51" y="263"/>
                    </a:lnTo>
                    <a:lnTo>
                      <a:pt x="48" y="262"/>
                    </a:lnTo>
                    <a:lnTo>
                      <a:pt x="48" y="260"/>
                    </a:lnTo>
                    <a:lnTo>
                      <a:pt x="45" y="257"/>
                    </a:lnTo>
                    <a:lnTo>
                      <a:pt x="45" y="256"/>
                    </a:lnTo>
                    <a:lnTo>
                      <a:pt x="43" y="256"/>
                    </a:lnTo>
                    <a:lnTo>
                      <a:pt x="43" y="254"/>
                    </a:lnTo>
                    <a:lnTo>
                      <a:pt x="43" y="253"/>
                    </a:lnTo>
                    <a:lnTo>
                      <a:pt x="45" y="250"/>
                    </a:lnTo>
                    <a:lnTo>
                      <a:pt x="46" y="248"/>
                    </a:lnTo>
                    <a:lnTo>
                      <a:pt x="46" y="247"/>
                    </a:lnTo>
                    <a:lnTo>
                      <a:pt x="46" y="245"/>
                    </a:lnTo>
                    <a:lnTo>
                      <a:pt x="45" y="242"/>
                    </a:lnTo>
                    <a:lnTo>
                      <a:pt x="45" y="240"/>
                    </a:lnTo>
                    <a:lnTo>
                      <a:pt x="43" y="239"/>
                    </a:lnTo>
                    <a:lnTo>
                      <a:pt x="43" y="237"/>
                    </a:lnTo>
                    <a:lnTo>
                      <a:pt x="43" y="236"/>
                    </a:lnTo>
                    <a:lnTo>
                      <a:pt x="42" y="233"/>
                    </a:lnTo>
                    <a:lnTo>
                      <a:pt x="40" y="231"/>
                    </a:lnTo>
                    <a:lnTo>
                      <a:pt x="40" y="227"/>
                    </a:lnTo>
                    <a:lnTo>
                      <a:pt x="39" y="227"/>
                    </a:lnTo>
                    <a:lnTo>
                      <a:pt x="39" y="225"/>
                    </a:lnTo>
                    <a:lnTo>
                      <a:pt x="39" y="224"/>
                    </a:lnTo>
                    <a:lnTo>
                      <a:pt x="37" y="221"/>
                    </a:lnTo>
                    <a:lnTo>
                      <a:pt x="37" y="216"/>
                    </a:lnTo>
                    <a:lnTo>
                      <a:pt x="39" y="213"/>
                    </a:lnTo>
                    <a:lnTo>
                      <a:pt x="39" y="210"/>
                    </a:lnTo>
                    <a:lnTo>
                      <a:pt x="40" y="207"/>
                    </a:lnTo>
                    <a:lnTo>
                      <a:pt x="40" y="205"/>
                    </a:lnTo>
                    <a:lnTo>
                      <a:pt x="42" y="204"/>
                    </a:lnTo>
                    <a:lnTo>
                      <a:pt x="40" y="201"/>
                    </a:lnTo>
                    <a:lnTo>
                      <a:pt x="40" y="196"/>
                    </a:lnTo>
                    <a:lnTo>
                      <a:pt x="40" y="194"/>
                    </a:lnTo>
                    <a:lnTo>
                      <a:pt x="39" y="193"/>
                    </a:lnTo>
                    <a:lnTo>
                      <a:pt x="39" y="191"/>
                    </a:lnTo>
                    <a:lnTo>
                      <a:pt x="37" y="191"/>
                    </a:lnTo>
                    <a:lnTo>
                      <a:pt x="37" y="190"/>
                    </a:lnTo>
                    <a:lnTo>
                      <a:pt x="37" y="188"/>
                    </a:lnTo>
                    <a:lnTo>
                      <a:pt x="37" y="187"/>
                    </a:lnTo>
                    <a:lnTo>
                      <a:pt x="37" y="185"/>
                    </a:lnTo>
                    <a:lnTo>
                      <a:pt x="36" y="184"/>
                    </a:lnTo>
                    <a:lnTo>
                      <a:pt x="36" y="181"/>
                    </a:lnTo>
                    <a:lnTo>
                      <a:pt x="34" y="181"/>
                    </a:lnTo>
                    <a:lnTo>
                      <a:pt x="32" y="179"/>
                    </a:lnTo>
                    <a:lnTo>
                      <a:pt x="31" y="175"/>
                    </a:lnTo>
                    <a:lnTo>
                      <a:pt x="29" y="175"/>
                    </a:lnTo>
                    <a:lnTo>
                      <a:pt x="28" y="170"/>
                    </a:lnTo>
                    <a:lnTo>
                      <a:pt x="26" y="170"/>
                    </a:lnTo>
                    <a:lnTo>
                      <a:pt x="25" y="167"/>
                    </a:lnTo>
                    <a:lnTo>
                      <a:pt x="23" y="165"/>
                    </a:lnTo>
                    <a:lnTo>
                      <a:pt x="22" y="165"/>
                    </a:lnTo>
                    <a:lnTo>
                      <a:pt x="22" y="162"/>
                    </a:lnTo>
                    <a:lnTo>
                      <a:pt x="20" y="161"/>
                    </a:lnTo>
                    <a:lnTo>
                      <a:pt x="19" y="159"/>
                    </a:lnTo>
                    <a:lnTo>
                      <a:pt x="17" y="158"/>
                    </a:lnTo>
                    <a:lnTo>
                      <a:pt x="14" y="156"/>
                    </a:lnTo>
                    <a:lnTo>
                      <a:pt x="13" y="155"/>
                    </a:lnTo>
                    <a:lnTo>
                      <a:pt x="9" y="153"/>
                    </a:lnTo>
                    <a:lnTo>
                      <a:pt x="6" y="148"/>
                    </a:lnTo>
                    <a:lnTo>
                      <a:pt x="5" y="147"/>
                    </a:lnTo>
                    <a:lnTo>
                      <a:pt x="3" y="145"/>
                    </a:lnTo>
                    <a:lnTo>
                      <a:pt x="3" y="144"/>
                    </a:lnTo>
                    <a:lnTo>
                      <a:pt x="5" y="141"/>
                    </a:lnTo>
                    <a:lnTo>
                      <a:pt x="3" y="139"/>
                    </a:lnTo>
                    <a:lnTo>
                      <a:pt x="3" y="136"/>
                    </a:lnTo>
                    <a:lnTo>
                      <a:pt x="2" y="133"/>
                    </a:lnTo>
                    <a:lnTo>
                      <a:pt x="0" y="132"/>
                    </a:lnTo>
                    <a:lnTo>
                      <a:pt x="2" y="129"/>
                    </a:lnTo>
                    <a:lnTo>
                      <a:pt x="2" y="127"/>
                    </a:lnTo>
                    <a:lnTo>
                      <a:pt x="2" y="126"/>
                    </a:lnTo>
                    <a:lnTo>
                      <a:pt x="3" y="124"/>
                    </a:lnTo>
                    <a:lnTo>
                      <a:pt x="3" y="121"/>
                    </a:lnTo>
                    <a:lnTo>
                      <a:pt x="5" y="119"/>
                    </a:lnTo>
                    <a:lnTo>
                      <a:pt x="6" y="116"/>
                    </a:lnTo>
                    <a:lnTo>
                      <a:pt x="6" y="115"/>
                    </a:lnTo>
                    <a:lnTo>
                      <a:pt x="6" y="113"/>
                    </a:lnTo>
                    <a:lnTo>
                      <a:pt x="8" y="112"/>
                    </a:lnTo>
                    <a:lnTo>
                      <a:pt x="9" y="110"/>
                    </a:lnTo>
                    <a:lnTo>
                      <a:pt x="11" y="107"/>
                    </a:lnTo>
                    <a:lnTo>
                      <a:pt x="11" y="104"/>
                    </a:lnTo>
                    <a:lnTo>
                      <a:pt x="13" y="106"/>
                    </a:lnTo>
                    <a:lnTo>
                      <a:pt x="11" y="107"/>
                    </a:lnTo>
                    <a:lnTo>
                      <a:pt x="9" y="109"/>
                    </a:lnTo>
                    <a:lnTo>
                      <a:pt x="9" y="110"/>
                    </a:lnTo>
                    <a:lnTo>
                      <a:pt x="11" y="110"/>
                    </a:lnTo>
                    <a:lnTo>
                      <a:pt x="13" y="110"/>
                    </a:lnTo>
                    <a:lnTo>
                      <a:pt x="13" y="109"/>
                    </a:lnTo>
                    <a:lnTo>
                      <a:pt x="13" y="107"/>
                    </a:lnTo>
                    <a:lnTo>
                      <a:pt x="13" y="106"/>
                    </a:lnTo>
                    <a:lnTo>
                      <a:pt x="14" y="106"/>
                    </a:lnTo>
                    <a:lnTo>
                      <a:pt x="14" y="104"/>
                    </a:lnTo>
                    <a:lnTo>
                      <a:pt x="14" y="103"/>
                    </a:lnTo>
                    <a:lnTo>
                      <a:pt x="16" y="101"/>
                    </a:lnTo>
                    <a:lnTo>
                      <a:pt x="17" y="101"/>
                    </a:lnTo>
                    <a:lnTo>
                      <a:pt x="19" y="101"/>
                    </a:lnTo>
                    <a:lnTo>
                      <a:pt x="20" y="99"/>
                    </a:lnTo>
                    <a:lnTo>
                      <a:pt x="22" y="98"/>
                    </a:lnTo>
                    <a:lnTo>
                      <a:pt x="20" y="96"/>
                    </a:lnTo>
                    <a:lnTo>
                      <a:pt x="19" y="96"/>
                    </a:lnTo>
                    <a:lnTo>
                      <a:pt x="17" y="96"/>
                    </a:lnTo>
                    <a:lnTo>
                      <a:pt x="16" y="98"/>
                    </a:lnTo>
                    <a:lnTo>
                      <a:pt x="16" y="99"/>
                    </a:lnTo>
                    <a:lnTo>
                      <a:pt x="14" y="99"/>
                    </a:lnTo>
                    <a:lnTo>
                      <a:pt x="14" y="101"/>
                    </a:lnTo>
                    <a:lnTo>
                      <a:pt x="14" y="103"/>
                    </a:lnTo>
                    <a:lnTo>
                      <a:pt x="13" y="106"/>
                    </a:lnTo>
                    <a:lnTo>
                      <a:pt x="11" y="104"/>
                    </a:lnTo>
                    <a:lnTo>
                      <a:pt x="13" y="103"/>
                    </a:lnTo>
                    <a:lnTo>
                      <a:pt x="16" y="98"/>
                    </a:lnTo>
                    <a:lnTo>
                      <a:pt x="19" y="90"/>
                    </a:lnTo>
                    <a:lnTo>
                      <a:pt x="19" y="86"/>
                    </a:lnTo>
                    <a:lnTo>
                      <a:pt x="19" y="84"/>
                    </a:lnTo>
                    <a:lnTo>
                      <a:pt x="19" y="81"/>
                    </a:lnTo>
                    <a:lnTo>
                      <a:pt x="17" y="81"/>
                    </a:lnTo>
                    <a:lnTo>
                      <a:pt x="17" y="80"/>
                    </a:lnTo>
                    <a:lnTo>
                      <a:pt x="17" y="78"/>
                    </a:lnTo>
                    <a:lnTo>
                      <a:pt x="16" y="76"/>
                    </a:lnTo>
                    <a:lnTo>
                      <a:pt x="16" y="75"/>
                    </a:lnTo>
                    <a:lnTo>
                      <a:pt x="16" y="73"/>
                    </a:lnTo>
                    <a:lnTo>
                      <a:pt x="17" y="73"/>
                    </a:lnTo>
                    <a:lnTo>
                      <a:pt x="17" y="72"/>
                    </a:lnTo>
                    <a:lnTo>
                      <a:pt x="19" y="69"/>
                    </a:lnTo>
                    <a:lnTo>
                      <a:pt x="19" y="66"/>
                    </a:lnTo>
                    <a:lnTo>
                      <a:pt x="20" y="61"/>
                    </a:lnTo>
                    <a:lnTo>
                      <a:pt x="22" y="57"/>
                    </a:lnTo>
                    <a:lnTo>
                      <a:pt x="22" y="52"/>
                    </a:lnTo>
                    <a:lnTo>
                      <a:pt x="22" y="49"/>
                    </a:lnTo>
                    <a:lnTo>
                      <a:pt x="22" y="44"/>
                    </a:lnTo>
                    <a:lnTo>
                      <a:pt x="22" y="41"/>
                    </a:lnTo>
                    <a:lnTo>
                      <a:pt x="22" y="40"/>
                    </a:lnTo>
                    <a:lnTo>
                      <a:pt x="20" y="38"/>
                    </a:lnTo>
                    <a:lnTo>
                      <a:pt x="20" y="37"/>
                    </a:lnTo>
                    <a:lnTo>
                      <a:pt x="20" y="34"/>
                    </a:lnTo>
                    <a:lnTo>
                      <a:pt x="19" y="34"/>
                    </a:lnTo>
                    <a:lnTo>
                      <a:pt x="19" y="31"/>
                    </a:lnTo>
                    <a:lnTo>
                      <a:pt x="17" y="29"/>
                    </a:lnTo>
                    <a:lnTo>
                      <a:pt x="17" y="27"/>
                    </a:lnTo>
                    <a:lnTo>
                      <a:pt x="17" y="26"/>
                    </a:lnTo>
                    <a:lnTo>
                      <a:pt x="16" y="23"/>
                    </a:lnTo>
                    <a:lnTo>
                      <a:pt x="14" y="21"/>
                    </a:lnTo>
                    <a:lnTo>
                      <a:pt x="14" y="23"/>
                    </a:lnTo>
                    <a:lnTo>
                      <a:pt x="11" y="21"/>
                    </a:lnTo>
                    <a:lnTo>
                      <a:pt x="9" y="20"/>
                    </a:lnTo>
                    <a:lnTo>
                      <a:pt x="9" y="18"/>
                    </a:lnTo>
                    <a:lnTo>
                      <a:pt x="11" y="18"/>
                    </a:lnTo>
                    <a:lnTo>
                      <a:pt x="11" y="17"/>
                    </a:lnTo>
                    <a:lnTo>
                      <a:pt x="13" y="14"/>
                    </a:lnTo>
                    <a:lnTo>
                      <a:pt x="13" y="9"/>
                    </a:lnTo>
                    <a:lnTo>
                      <a:pt x="14" y="4"/>
                    </a:lnTo>
                    <a:lnTo>
                      <a:pt x="14" y="3"/>
                    </a:lnTo>
                    <a:lnTo>
                      <a:pt x="13" y="1"/>
                    </a:lnTo>
                    <a:lnTo>
                      <a:pt x="13" y="0"/>
                    </a:lnTo>
                    <a:lnTo>
                      <a:pt x="14" y="0"/>
                    </a:lnTo>
                    <a:lnTo>
                      <a:pt x="31" y="0"/>
                    </a:lnTo>
                    <a:lnTo>
                      <a:pt x="48" y="0"/>
                    </a:lnTo>
                    <a:lnTo>
                      <a:pt x="65" y="0"/>
                    </a:lnTo>
                    <a:lnTo>
                      <a:pt x="80" y="0"/>
                    </a:lnTo>
                    <a:lnTo>
                      <a:pt x="97" y="0"/>
                    </a:lnTo>
                    <a:lnTo>
                      <a:pt x="114" y="0"/>
                    </a:lnTo>
                    <a:lnTo>
                      <a:pt x="130" y="0"/>
                    </a:lnTo>
                    <a:lnTo>
                      <a:pt x="146" y="0"/>
                    </a:lnTo>
                    <a:lnTo>
                      <a:pt x="163" y="0"/>
                    </a:lnTo>
                    <a:lnTo>
                      <a:pt x="179" y="0"/>
                    </a:lnTo>
                    <a:lnTo>
                      <a:pt x="196" y="0"/>
                    </a:lnTo>
                    <a:lnTo>
                      <a:pt x="213" y="0"/>
                    </a:lnTo>
                    <a:lnTo>
                      <a:pt x="229" y="0"/>
                    </a:lnTo>
                    <a:lnTo>
                      <a:pt x="245" y="0"/>
                    </a:lnTo>
                    <a:lnTo>
                      <a:pt x="262" y="0"/>
                    </a:lnTo>
                    <a:lnTo>
                      <a:pt x="279" y="0"/>
                    </a:lnTo>
                    <a:lnTo>
                      <a:pt x="279" y="17"/>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7" name="Freeform 246">
                <a:extLst>
                  <a:ext uri="{FF2B5EF4-FFF2-40B4-BE49-F238E27FC236}">
                    <a16:creationId xmlns:a16="http://schemas.microsoft.com/office/drawing/2014/main" id="{D5D7D570-F56E-4D2B-A093-CDCDAC8D7C69}"/>
                  </a:ext>
                </a:extLst>
              </p:cNvPr>
              <p:cNvSpPr>
                <a:spLocks/>
              </p:cNvSpPr>
              <p:nvPr/>
            </p:nvSpPr>
            <p:spPr bwMode="auto">
              <a:xfrm>
                <a:off x="905423" y="5992239"/>
                <a:ext cx="265319" cy="194647"/>
              </a:xfrm>
              <a:custGeom>
                <a:avLst/>
                <a:gdLst>
                  <a:gd name="T0" fmla="*/ 441 w 443"/>
                  <a:gd name="T1" fmla="*/ 100 h 325"/>
                  <a:gd name="T2" fmla="*/ 441 w 443"/>
                  <a:gd name="T3" fmla="*/ 123 h 325"/>
                  <a:gd name="T4" fmla="*/ 441 w 443"/>
                  <a:gd name="T5" fmla="*/ 146 h 325"/>
                  <a:gd name="T6" fmla="*/ 441 w 443"/>
                  <a:gd name="T7" fmla="*/ 167 h 325"/>
                  <a:gd name="T8" fmla="*/ 441 w 443"/>
                  <a:gd name="T9" fmla="*/ 190 h 325"/>
                  <a:gd name="T10" fmla="*/ 441 w 443"/>
                  <a:gd name="T11" fmla="*/ 213 h 325"/>
                  <a:gd name="T12" fmla="*/ 441 w 443"/>
                  <a:gd name="T13" fmla="*/ 236 h 325"/>
                  <a:gd name="T14" fmla="*/ 441 w 443"/>
                  <a:gd name="T15" fmla="*/ 259 h 325"/>
                  <a:gd name="T16" fmla="*/ 441 w 443"/>
                  <a:gd name="T17" fmla="*/ 281 h 325"/>
                  <a:gd name="T18" fmla="*/ 443 w 443"/>
                  <a:gd name="T19" fmla="*/ 304 h 325"/>
                  <a:gd name="T20" fmla="*/ 443 w 443"/>
                  <a:gd name="T21" fmla="*/ 325 h 325"/>
                  <a:gd name="T22" fmla="*/ 420 w 443"/>
                  <a:gd name="T23" fmla="*/ 325 h 325"/>
                  <a:gd name="T24" fmla="*/ 397 w 443"/>
                  <a:gd name="T25" fmla="*/ 325 h 325"/>
                  <a:gd name="T26" fmla="*/ 369 w 443"/>
                  <a:gd name="T27" fmla="*/ 325 h 325"/>
                  <a:gd name="T28" fmla="*/ 334 w 443"/>
                  <a:gd name="T29" fmla="*/ 325 h 325"/>
                  <a:gd name="T30" fmla="*/ 299 w 443"/>
                  <a:gd name="T31" fmla="*/ 325 h 325"/>
                  <a:gd name="T32" fmla="*/ 262 w 443"/>
                  <a:gd name="T33" fmla="*/ 325 h 325"/>
                  <a:gd name="T34" fmla="*/ 227 w 443"/>
                  <a:gd name="T35" fmla="*/ 325 h 325"/>
                  <a:gd name="T36" fmla="*/ 192 w 443"/>
                  <a:gd name="T37" fmla="*/ 325 h 325"/>
                  <a:gd name="T38" fmla="*/ 155 w 443"/>
                  <a:gd name="T39" fmla="*/ 325 h 325"/>
                  <a:gd name="T40" fmla="*/ 120 w 443"/>
                  <a:gd name="T41" fmla="*/ 325 h 325"/>
                  <a:gd name="T42" fmla="*/ 85 w 443"/>
                  <a:gd name="T43" fmla="*/ 325 h 325"/>
                  <a:gd name="T44" fmla="*/ 48 w 443"/>
                  <a:gd name="T45" fmla="*/ 325 h 325"/>
                  <a:gd name="T46" fmla="*/ 13 w 443"/>
                  <a:gd name="T47" fmla="*/ 325 h 325"/>
                  <a:gd name="T48" fmla="*/ 0 w 443"/>
                  <a:gd name="T49" fmla="*/ 305 h 325"/>
                  <a:gd name="T50" fmla="*/ 0 w 443"/>
                  <a:gd name="T51" fmla="*/ 276 h 325"/>
                  <a:gd name="T52" fmla="*/ 0 w 443"/>
                  <a:gd name="T53" fmla="*/ 245 h 325"/>
                  <a:gd name="T54" fmla="*/ 0 w 443"/>
                  <a:gd name="T55" fmla="*/ 216 h 325"/>
                  <a:gd name="T56" fmla="*/ 0 w 443"/>
                  <a:gd name="T57" fmla="*/ 186 h 325"/>
                  <a:gd name="T58" fmla="*/ 0 w 443"/>
                  <a:gd name="T59" fmla="*/ 155 h 325"/>
                  <a:gd name="T60" fmla="*/ 0 w 443"/>
                  <a:gd name="T61" fmla="*/ 124 h 325"/>
                  <a:gd name="T62" fmla="*/ 0 w 443"/>
                  <a:gd name="T63" fmla="*/ 94 h 325"/>
                  <a:gd name="T64" fmla="*/ 0 w 443"/>
                  <a:gd name="T65" fmla="*/ 63 h 325"/>
                  <a:gd name="T66" fmla="*/ 0 w 443"/>
                  <a:gd name="T67" fmla="*/ 32 h 325"/>
                  <a:gd name="T68" fmla="*/ 0 w 443"/>
                  <a:gd name="T69" fmla="*/ 0 h 325"/>
                  <a:gd name="T70" fmla="*/ 31 w 443"/>
                  <a:gd name="T71" fmla="*/ 0 h 325"/>
                  <a:gd name="T72" fmla="*/ 60 w 443"/>
                  <a:gd name="T73" fmla="*/ 0 h 325"/>
                  <a:gd name="T74" fmla="*/ 89 w 443"/>
                  <a:gd name="T75" fmla="*/ 0 h 325"/>
                  <a:gd name="T76" fmla="*/ 120 w 443"/>
                  <a:gd name="T77" fmla="*/ 0 h 325"/>
                  <a:gd name="T78" fmla="*/ 149 w 443"/>
                  <a:gd name="T79" fmla="*/ 0 h 325"/>
                  <a:gd name="T80" fmla="*/ 180 w 443"/>
                  <a:gd name="T81" fmla="*/ 0 h 325"/>
                  <a:gd name="T82" fmla="*/ 209 w 443"/>
                  <a:gd name="T83" fmla="*/ 0 h 325"/>
                  <a:gd name="T84" fmla="*/ 238 w 443"/>
                  <a:gd name="T85" fmla="*/ 0 h 325"/>
                  <a:gd name="T86" fmla="*/ 268 w 443"/>
                  <a:gd name="T87" fmla="*/ 0 h 325"/>
                  <a:gd name="T88" fmla="*/ 297 w 443"/>
                  <a:gd name="T89" fmla="*/ 0 h 325"/>
                  <a:gd name="T90" fmla="*/ 325 w 443"/>
                  <a:gd name="T91" fmla="*/ 0 h 325"/>
                  <a:gd name="T92" fmla="*/ 348 w 443"/>
                  <a:gd name="T93" fmla="*/ 0 h 325"/>
                  <a:gd name="T94" fmla="*/ 369 w 443"/>
                  <a:gd name="T95" fmla="*/ 0 h 325"/>
                  <a:gd name="T96" fmla="*/ 392 w 443"/>
                  <a:gd name="T97" fmla="*/ 0 h 325"/>
                  <a:gd name="T98" fmla="*/ 415 w 443"/>
                  <a:gd name="T99" fmla="*/ 0 h 325"/>
                  <a:gd name="T100" fmla="*/ 437 w 443"/>
                  <a:gd name="T101" fmla="*/ 0 h 325"/>
                  <a:gd name="T102" fmla="*/ 441 w 443"/>
                  <a:gd name="T103" fmla="*/ 11 h 325"/>
                  <a:gd name="T104" fmla="*/ 441 w 443"/>
                  <a:gd name="T105" fmla="*/ 26 h 325"/>
                  <a:gd name="T106" fmla="*/ 441 w 443"/>
                  <a:gd name="T107" fmla="*/ 43 h 325"/>
                  <a:gd name="T108" fmla="*/ 441 w 443"/>
                  <a:gd name="T109" fmla="*/ 58 h 325"/>
                  <a:gd name="T110" fmla="*/ 441 w 443"/>
                  <a:gd name="T111" fmla="*/ 7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325">
                    <a:moveTo>
                      <a:pt x="441" y="83"/>
                    </a:moveTo>
                    <a:lnTo>
                      <a:pt x="441" y="91"/>
                    </a:lnTo>
                    <a:lnTo>
                      <a:pt x="441" y="100"/>
                    </a:lnTo>
                    <a:lnTo>
                      <a:pt x="441" y="107"/>
                    </a:lnTo>
                    <a:lnTo>
                      <a:pt x="441" y="115"/>
                    </a:lnTo>
                    <a:lnTo>
                      <a:pt x="441" y="123"/>
                    </a:lnTo>
                    <a:lnTo>
                      <a:pt x="441" y="130"/>
                    </a:lnTo>
                    <a:lnTo>
                      <a:pt x="441" y="138"/>
                    </a:lnTo>
                    <a:lnTo>
                      <a:pt x="441" y="146"/>
                    </a:lnTo>
                    <a:lnTo>
                      <a:pt x="441" y="153"/>
                    </a:lnTo>
                    <a:lnTo>
                      <a:pt x="441" y="159"/>
                    </a:lnTo>
                    <a:lnTo>
                      <a:pt x="441" y="167"/>
                    </a:lnTo>
                    <a:lnTo>
                      <a:pt x="441" y="175"/>
                    </a:lnTo>
                    <a:lnTo>
                      <a:pt x="441" y="182"/>
                    </a:lnTo>
                    <a:lnTo>
                      <a:pt x="441" y="190"/>
                    </a:lnTo>
                    <a:lnTo>
                      <a:pt x="441" y="198"/>
                    </a:lnTo>
                    <a:lnTo>
                      <a:pt x="441" y="205"/>
                    </a:lnTo>
                    <a:lnTo>
                      <a:pt x="441" y="213"/>
                    </a:lnTo>
                    <a:lnTo>
                      <a:pt x="441" y="221"/>
                    </a:lnTo>
                    <a:lnTo>
                      <a:pt x="441" y="228"/>
                    </a:lnTo>
                    <a:lnTo>
                      <a:pt x="441" y="236"/>
                    </a:lnTo>
                    <a:lnTo>
                      <a:pt x="441" y="244"/>
                    </a:lnTo>
                    <a:lnTo>
                      <a:pt x="441" y="251"/>
                    </a:lnTo>
                    <a:lnTo>
                      <a:pt x="441" y="259"/>
                    </a:lnTo>
                    <a:lnTo>
                      <a:pt x="441" y="265"/>
                    </a:lnTo>
                    <a:lnTo>
                      <a:pt x="441" y="273"/>
                    </a:lnTo>
                    <a:lnTo>
                      <a:pt x="441" y="281"/>
                    </a:lnTo>
                    <a:lnTo>
                      <a:pt x="441" y="288"/>
                    </a:lnTo>
                    <a:lnTo>
                      <a:pt x="443" y="296"/>
                    </a:lnTo>
                    <a:lnTo>
                      <a:pt x="443" y="304"/>
                    </a:lnTo>
                    <a:lnTo>
                      <a:pt x="443" y="311"/>
                    </a:lnTo>
                    <a:lnTo>
                      <a:pt x="443" y="317"/>
                    </a:lnTo>
                    <a:lnTo>
                      <a:pt x="443" y="325"/>
                    </a:lnTo>
                    <a:lnTo>
                      <a:pt x="437" y="325"/>
                    </a:lnTo>
                    <a:lnTo>
                      <a:pt x="429" y="325"/>
                    </a:lnTo>
                    <a:lnTo>
                      <a:pt x="420" y="325"/>
                    </a:lnTo>
                    <a:lnTo>
                      <a:pt x="412" y="325"/>
                    </a:lnTo>
                    <a:lnTo>
                      <a:pt x="405" y="325"/>
                    </a:lnTo>
                    <a:lnTo>
                      <a:pt x="397" y="325"/>
                    </a:lnTo>
                    <a:lnTo>
                      <a:pt x="389" y="325"/>
                    </a:lnTo>
                    <a:lnTo>
                      <a:pt x="382" y="325"/>
                    </a:lnTo>
                    <a:lnTo>
                      <a:pt x="369" y="325"/>
                    </a:lnTo>
                    <a:lnTo>
                      <a:pt x="357" y="325"/>
                    </a:lnTo>
                    <a:lnTo>
                      <a:pt x="346" y="325"/>
                    </a:lnTo>
                    <a:lnTo>
                      <a:pt x="334" y="325"/>
                    </a:lnTo>
                    <a:lnTo>
                      <a:pt x="322" y="325"/>
                    </a:lnTo>
                    <a:lnTo>
                      <a:pt x="310" y="325"/>
                    </a:lnTo>
                    <a:lnTo>
                      <a:pt x="299" y="325"/>
                    </a:lnTo>
                    <a:lnTo>
                      <a:pt x="287" y="325"/>
                    </a:lnTo>
                    <a:lnTo>
                      <a:pt x="274" y="325"/>
                    </a:lnTo>
                    <a:lnTo>
                      <a:pt x="262" y="325"/>
                    </a:lnTo>
                    <a:lnTo>
                      <a:pt x="252" y="325"/>
                    </a:lnTo>
                    <a:lnTo>
                      <a:pt x="239" y="325"/>
                    </a:lnTo>
                    <a:lnTo>
                      <a:pt x="227" y="325"/>
                    </a:lnTo>
                    <a:lnTo>
                      <a:pt x="215" y="325"/>
                    </a:lnTo>
                    <a:lnTo>
                      <a:pt x="203" y="325"/>
                    </a:lnTo>
                    <a:lnTo>
                      <a:pt x="192" y="325"/>
                    </a:lnTo>
                    <a:lnTo>
                      <a:pt x="180" y="325"/>
                    </a:lnTo>
                    <a:lnTo>
                      <a:pt x="167" y="325"/>
                    </a:lnTo>
                    <a:lnTo>
                      <a:pt x="155" y="325"/>
                    </a:lnTo>
                    <a:lnTo>
                      <a:pt x="144" y="325"/>
                    </a:lnTo>
                    <a:lnTo>
                      <a:pt x="132" y="325"/>
                    </a:lnTo>
                    <a:lnTo>
                      <a:pt x="120" y="325"/>
                    </a:lnTo>
                    <a:lnTo>
                      <a:pt x="108" y="325"/>
                    </a:lnTo>
                    <a:lnTo>
                      <a:pt x="95" y="325"/>
                    </a:lnTo>
                    <a:lnTo>
                      <a:pt x="85" y="325"/>
                    </a:lnTo>
                    <a:lnTo>
                      <a:pt x="72" y="325"/>
                    </a:lnTo>
                    <a:lnTo>
                      <a:pt x="60" y="325"/>
                    </a:lnTo>
                    <a:lnTo>
                      <a:pt x="48" y="325"/>
                    </a:lnTo>
                    <a:lnTo>
                      <a:pt x="37" y="325"/>
                    </a:lnTo>
                    <a:lnTo>
                      <a:pt x="25" y="325"/>
                    </a:lnTo>
                    <a:lnTo>
                      <a:pt x="13" y="325"/>
                    </a:lnTo>
                    <a:lnTo>
                      <a:pt x="0" y="325"/>
                    </a:lnTo>
                    <a:lnTo>
                      <a:pt x="0" y="316"/>
                    </a:lnTo>
                    <a:lnTo>
                      <a:pt x="0" y="305"/>
                    </a:lnTo>
                    <a:lnTo>
                      <a:pt x="0" y="296"/>
                    </a:lnTo>
                    <a:lnTo>
                      <a:pt x="0" y="285"/>
                    </a:lnTo>
                    <a:lnTo>
                      <a:pt x="0" y="276"/>
                    </a:lnTo>
                    <a:lnTo>
                      <a:pt x="0" y="265"/>
                    </a:lnTo>
                    <a:lnTo>
                      <a:pt x="0" y="256"/>
                    </a:lnTo>
                    <a:lnTo>
                      <a:pt x="0" y="245"/>
                    </a:lnTo>
                    <a:lnTo>
                      <a:pt x="0" y="236"/>
                    </a:lnTo>
                    <a:lnTo>
                      <a:pt x="0" y="225"/>
                    </a:lnTo>
                    <a:lnTo>
                      <a:pt x="0" y="216"/>
                    </a:lnTo>
                    <a:lnTo>
                      <a:pt x="0" y="205"/>
                    </a:lnTo>
                    <a:lnTo>
                      <a:pt x="0" y="196"/>
                    </a:lnTo>
                    <a:lnTo>
                      <a:pt x="0" y="186"/>
                    </a:lnTo>
                    <a:lnTo>
                      <a:pt x="0" y="175"/>
                    </a:lnTo>
                    <a:lnTo>
                      <a:pt x="0" y="166"/>
                    </a:lnTo>
                    <a:lnTo>
                      <a:pt x="0" y="155"/>
                    </a:lnTo>
                    <a:lnTo>
                      <a:pt x="0" y="146"/>
                    </a:lnTo>
                    <a:lnTo>
                      <a:pt x="0" y="135"/>
                    </a:lnTo>
                    <a:lnTo>
                      <a:pt x="0" y="124"/>
                    </a:lnTo>
                    <a:lnTo>
                      <a:pt x="0" y="115"/>
                    </a:lnTo>
                    <a:lnTo>
                      <a:pt x="0" y="104"/>
                    </a:lnTo>
                    <a:lnTo>
                      <a:pt x="0" y="94"/>
                    </a:lnTo>
                    <a:lnTo>
                      <a:pt x="0" y="83"/>
                    </a:lnTo>
                    <a:lnTo>
                      <a:pt x="0" y="74"/>
                    </a:lnTo>
                    <a:lnTo>
                      <a:pt x="0" y="63"/>
                    </a:lnTo>
                    <a:lnTo>
                      <a:pt x="0" y="52"/>
                    </a:lnTo>
                    <a:lnTo>
                      <a:pt x="0" y="43"/>
                    </a:lnTo>
                    <a:lnTo>
                      <a:pt x="0" y="32"/>
                    </a:lnTo>
                    <a:lnTo>
                      <a:pt x="0" y="22"/>
                    </a:lnTo>
                    <a:lnTo>
                      <a:pt x="0" y="11"/>
                    </a:lnTo>
                    <a:lnTo>
                      <a:pt x="0" y="0"/>
                    </a:lnTo>
                    <a:lnTo>
                      <a:pt x="11" y="0"/>
                    </a:lnTo>
                    <a:lnTo>
                      <a:pt x="20" y="0"/>
                    </a:lnTo>
                    <a:lnTo>
                      <a:pt x="31" y="0"/>
                    </a:lnTo>
                    <a:lnTo>
                      <a:pt x="40" y="0"/>
                    </a:lnTo>
                    <a:lnTo>
                      <a:pt x="51" y="0"/>
                    </a:lnTo>
                    <a:lnTo>
                      <a:pt x="60" y="0"/>
                    </a:lnTo>
                    <a:lnTo>
                      <a:pt x="71" y="0"/>
                    </a:lnTo>
                    <a:lnTo>
                      <a:pt x="80" y="0"/>
                    </a:lnTo>
                    <a:lnTo>
                      <a:pt x="89" y="0"/>
                    </a:lnTo>
                    <a:lnTo>
                      <a:pt x="100" y="0"/>
                    </a:lnTo>
                    <a:lnTo>
                      <a:pt x="109" y="0"/>
                    </a:lnTo>
                    <a:lnTo>
                      <a:pt x="120" y="0"/>
                    </a:lnTo>
                    <a:lnTo>
                      <a:pt x="129" y="0"/>
                    </a:lnTo>
                    <a:lnTo>
                      <a:pt x="140" y="0"/>
                    </a:lnTo>
                    <a:lnTo>
                      <a:pt x="149" y="0"/>
                    </a:lnTo>
                    <a:lnTo>
                      <a:pt x="160" y="0"/>
                    </a:lnTo>
                    <a:lnTo>
                      <a:pt x="169" y="0"/>
                    </a:lnTo>
                    <a:lnTo>
                      <a:pt x="180" y="0"/>
                    </a:lnTo>
                    <a:lnTo>
                      <a:pt x="189" y="0"/>
                    </a:lnTo>
                    <a:lnTo>
                      <a:pt x="198" y="0"/>
                    </a:lnTo>
                    <a:lnTo>
                      <a:pt x="209" y="0"/>
                    </a:lnTo>
                    <a:lnTo>
                      <a:pt x="218" y="0"/>
                    </a:lnTo>
                    <a:lnTo>
                      <a:pt x="229" y="0"/>
                    </a:lnTo>
                    <a:lnTo>
                      <a:pt x="238" y="0"/>
                    </a:lnTo>
                    <a:lnTo>
                      <a:pt x="248" y="0"/>
                    </a:lnTo>
                    <a:lnTo>
                      <a:pt x="258" y="0"/>
                    </a:lnTo>
                    <a:lnTo>
                      <a:pt x="268" y="0"/>
                    </a:lnTo>
                    <a:lnTo>
                      <a:pt x="278" y="0"/>
                    </a:lnTo>
                    <a:lnTo>
                      <a:pt x="288" y="0"/>
                    </a:lnTo>
                    <a:lnTo>
                      <a:pt x="297" y="0"/>
                    </a:lnTo>
                    <a:lnTo>
                      <a:pt x="308" y="0"/>
                    </a:lnTo>
                    <a:lnTo>
                      <a:pt x="316" y="0"/>
                    </a:lnTo>
                    <a:lnTo>
                      <a:pt x="325" y="0"/>
                    </a:lnTo>
                    <a:lnTo>
                      <a:pt x="333" y="0"/>
                    </a:lnTo>
                    <a:lnTo>
                      <a:pt x="340" y="0"/>
                    </a:lnTo>
                    <a:lnTo>
                      <a:pt x="348" y="0"/>
                    </a:lnTo>
                    <a:lnTo>
                      <a:pt x="356" y="0"/>
                    </a:lnTo>
                    <a:lnTo>
                      <a:pt x="362" y="0"/>
                    </a:lnTo>
                    <a:lnTo>
                      <a:pt x="369" y="0"/>
                    </a:lnTo>
                    <a:lnTo>
                      <a:pt x="377" y="0"/>
                    </a:lnTo>
                    <a:lnTo>
                      <a:pt x="385" y="0"/>
                    </a:lnTo>
                    <a:lnTo>
                      <a:pt x="392" y="0"/>
                    </a:lnTo>
                    <a:lnTo>
                      <a:pt x="400" y="0"/>
                    </a:lnTo>
                    <a:lnTo>
                      <a:pt x="408" y="0"/>
                    </a:lnTo>
                    <a:lnTo>
                      <a:pt x="415" y="0"/>
                    </a:lnTo>
                    <a:lnTo>
                      <a:pt x="423" y="0"/>
                    </a:lnTo>
                    <a:lnTo>
                      <a:pt x="429" y="0"/>
                    </a:lnTo>
                    <a:lnTo>
                      <a:pt x="437" y="0"/>
                    </a:lnTo>
                    <a:lnTo>
                      <a:pt x="441" y="0"/>
                    </a:lnTo>
                    <a:lnTo>
                      <a:pt x="441" y="6"/>
                    </a:lnTo>
                    <a:lnTo>
                      <a:pt x="441" y="11"/>
                    </a:lnTo>
                    <a:lnTo>
                      <a:pt x="441" y="17"/>
                    </a:lnTo>
                    <a:lnTo>
                      <a:pt x="441" y="22"/>
                    </a:lnTo>
                    <a:lnTo>
                      <a:pt x="441" y="26"/>
                    </a:lnTo>
                    <a:lnTo>
                      <a:pt x="441" y="32"/>
                    </a:lnTo>
                    <a:lnTo>
                      <a:pt x="441" y="37"/>
                    </a:lnTo>
                    <a:lnTo>
                      <a:pt x="441" y="43"/>
                    </a:lnTo>
                    <a:lnTo>
                      <a:pt x="441" y="48"/>
                    </a:lnTo>
                    <a:lnTo>
                      <a:pt x="441" y="52"/>
                    </a:lnTo>
                    <a:lnTo>
                      <a:pt x="441" y="58"/>
                    </a:lnTo>
                    <a:lnTo>
                      <a:pt x="441" y="63"/>
                    </a:lnTo>
                    <a:lnTo>
                      <a:pt x="441" y="68"/>
                    </a:lnTo>
                    <a:lnTo>
                      <a:pt x="441" y="74"/>
                    </a:lnTo>
                    <a:lnTo>
                      <a:pt x="441" y="78"/>
                    </a:lnTo>
                    <a:lnTo>
                      <a:pt x="441" y="83"/>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8" name="Freeform 247">
                <a:extLst>
                  <a:ext uri="{FF2B5EF4-FFF2-40B4-BE49-F238E27FC236}">
                    <a16:creationId xmlns:a16="http://schemas.microsoft.com/office/drawing/2014/main" id="{8CB48D41-9ABB-48F8-9EDD-D2927CA8E619}"/>
                  </a:ext>
                </a:extLst>
              </p:cNvPr>
              <p:cNvSpPr>
                <a:spLocks/>
              </p:cNvSpPr>
              <p:nvPr/>
            </p:nvSpPr>
            <p:spPr bwMode="auto">
              <a:xfrm>
                <a:off x="492771" y="5941930"/>
                <a:ext cx="224593" cy="338386"/>
              </a:xfrm>
              <a:custGeom>
                <a:avLst/>
                <a:gdLst>
                  <a:gd name="T0" fmla="*/ 375 w 375"/>
                  <a:gd name="T1" fmla="*/ 415 h 565"/>
                  <a:gd name="T2" fmla="*/ 375 w 375"/>
                  <a:gd name="T3" fmla="*/ 433 h 565"/>
                  <a:gd name="T4" fmla="*/ 375 w 375"/>
                  <a:gd name="T5" fmla="*/ 453 h 565"/>
                  <a:gd name="T6" fmla="*/ 375 w 375"/>
                  <a:gd name="T7" fmla="*/ 467 h 565"/>
                  <a:gd name="T8" fmla="*/ 375 w 375"/>
                  <a:gd name="T9" fmla="*/ 472 h 565"/>
                  <a:gd name="T10" fmla="*/ 371 w 375"/>
                  <a:gd name="T11" fmla="*/ 481 h 565"/>
                  <a:gd name="T12" fmla="*/ 363 w 375"/>
                  <a:gd name="T13" fmla="*/ 486 h 565"/>
                  <a:gd name="T14" fmla="*/ 358 w 375"/>
                  <a:gd name="T15" fmla="*/ 483 h 565"/>
                  <a:gd name="T16" fmla="*/ 355 w 375"/>
                  <a:gd name="T17" fmla="*/ 476 h 565"/>
                  <a:gd name="T18" fmla="*/ 354 w 375"/>
                  <a:gd name="T19" fmla="*/ 476 h 565"/>
                  <a:gd name="T20" fmla="*/ 351 w 375"/>
                  <a:gd name="T21" fmla="*/ 478 h 565"/>
                  <a:gd name="T22" fmla="*/ 349 w 375"/>
                  <a:gd name="T23" fmla="*/ 478 h 565"/>
                  <a:gd name="T24" fmla="*/ 346 w 375"/>
                  <a:gd name="T25" fmla="*/ 476 h 565"/>
                  <a:gd name="T26" fmla="*/ 342 w 375"/>
                  <a:gd name="T27" fmla="*/ 475 h 565"/>
                  <a:gd name="T28" fmla="*/ 334 w 375"/>
                  <a:gd name="T29" fmla="*/ 479 h 565"/>
                  <a:gd name="T30" fmla="*/ 332 w 375"/>
                  <a:gd name="T31" fmla="*/ 481 h 565"/>
                  <a:gd name="T32" fmla="*/ 332 w 375"/>
                  <a:gd name="T33" fmla="*/ 484 h 565"/>
                  <a:gd name="T34" fmla="*/ 331 w 375"/>
                  <a:gd name="T35" fmla="*/ 490 h 565"/>
                  <a:gd name="T36" fmla="*/ 335 w 375"/>
                  <a:gd name="T37" fmla="*/ 498 h 565"/>
                  <a:gd name="T38" fmla="*/ 334 w 375"/>
                  <a:gd name="T39" fmla="*/ 505 h 565"/>
                  <a:gd name="T40" fmla="*/ 337 w 375"/>
                  <a:gd name="T41" fmla="*/ 516 h 565"/>
                  <a:gd name="T42" fmla="*/ 337 w 375"/>
                  <a:gd name="T43" fmla="*/ 528 h 565"/>
                  <a:gd name="T44" fmla="*/ 340 w 375"/>
                  <a:gd name="T45" fmla="*/ 541 h 565"/>
                  <a:gd name="T46" fmla="*/ 342 w 375"/>
                  <a:gd name="T47" fmla="*/ 550 h 565"/>
                  <a:gd name="T48" fmla="*/ 339 w 375"/>
                  <a:gd name="T49" fmla="*/ 555 h 565"/>
                  <a:gd name="T50" fmla="*/ 337 w 375"/>
                  <a:gd name="T51" fmla="*/ 556 h 565"/>
                  <a:gd name="T52" fmla="*/ 337 w 375"/>
                  <a:gd name="T53" fmla="*/ 562 h 565"/>
                  <a:gd name="T54" fmla="*/ 314 w 375"/>
                  <a:gd name="T55" fmla="*/ 542 h 565"/>
                  <a:gd name="T56" fmla="*/ 271 w 375"/>
                  <a:gd name="T57" fmla="*/ 501 h 565"/>
                  <a:gd name="T58" fmla="*/ 230 w 375"/>
                  <a:gd name="T59" fmla="*/ 461 h 565"/>
                  <a:gd name="T60" fmla="*/ 187 w 375"/>
                  <a:gd name="T61" fmla="*/ 420 h 565"/>
                  <a:gd name="T62" fmla="*/ 141 w 375"/>
                  <a:gd name="T63" fmla="*/ 377 h 565"/>
                  <a:gd name="T64" fmla="*/ 87 w 375"/>
                  <a:gd name="T65" fmla="*/ 328 h 565"/>
                  <a:gd name="T66" fmla="*/ 29 w 375"/>
                  <a:gd name="T67" fmla="*/ 276 h 565"/>
                  <a:gd name="T68" fmla="*/ 0 w 375"/>
                  <a:gd name="T69" fmla="*/ 243 h 565"/>
                  <a:gd name="T70" fmla="*/ 0 w 375"/>
                  <a:gd name="T71" fmla="*/ 184 h 565"/>
                  <a:gd name="T72" fmla="*/ 0 w 375"/>
                  <a:gd name="T73" fmla="*/ 124 h 565"/>
                  <a:gd name="T74" fmla="*/ 0 w 375"/>
                  <a:gd name="T75" fmla="*/ 63 h 565"/>
                  <a:gd name="T76" fmla="*/ 0 w 375"/>
                  <a:gd name="T77" fmla="*/ 0 h 565"/>
                  <a:gd name="T78" fmla="*/ 46 w 375"/>
                  <a:gd name="T79" fmla="*/ 0 h 565"/>
                  <a:gd name="T80" fmla="*/ 93 w 375"/>
                  <a:gd name="T81" fmla="*/ 0 h 565"/>
                  <a:gd name="T82" fmla="*/ 141 w 375"/>
                  <a:gd name="T83" fmla="*/ 0 h 565"/>
                  <a:gd name="T84" fmla="*/ 187 w 375"/>
                  <a:gd name="T85" fmla="*/ 0 h 565"/>
                  <a:gd name="T86" fmla="*/ 234 w 375"/>
                  <a:gd name="T87" fmla="*/ 0 h 565"/>
                  <a:gd name="T88" fmla="*/ 282 w 375"/>
                  <a:gd name="T89" fmla="*/ 0 h 565"/>
                  <a:gd name="T90" fmla="*/ 328 w 375"/>
                  <a:gd name="T91" fmla="*/ 0 h 565"/>
                  <a:gd name="T92" fmla="*/ 375 w 375"/>
                  <a:gd name="T93" fmla="*/ 0 h 565"/>
                  <a:gd name="T94" fmla="*/ 375 w 375"/>
                  <a:gd name="T95" fmla="*/ 54 h 565"/>
                  <a:gd name="T96" fmla="*/ 375 w 375"/>
                  <a:gd name="T97" fmla="*/ 106 h 565"/>
                  <a:gd name="T98" fmla="*/ 375 w 375"/>
                  <a:gd name="T99" fmla="*/ 158 h 565"/>
                  <a:gd name="T100" fmla="*/ 375 w 375"/>
                  <a:gd name="T101" fmla="*/ 208 h 565"/>
                  <a:gd name="T102" fmla="*/ 375 w 375"/>
                  <a:gd name="T103" fmla="*/ 259 h 565"/>
                  <a:gd name="T104" fmla="*/ 375 w 375"/>
                  <a:gd name="T105" fmla="*/ 309 h 565"/>
                  <a:gd name="T106" fmla="*/ 375 w 375"/>
                  <a:gd name="T107" fmla="*/ 360 h 565"/>
                  <a:gd name="T108" fmla="*/ 375 w 375"/>
                  <a:gd name="T109" fmla="*/ 409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5" h="565">
                    <a:moveTo>
                      <a:pt x="375" y="409"/>
                    </a:moveTo>
                    <a:lnTo>
                      <a:pt x="375" y="409"/>
                    </a:lnTo>
                    <a:lnTo>
                      <a:pt x="375" y="412"/>
                    </a:lnTo>
                    <a:lnTo>
                      <a:pt x="375" y="415"/>
                    </a:lnTo>
                    <a:lnTo>
                      <a:pt x="375" y="418"/>
                    </a:lnTo>
                    <a:lnTo>
                      <a:pt x="375" y="423"/>
                    </a:lnTo>
                    <a:lnTo>
                      <a:pt x="375" y="427"/>
                    </a:lnTo>
                    <a:lnTo>
                      <a:pt x="375" y="433"/>
                    </a:lnTo>
                    <a:lnTo>
                      <a:pt x="375" y="438"/>
                    </a:lnTo>
                    <a:lnTo>
                      <a:pt x="375" y="444"/>
                    </a:lnTo>
                    <a:lnTo>
                      <a:pt x="375" y="449"/>
                    </a:lnTo>
                    <a:lnTo>
                      <a:pt x="375" y="453"/>
                    </a:lnTo>
                    <a:lnTo>
                      <a:pt x="375" y="458"/>
                    </a:lnTo>
                    <a:lnTo>
                      <a:pt x="375" y="463"/>
                    </a:lnTo>
                    <a:lnTo>
                      <a:pt x="375" y="464"/>
                    </a:lnTo>
                    <a:lnTo>
                      <a:pt x="375" y="467"/>
                    </a:lnTo>
                    <a:lnTo>
                      <a:pt x="375" y="467"/>
                    </a:lnTo>
                    <a:lnTo>
                      <a:pt x="375" y="470"/>
                    </a:lnTo>
                    <a:lnTo>
                      <a:pt x="375" y="472"/>
                    </a:lnTo>
                    <a:lnTo>
                      <a:pt x="375" y="472"/>
                    </a:lnTo>
                    <a:lnTo>
                      <a:pt x="374" y="473"/>
                    </a:lnTo>
                    <a:lnTo>
                      <a:pt x="372" y="475"/>
                    </a:lnTo>
                    <a:lnTo>
                      <a:pt x="372" y="478"/>
                    </a:lnTo>
                    <a:lnTo>
                      <a:pt x="371" y="481"/>
                    </a:lnTo>
                    <a:lnTo>
                      <a:pt x="369" y="484"/>
                    </a:lnTo>
                    <a:lnTo>
                      <a:pt x="368" y="486"/>
                    </a:lnTo>
                    <a:lnTo>
                      <a:pt x="365" y="486"/>
                    </a:lnTo>
                    <a:lnTo>
                      <a:pt x="363" y="486"/>
                    </a:lnTo>
                    <a:lnTo>
                      <a:pt x="362" y="486"/>
                    </a:lnTo>
                    <a:lnTo>
                      <a:pt x="360" y="484"/>
                    </a:lnTo>
                    <a:lnTo>
                      <a:pt x="360" y="483"/>
                    </a:lnTo>
                    <a:lnTo>
                      <a:pt x="358" y="483"/>
                    </a:lnTo>
                    <a:lnTo>
                      <a:pt x="357" y="479"/>
                    </a:lnTo>
                    <a:lnTo>
                      <a:pt x="357" y="478"/>
                    </a:lnTo>
                    <a:lnTo>
                      <a:pt x="357" y="478"/>
                    </a:lnTo>
                    <a:lnTo>
                      <a:pt x="355" y="476"/>
                    </a:lnTo>
                    <a:lnTo>
                      <a:pt x="355" y="476"/>
                    </a:lnTo>
                    <a:lnTo>
                      <a:pt x="354" y="476"/>
                    </a:lnTo>
                    <a:lnTo>
                      <a:pt x="354" y="476"/>
                    </a:lnTo>
                    <a:lnTo>
                      <a:pt x="354" y="476"/>
                    </a:lnTo>
                    <a:lnTo>
                      <a:pt x="354" y="476"/>
                    </a:lnTo>
                    <a:lnTo>
                      <a:pt x="352" y="476"/>
                    </a:lnTo>
                    <a:lnTo>
                      <a:pt x="352" y="476"/>
                    </a:lnTo>
                    <a:lnTo>
                      <a:pt x="351" y="478"/>
                    </a:lnTo>
                    <a:lnTo>
                      <a:pt x="351" y="478"/>
                    </a:lnTo>
                    <a:lnTo>
                      <a:pt x="351" y="478"/>
                    </a:lnTo>
                    <a:lnTo>
                      <a:pt x="349" y="478"/>
                    </a:lnTo>
                    <a:lnTo>
                      <a:pt x="349" y="478"/>
                    </a:lnTo>
                    <a:lnTo>
                      <a:pt x="348" y="478"/>
                    </a:lnTo>
                    <a:lnTo>
                      <a:pt x="348" y="476"/>
                    </a:lnTo>
                    <a:lnTo>
                      <a:pt x="348" y="476"/>
                    </a:lnTo>
                    <a:lnTo>
                      <a:pt x="346" y="476"/>
                    </a:lnTo>
                    <a:lnTo>
                      <a:pt x="346" y="476"/>
                    </a:lnTo>
                    <a:lnTo>
                      <a:pt x="343" y="475"/>
                    </a:lnTo>
                    <a:lnTo>
                      <a:pt x="343" y="475"/>
                    </a:lnTo>
                    <a:lnTo>
                      <a:pt x="342" y="475"/>
                    </a:lnTo>
                    <a:lnTo>
                      <a:pt x="342" y="476"/>
                    </a:lnTo>
                    <a:lnTo>
                      <a:pt x="337" y="476"/>
                    </a:lnTo>
                    <a:lnTo>
                      <a:pt x="335" y="478"/>
                    </a:lnTo>
                    <a:lnTo>
                      <a:pt x="334" y="479"/>
                    </a:lnTo>
                    <a:lnTo>
                      <a:pt x="332" y="479"/>
                    </a:lnTo>
                    <a:lnTo>
                      <a:pt x="332" y="479"/>
                    </a:lnTo>
                    <a:lnTo>
                      <a:pt x="332" y="479"/>
                    </a:lnTo>
                    <a:lnTo>
                      <a:pt x="332" y="481"/>
                    </a:lnTo>
                    <a:lnTo>
                      <a:pt x="332" y="481"/>
                    </a:lnTo>
                    <a:lnTo>
                      <a:pt x="332" y="483"/>
                    </a:lnTo>
                    <a:lnTo>
                      <a:pt x="332" y="484"/>
                    </a:lnTo>
                    <a:lnTo>
                      <a:pt x="332" y="484"/>
                    </a:lnTo>
                    <a:lnTo>
                      <a:pt x="332" y="486"/>
                    </a:lnTo>
                    <a:lnTo>
                      <a:pt x="331" y="487"/>
                    </a:lnTo>
                    <a:lnTo>
                      <a:pt x="331" y="489"/>
                    </a:lnTo>
                    <a:lnTo>
                      <a:pt x="331" y="490"/>
                    </a:lnTo>
                    <a:lnTo>
                      <a:pt x="332" y="493"/>
                    </a:lnTo>
                    <a:lnTo>
                      <a:pt x="335" y="496"/>
                    </a:lnTo>
                    <a:lnTo>
                      <a:pt x="335" y="496"/>
                    </a:lnTo>
                    <a:lnTo>
                      <a:pt x="335" y="498"/>
                    </a:lnTo>
                    <a:lnTo>
                      <a:pt x="335" y="498"/>
                    </a:lnTo>
                    <a:lnTo>
                      <a:pt x="334" y="501"/>
                    </a:lnTo>
                    <a:lnTo>
                      <a:pt x="334" y="501"/>
                    </a:lnTo>
                    <a:lnTo>
                      <a:pt x="334" y="505"/>
                    </a:lnTo>
                    <a:lnTo>
                      <a:pt x="334" y="509"/>
                    </a:lnTo>
                    <a:lnTo>
                      <a:pt x="334" y="510"/>
                    </a:lnTo>
                    <a:lnTo>
                      <a:pt x="337" y="515"/>
                    </a:lnTo>
                    <a:lnTo>
                      <a:pt x="337" y="516"/>
                    </a:lnTo>
                    <a:lnTo>
                      <a:pt x="337" y="518"/>
                    </a:lnTo>
                    <a:lnTo>
                      <a:pt x="337" y="521"/>
                    </a:lnTo>
                    <a:lnTo>
                      <a:pt x="335" y="525"/>
                    </a:lnTo>
                    <a:lnTo>
                      <a:pt x="337" y="528"/>
                    </a:lnTo>
                    <a:lnTo>
                      <a:pt x="337" y="532"/>
                    </a:lnTo>
                    <a:lnTo>
                      <a:pt x="340" y="536"/>
                    </a:lnTo>
                    <a:lnTo>
                      <a:pt x="340" y="538"/>
                    </a:lnTo>
                    <a:lnTo>
                      <a:pt x="340" y="541"/>
                    </a:lnTo>
                    <a:lnTo>
                      <a:pt x="340" y="542"/>
                    </a:lnTo>
                    <a:lnTo>
                      <a:pt x="342" y="545"/>
                    </a:lnTo>
                    <a:lnTo>
                      <a:pt x="342" y="548"/>
                    </a:lnTo>
                    <a:lnTo>
                      <a:pt x="342" y="550"/>
                    </a:lnTo>
                    <a:lnTo>
                      <a:pt x="342" y="553"/>
                    </a:lnTo>
                    <a:lnTo>
                      <a:pt x="340" y="553"/>
                    </a:lnTo>
                    <a:lnTo>
                      <a:pt x="340" y="555"/>
                    </a:lnTo>
                    <a:lnTo>
                      <a:pt x="339" y="555"/>
                    </a:lnTo>
                    <a:lnTo>
                      <a:pt x="339" y="555"/>
                    </a:lnTo>
                    <a:lnTo>
                      <a:pt x="337" y="555"/>
                    </a:lnTo>
                    <a:lnTo>
                      <a:pt x="337" y="556"/>
                    </a:lnTo>
                    <a:lnTo>
                      <a:pt x="337" y="556"/>
                    </a:lnTo>
                    <a:lnTo>
                      <a:pt x="339" y="558"/>
                    </a:lnTo>
                    <a:lnTo>
                      <a:pt x="339" y="559"/>
                    </a:lnTo>
                    <a:lnTo>
                      <a:pt x="339" y="559"/>
                    </a:lnTo>
                    <a:lnTo>
                      <a:pt x="337" y="562"/>
                    </a:lnTo>
                    <a:lnTo>
                      <a:pt x="339" y="564"/>
                    </a:lnTo>
                    <a:lnTo>
                      <a:pt x="339" y="565"/>
                    </a:lnTo>
                    <a:lnTo>
                      <a:pt x="326" y="555"/>
                    </a:lnTo>
                    <a:lnTo>
                      <a:pt x="314" y="542"/>
                    </a:lnTo>
                    <a:lnTo>
                      <a:pt x="302" y="532"/>
                    </a:lnTo>
                    <a:lnTo>
                      <a:pt x="291" y="521"/>
                    </a:lnTo>
                    <a:lnTo>
                      <a:pt x="280" y="510"/>
                    </a:lnTo>
                    <a:lnTo>
                      <a:pt x="271" y="501"/>
                    </a:lnTo>
                    <a:lnTo>
                      <a:pt x="260" y="492"/>
                    </a:lnTo>
                    <a:lnTo>
                      <a:pt x="250" y="481"/>
                    </a:lnTo>
                    <a:lnTo>
                      <a:pt x="241" y="472"/>
                    </a:lnTo>
                    <a:lnTo>
                      <a:pt x="230" y="461"/>
                    </a:lnTo>
                    <a:lnTo>
                      <a:pt x="221" y="452"/>
                    </a:lnTo>
                    <a:lnTo>
                      <a:pt x="210" y="441"/>
                    </a:lnTo>
                    <a:lnTo>
                      <a:pt x="198" y="430"/>
                    </a:lnTo>
                    <a:lnTo>
                      <a:pt x="187" y="420"/>
                    </a:lnTo>
                    <a:lnTo>
                      <a:pt x="175" y="409"/>
                    </a:lnTo>
                    <a:lnTo>
                      <a:pt x="164" y="398"/>
                    </a:lnTo>
                    <a:lnTo>
                      <a:pt x="152" y="388"/>
                    </a:lnTo>
                    <a:lnTo>
                      <a:pt x="141" y="377"/>
                    </a:lnTo>
                    <a:lnTo>
                      <a:pt x="129" y="366"/>
                    </a:lnTo>
                    <a:lnTo>
                      <a:pt x="118" y="354"/>
                    </a:lnTo>
                    <a:lnTo>
                      <a:pt x="103" y="342"/>
                    </a:lnTo>
                    <a:lnTo>
                      <a:pt x="87" y="328"/>
                    </a:lnTo>
                    <a:lnTo>
                      <a:pt x="74" y="316"/>
                    </a:lnTo>
                    <a:lnTo>
                      <a:pt x="58" y="302"/>
                    </a:lnTo>
                    <a:lnTo>
                      <a:pt x="44" y="289"/>
                    </a:lnTo>
                    <a:lnTo>
                      <a:pt x="29" y="276"/>
                    </a:lnTo>
                    <a:lnTo>
                      <a:pt x="14" y="262"/>
                    </a:lnTo>
                    <a:lnTo>
                      <a:pt x="0" y="250"/>
                    </a:lnTo>
                    <a:lnTo>
                      <a:pt x="0" y="248"/>
                    </a:lnTo>
                    <a:lnTo>
                      <a:pt x="0" y="243"/>
                    </a:lnTo>
                    <a:lnTo>
                      <a:pt x="0" y="228"/>
                    </a:lnTo>
                    <a:lnTo>
                      <a:pt x="0" y="214"/>
                    </a:lnTo>
                    <a:lnTo>
                      <a:pt x="0" y="199"/>
                    </a:lnTo>
                    <a:lnTo>
                      <a:pt x="0" y="184"/>
                    </a:lnTo>
                    <a:lnTo>
                      <a:pt x="0" y="168"/>
                    </a:lnTo>
                    <a:lnTo>
                      <a:pt x="0" y="153"/>
                    </a:lnTo>
                    <a:lnTo>
                      <a:pt x="0" y="139"/>
                    </a:lnTo>
                    <a:lnTo>
                      <a:pt x="0" y="124"/>
                    </a:lnTo>
                    <a:lnTo>
                      <a:pt x="0" y="109"/>
                    </a:lnTo>
                    <a:lnTo>
                      <a:pt x="0" y="93"/>
                    </a:lnTo>
                    <a:lnTo>
                      <a:pt x="0" y="78"/>
                    </a:lnTo>
                    <a:lnTo>
                      <a:pt x="0" y="63"/>
                    </a:lnTo>
                    <a:lnTo>
                      <a:pt x="0" y="47"/>
                    </a:lnTo>
                    <a:lnTo>
                      <a:pt x="0" y="32"/>
                    </a:lnTo>
                    <a:lnTo>
                      <a:pt x="0" y="17"/>
                    </a:lnTo>
                    <a:lnTo>
                      <a:pt x="0" y="0"/>
                    </a:lnTo>
                    <a:lnTo>
                      <a:pt x="11" y="0"/>
                    </a:lnTo>
                    <a:lnTo>
                      <a:pt x="23" y="0"/>
                    </a:lnTo>
                    <a:lnTo>
                      <a:pt x="35" y="0"/>
                    </a:lnTo>
                    <a:lnTo>
                      <a:pt x="46" y="0"/>
                    </a:lnTo>
                    <a:lnTo>
                      <a:pt x="58" y="0"/>
                    </a:lnTo>
                    <a:lnTo>
                      <a:pt x="71" y="0"/>
                    </a:lnTo>
                    <a:lnTo>
                      <a:pt x="81" y="0"/>
                    </a:lnTo>
                    <a:lnTo>
                      <a:pt x="93" y="0"/>
                    </a:lnTo>
                    <a:lnTo>
                      <a:pt x="106" y="0"/>
                    </a:lnTo>
                    <a:lnTo>
                      <a:pt x="116" y="0"/>
                    </a:lnTo>
                    <a:lnTo>
                      <a:pt x="129" y="0"/>
                    </a:lnTo>
                    <a:lnTo>
                      <a:pt x="141" y="0"/>
                    </a:lnTo>
                    <a:lnTo>
                      <a:pt x="152" y="0"/>
                    </a:lnTo>
                    <a:lnTo>
                      <a:pt x="164" y="0"/>
                    </a:lnTo>
                    <a:lnTo>
                      <a:pt x="176" y="0"/>
                    </a:lnTo>
                    <a:lnTo>
                      <a:pt x="187" y="0"/>
                    </a:lnTo>
                    <a:lnTo>
                      <a:pt x="199" y="0"/>
                    </a:lnTo>
                    <a:lnTo>
                      <a:pt x="211" y="0"/>
                    </a:lnTo>
                    <a:lnTo>
                      <a:pt x="222" y="0"/>
                    </a:lnTo>
                    <a:lnTo>
                      <a:pt x="234" y="0"/>
                    </a:lnTo>
                    <a:lnTo>
                      <a:pt x="247" y="0"/>
                    </a:lnTo>
                    <a:lnTo>
                      <a:pt x="257" y="0"/>
                    </a:lnTo>
                    <a:lnTo>
                      <a:pt x="270" y="0"/>
                    </a:lnTo>
                    <a:lnTo>
                      <a:pt x="282" y="0"/>
                    </a:lnTo>
                    <a:lnTo>
                      <a:pt x="293" y="0"/>
                    </a:lnTo>
                    <a:lnTo>
                      <a:pt x="305" y="0"/>
                    </a:lnTo>
                    <a:lnTo>
                      <a:pt x="316" y="0"/>
                    </a:lnTo>
                    <a:lnTo>
                      <a:pt x="328" y="0"/>
                    </a:lnTo>
                    <a:lnTo>
                      <a:pt x="340" y="0"/>
                    </a:lnTo>
                    <a:lnTo>
                      <a:pt x="351" y="0"/>
                    </a:lnTo>
                    <a:lnTo>
                      <a:pt x="363" y="0"/>
                    </a:lnTo>
                    <a:lnTo>
                      <a:pt x="375" y="0"/>
                    </a:lnTo>
                    <a:lnTo>
                      <a:pt x="375" y="14"/>
                    </a:lnTo>
                    <a:lnTo>
                      <a:pt x="375" y="27"/>
                    </a:lnTo>
                    <a:lnTo>
                      <a:pt x="375" y="40"/>
                    </a:lnTo>
                    <a:lnTo>
                      <a:pt x="375" y="54"/>
                    </a:lnTo>
                    <a:lnTo>
                      <a:pt x="375" y="66"/>
                    </a:lnTo>
                    <a:lnTo>
                      <a:pt x="375" y="80"/>
                    </a:lnTo>
                    <a:lnTo>
                      <a:pt x="375" y="92"/>
                    </a:lnTo>
                    <a:lnTo>
                      <a:pt x="375" y="106"/>
                    </a:lnTo>
                    <a:lnTo>
                      <a:pt x="375" y="118"/>
                    </a:lnTo>
                    <a:lnTo>
                      <a:pt x="375" y="132"/>
                    </a:lnTo>
                    <a:lnTo>
                      <a:pt x="375" y="144"/>
                    </a:lnTo>
                    <a:lnTo>
                      <a:pt x="375" y="158"/>
                    </a:lnTo>
                    <a:lnTo>
                      <a:pt x="375" y="170"/>
                    </a:lnTo>
                    <a:lnTo>
                      <a:pt x="375" y="182"/>
                    </a:lnTo>
                    <a:lnTo>
                      <a:pt x="375" y="196"/>
                    </a:lnTo>
                    <a:lnTo>
                      <a:pt x="375" y="208"/>
                    </a:lnTo>
                    <a:lnTo>
                      <a:pt x="375" y="221"/>
                    </a:lnTo>
                    <a:lnTo>
                      <a:pt x="375" y="234"/>
                    </a:lnTo>
                    <a:lnTo>
                      <a:pt x="375" y="247"/>
                    </a:lnTo>
                    <a:lnTo>
                      <a:pt x="375" y="259"/>
                    </a:lnTo>
                    <a:lnTo>
                      <a:pt x="375" y="273"/>
                    </a:lnTo>
                    <a:lnTo>
                      <a:pt x="375" y="285"/>
                    </a:lnTo>
                    <a:lnTo>
                      <a:pt x="375" y="297"/>
                    </a:lnTo>
                    <a:lnTo>
                      <a:pt x="375" y="309"/>
                    </a:lnTo>
                    <a:lnTo>
                      <a:pt x="375" y="322"/>
                    </a:lnTo>
                    <a:lnTo>
                      <a:pt x="375" y="334"/>
                    </a:lnTo>
                    <a:lnTo>
                      <a:pt x="375" y="348"/>
                    </a:lnTo>
                    <a:lnTo>
                      <a:pt x="375" y="360"/>
                    </a:lnTo>
                    <a:lnTo>
                      <a:pt x="375" y="372"/>
                    </a:lnTo>
                    <a:lnTo>
                      <a:pt x="375" y="384"/>
                    </a:lnTo>
                    <a:lnTo>
                      <a:pt x="375" y="397"/>
                    </a:lnTo>
                    <a:lnTo>
                      <a:pt x="375" y="409"/>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29" name="Freeform 248">
                <a:extLst>
                  <a:ext uri="{FF2B5EF4-FFF2-40B4-BE49-F238E27FC236}">
                    <a16:creationId xmlns:a16="http://schemas.microsoft.com/office/drawing/2014/main" id="{4511F357-409F-4264-8903-255E05705630}"/>
                  </a:ext>
                </a:extLst>
              </p:cNvPr>
              <p:cNvSpPr>
                <a:spLocks/>
              </p:cNvSpPr>
              <p:nvPr/>
            </p:nvSpPr>
            <p:spPr bwMode="auto">
              <a:xfrm>
                <a:off x="905423" y="6186886"/>
                <a:ext cx="228785" cy="259929"/>
              </a:xfrm>
              <a:custGeom>
                <a:avLst/>
                <a:gdLst>
                  <a:gd name="T0" fmla="*/ 379 w 382"/>
                  <a:gd name="T1" fmla="*/ 66 h 434"/>
                  <a:gd name="T2" fmla="*/ 379 w 382"/>
                  <a:gd name="T3" fmla="*/ 130 h 434"/>
                  <a:gd name="T4" fmla="*/ 379 w 382"/>
                  <a:gd name="T5" fmla="*/ 195 h 434"/>
                  <a:gd name="T6" fmla="*/ 379 w 382"/>
                  <a:gd name="T7" fmla="*/ 257 h 434"/>
                  <a:gd name="T8" fmla="*/ 379 w 382"/>
                  <a:gd name="T9" fmla="*/ 320 h 434"/>
                  <a:gd name="T10" fmla="*/ 377 w 382"/>
                  <a:gd name="T11" fmla="*/ 383 h 434"/>
                  <a:gd name="T12" fmla="*/ 294 w 382"/>
                  <a:gd name="T13" fmla="*/ 383 h 434"/>
                  <a:gd name="T14" fmla="*/ 210 w 382"/>
                  <a:gd name="T15" fmla="*/ 383 h 434"/>
                  <a:gd name="T16" fmla="*/ 150 w 382"/>
                  <a:gd name="T17" fmla="*/ 383 h 434"/>
                  <a:gd name="T18" fmla="*/ 155 w 382"/>
                  <a:gd name="T19" fmla="*/ 394 h 434"/>
                  <a:gd name="T20" fmla="*/ 157 w 382"/>
                  <a:gd name="T21" fmla="*/ 397 h 434"/>
                  <a:gd name="T22" fmla="*/ 153 w 382"/>
                  <a:gd name="T23" fmla="*/ 400 h 434"/>
                  <a:gd name="T24" fmla="*/ 144 w 382"/>
                  <a:gd name="T25" fmla="*/ 400 h 434"/>
                  <a:gd name="T26" fmla="*/ 135 w 382"/>
                  <a:gd name="T27" fmla="*/ 400 h 434"/>
                  <a:gd name="T28" fmla="*/ 124 w 382"/>
                  <a:gd name="T29" fmla="*/ 400 h 434"/>
                  <a:gd name="T30" fmla="*/ 115 w 382"/>
                  <a:gd name="T31" fmla="*/ 400 h 434"/>
                  <a:gd name="T32" fmla="*/ 106 w 382"/>
                  <a:gd name="T33" fmla="*/ 400 h 434"/>
                  <a:gd name="T34" fmla="*/ 95 w 382"/>
                  <a:gd name="T35" fmla="*/ 400 h 434"/>
                  <a:gd name="T36" fmla="*/ 86 w 382"/>
                  <a:gd name="T37" fmla="*/ 400 h 434"/>
                  <a:gd name="T38" fmla="*/ 75 w 382"/>
                  <a:gd name="T39" fmla="*/ 400 h 434"/>
                  <a:gd name="T40" fmla="*/ 66 w 382"/>
                  <a:gd name="T41" fmla="*/ 400 h 434"/>
                  <a:gd name="T42" fmla="*/ 57 w 382"/>
                  <a:gd name="T43" fmla="*/ 400 h 434"/>
                  <a:gd name="T44" fmla="*/ 52 w 382"/>
                  <a:gd name="T45" fmla="*/ 401 h 434"/>
                  <a:gd name="T46" fmla="*/ 52 w 382"/>
                  <a:gd name="T47" fmla="*/ 404 h 434"/>
                  <a:gd name="T48" fmla="*/ 52 w 382"/>
                  <a:gd name="T49" fmla="*/ 408 h 434"/>
                  <a:gd name="T50" fmla="*/ 52 w 382"/>
                  <a:gd name="T51" fmla="*/ 411 h 434"/>
                  <a:gd name="T52" fmla="*/ 52 w 382"/>
                  <a:gd name="T53" fmla="*/ 414 h 434"/>
                  <a:gd name="T54" fmla="*/ 52 w 382"/>
                  <a:gd name="T55" fmla="*/ 417 h 434"/>
                  <a:gd name="T56" fmla="*/ 52 w 382"/>
                  <a:gd name="T57" fmla="*/ 420 h 434"/>
                  <a:gd name="T58" fmla="*/ 52 w 382"/>
                  <a:gd name="T59" fmla="*/ 423 h 434"/>
                  <a:gd name="T60" fmla="*/ 52 w 382"/>
                  <a:gd name="T61" fmla="*/ 426 h 434"/>
                  <a:gd name="T62" fmla="*/ 52 w 382"/>
                  <a:gd name="T63" fmla="*/ 429 h 434"/>
                  <a:gd name="T64" fmla="*/ 52 w 382"/>
                  <a:gd name="T65" fmla="*/ 434 h 434"/>
                  <a:gd name="T66" fmla="*/ 37 w 382"/>
                  <a:gd name="T67" fmla="*/ 434 h 434"/>
                  <a:gd name="T68" fmla="*/ 20 w 382"/>
                  <a:gd name="T69" fmla="*/ 434 h 434"/>
                  <a:gd name="T70" fmla="*/ 5 w 382"/>
                  <a:gd name="T71" fmla="*/ 434 h 434"/>
                  <a:gd name="T72" fmla="*/ 0 w 382"/>
                  <a:gd name="T73" fmla="*/ 432 h 434"/>
                  <a:gd name="T74" fmla="*/ 0 w 382"/>
                  <a:gd name="T75" fmla="*/ 432 h 434"/>
                  <a:gd name="T76" fmla="*/ 0 w 382"/>
                  <a:gd name="T77" fmla="*/ 432 h 434"/>
                  <a:gd name="T78" fmla="*/ 0 w 382"/>
                  <a:gd name="T79" fmla="*/ 432 h 434"/>
                  <a:gd name="T80" fmla="*/ 0 w 382"/>
                  <a:gd name="T81" fmla="*/ 432 h 434"/>
                  <a:gd name="T82" fmla="*/ 0 w 382"/>
                  <a:gd name="T83" fmla="*/ 432 h 434"/>
                  <a:gd name="T84" fmla="*/ 0 w 382"/>
                  <a:gd name="T85" fmla="*/ 354 h 434"/>
                  <a:gd name="T86" fmla="*/ 0 w 382"/>
                  <a:gd name="T87" fmla="*/ 274 h 434"/>
                  <a:gd name="T88" fmla="*/ 0 w 382"/>
                  <a:gd name="T89" fmla="*/ 193 h 434"/>
                  <a:gd name="T90" fmla="*/ 0 w 382"/>
                  <a:gd name="T91" fmla="*/ 112 h 434"/>
                  <a:gd name="T92" fmla="*/ 0 w 382"/>
                  <a:gd name="T93" fmla="*/ 28 h 434"/>
                  <a:gd name="T94" fmla="*/ 48 w 382"/>
                  <a:gd name="T95" fmla="*/ 0 h 434"/>
                  <a:gd name="T96" fmla="*/ 120 w 382"/>
                  <a:gd name="T97" fmla="*/ 0 h 434"/>
                  <a:gd name="T98" fmla="*/ 192 w 382"/>
                  <a:gd name="T99" fmla="*/ 0 h 434"/>
                  <a:gd name="T100" fmla="*/ 262 w 382"/>
                  <a:gd name="T101" fmla="*/ 0 h 434"/>
                  <a:gd name="T102" fmla="*/ 334 w 382"/>
                  <a:gd name="T103" fmla="*/ 0 h 434"/>
                  <a:gd name="T104" fmla="*/ 382 w 382"/>
                  <a:gd name="T105" fmla="*/ 2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2" h="434">
                    <a:moveTo>
                      <a:pt x="382" y="40"/>
                    </a:moveTo>
                    <a:lnTo>
                      <a:pt x="379" y="40"/>
                    </a:lnTo>
                    <a:lnTo>
                      <a:pt x="379" y="41"/>
                    </a:lnTo>
                    <a:lnTo>
                      <a:pt x="379" y="43"/>
                    </a:lnTo>
                    <a:lnTo>
                      <a:pt x="379" y="55"/>
                    </a:lnTo>
                    <a:lnTo>
                      <a:pt x="379" y="66"/>
                    </a:lnTo>
                    <a:lnTo>
                      <a:pt x="379" y="77"/>
                    </a:lnTo>
                    <a:lnTo>
                      <a:pt x="379" y="87"/>
                    </a:lnTo>
                    <a:lnTo>
                      <a:pt x="379" y="98"/>
                    </a:lnTo>
                    <a:lnTo>
                      <a:pt x="379" y="109"/>
                    </a:lnTo>
                    <a:lnTo>
                      <a:pt x="379" y="119"/>
                    </a:lnTo>
                    <a:lnTo>
                      <a:pt x="379" y="130"/>
                    </a:lnTo>
                    <a:lnTo>
                      <a:pt x="379" y="141"/>
                    </a:lnTo>
                    <a:lnTo>
                      <a:pt x="379" y="152"/>
                    </a:lnTo>
                    <a:lnTo>
                      <a:pt x="379" y="162"/>
                    </a:lnTo>
                    <a:lnTo>
                      <a:pt x="379" y="173"/>
                    </a:lnTo>
                    <a:lnTo>
                      <a:pt x="379" y="184"/>
                    </a:lnTo>
                    <a:lnTo>
                      <a:pt x="379" y="195"/>
                    </a:lnTo>
                    <a:lnTo>
                      <a:pt x="379" y="205"/>
                    </a:lnTo>
                    <a:lnTo>
                      <a:pt x="379" y="216"/>
                    </a:lnTo>
                    <a:lnTo>
                      <a:pt x="379" y="227"/>
                    </a:lnTo>
                    <a:lnTo>
                      <a:pt x="379" y="236"/>
                    </a:lnTo>
                    <a:lnTo>
                      <a:pt x="379" y="247"/>
                    </a:lnTo>
                    <a:lnTo>
                      <a:pt x="379" y="257"/>
                    </a:lnTo>
                    <a:lnTo>
                      <a:pt x="379" y="268"/>
                    </a:lnTo>
                    <a:lnTo>
                      <a:pt x="379" y="279"/>
                    </a:lnTo>
                    <a:lnTo>
                      <a:pt x="379" y="290"/>
                    </a:lnTo>
                    <a:lnTo>
                      <a:pt x="379" y="300"/>
                    </a:lnTo>
                    <a:lnTo>
                      <a:pt x="379" y="309"/>
                    </a:lnTo>
                    <a:lnTo>
                      <a:pt x="379" y="320"/>
                    </a:lnTo>
                    <a:lnTo>
                      <a:pt x="379" y="331"/>
                    </a:lnTo>
                    <a:lnTo>
                      <a:pt x="377" y="342"/>
                    </a:lnTo>
                    <a:lnTo>
                      <a:pt x="377" y="352"/>
                    </a:lnTo>
                    <a:lnTo>
                      <a:pt x="377" y="362"/>
                    </a:lnTo>
                    <a:lnTo>
                      <a:pt x="377" y="372"/>
                    </a:lnTo>
                    <a:lnTo>
                      <a:pt x="377" y="383"/>
                    </a:lnTo>
                    <a:lnTo>
                      <a:pt x="363" y="383"/>
                    </a:lnTo>
                    <a:lnTo>
                      <a:pt x="350" y="383"/>
                    </a:lnTo>
                    <a:lnTo>
                      <a:pt x="336" y="383"/>
                    </a:lnTo>
                    <a:lnTo>
                      <a:pt x="322" y="383"/>
                    </a:lnTo>
                    <a:lnTo>
                      <a:pt x="308" y="383"/>
                    </a:lnTo>
                    <a:lnTo>
                      <a:pt x="294" y="383"/>
                    </a:lnTo>
                    <a:lnTo>
                      <a:pt x="279" y="383"/>
                    </a:lnTo>
                    <a:lnTo>
                      <a:pt x="265" y="383"/>
                    </a:lnTo>
                    <a:lnTo>
                      <a:pt x="252" y="383"/>
                    </a:lnTo>
                    <a:lnTo>
                      <a:pt x="238" y="383"/>
                    </a:lnTo>
                    <a:lnTo>
                      <a:pt x="224" y="383"/>
                    </a:lnTo>
                    <a:lnTo>
                      <a:pt x="210" y="383"/>
                    </a:lnTo>
                    <a:lnTo>
                      <a:pt x="196" y="383"/>
                    </a:lnTo>
                    <a:lnTo>
                      <a:pt x="181" y="383"/>
                    </a:lnTo>
                    <a:lnTo>
                      <a:pt x="167" y="383"/>
                    </a:lnTo>
                    <a:lnTo>
                      <a:pt x="153" y="383"/>
                    </a:lnTo>
                    <a:lnTo>
                      <a:pt x="152" y="383"/>
                    </a:lnTo>
                    <a:lnTo>
                      <a:pt x="150" y="383"/>
                    </a:lnTo>
                    <a:lnTo>
                      <a:pt x="150" y="385"/>
                    </a:lnTo>
                    <a:lnTo>
                      <a:pt x="152" y="388"/>
                    </a:lnTo>
                    <a:lnTo>
                      <a:pt x="152" y="389"/>
                    </a:lnTo>
                    <a:lnTo>
                      <a:pt x="153" y="391"/>
                    </a:lnTo>
                    <a:lnTo>
                      <a:pt x="153" y="392"/>
                    </a:lnTo>
                    <a:lnTo>
                      <a:pt x="155" y="394"/>
                    </a:lnTo>
                    <a:lnTo>
                      <a:pt x="155" y="394"/>
                    </a:lnTo>
                    <a:lnTo>
                      <a:pt x="155" y="395"/>
                    </a:lnTo>
                    <a:lnTo>
                      <a:pt x="155" y="395"/>
                    </a:lnTo>
                    <a:lnTo>
                      <a:pt x="157" y="397"/>
                    </a:lnTo>
                    <a:lnTo>
                      <a:pt x="157" y="397"/>
                    </a:lnTo>
                    <a:lnTo>
                      <a:pt x="157" y="397"/>
                    </a:lnTo>
                    <a:lnTo>
                      <a:pt x="158" y="397"/>
                    </a:lnTo>
                    <a:lnTo>
                      <a:pt x="161" y="400"/>
                    </a:lnTo>
                    <a:lnTo>
                      <a:pt x="160" y="400"/>
                    </a:lnTo>
                    <a:lnTo>
                      <a:pt x="158" y="400"/>
                    </a:lnTo>
                    <a:lnTo>
                      <a:pt x="157" y="400"/>
                    </a:lnTo>
                    <a:lnTo>
                      <a:pt x="153" y="400"/>
                    </a:lnTo>
                    <a:lnTo>
                      <a:pt x="152" y="400"/>
                    </a:lnTo>
                    <a:lnTo>
                      <a:pt x="150" y="400"/>
                    </a:lnTo>
                    <a:lnTo>
                      <a:pt x="149" y="400"/>
                    </a:lnTo>
                    <a:lnTo>
                      <a:pt x="147" y="400"/>
                    </a:lnTo>
                    <a:lnTo>
                      <a:pt x="146" y="400"/>
                    </a:lnTo>
                    <a:lnTo>
                      <a:pt x="144" y="400"/>
                    </a:lnTo>
                    <a:lnTo>
                      <a:pt x="143" y="400"/>
                    </a:lnTo>
                    <a:lnTo>
                      <a:pt x="141" y="400"/>
                    </a:lnTo>
                    <a:lnTo>
                      <a:pt x="140" y="400"/>
                    </a:lnTo>
                    <a:lnTo>
                      <a:pt x="138" y="400"/>
                    </a:lnTo>
                    <a:lnTo>
                      <a:pt x="137" y="400"/>
                    </a:lnTo>
                    <a:lnTo>
                      <a:pt x="135" y="400"/>
                    </a:lnTo>
                    <a:lnTo>
                      <a:pt x="134" y="400"/>
                    </a:lnTo>
                    <a:lnTo>
                      <a:pt x="132" y="400"/>
                    </a:lnTo>
                    <a:lnTo>
                      <a:pt x="131" y="400"/>
                    </a:lnTo>
                    <a:lnTo>
                      <a:pt x="127" y="400"/>
                    </a:lnTo>
                    <a:lnTo>
                      <a:pt x="126" y="400"/>
                    </a:lnTo>
                    <a:lnTo>
                      <a:pt x="124" y="400"/>
                    </a:lnTo>
                    <a:lnTo>
                      <a:pt x="123" y="400"/>
                    </a:lnTo>
                    <a:lnTo>
                      <a:pt x="121" y="400"/>
                    </a:lnTo>
                    <a:lnTo>
                      <a:pt x="120" y="400"/>
                    </a:lnTo>
                    <a:lnTo>
                      <a:pt x="118" y="400"/>
                    </a:lnTo>
                    <a:lnTo>
                      <a:pt x="117" y="400"/>
                    </a:lnTo>
                    <a:lnTo>
                      <a:pt x="115" y="400"/>
                    </a:lnTo>
                    <a:lnTo>
                      <a:pt x="114" y="400"/>
                    </a:lnTo>
                    <a:lnTo>
                      <a:pt x="112" y="400"/>
                    </a:lnTo>
                    <a:lnTo>
                      <a:pt x="111" y="400"/>
                    </a:lnTo>
                    <a:lnTo>
                      <a:pt x="109" y="400"/>
                    </a:lnTo>
                    <a:lnTo>
                      <a:pt x="108" y="400"/>
                    </a:lnTo>
                    <a:lnTo>
                      <a:pt x="106" y="400"/>
                    </a:lnTo>
                    <a:lnTo>
                      <a:pt x="103" y="400"/>
                    </a:lnTo>
                    <a:lnTo>
                      <a:pt x="101" y="400"/>
                    </a:lnTo>
                    <a:lnTo>
                      <a:pt x="100" y="400"/>
                    </a:lnTo>
                    <a:lnTo>
                      <a:pt x="98" y="400"/>
                    </a:lnTo>
                    <a:lnTo>
                      <a:pt x="97" y="400"/>
                    </a:lnTo>
                    <a:lnTo>
                      <a:pt x="95" y="400"/>
                    </a:lnTo>
                    <a:lnTo>
                      <a:pt x="94" y="400"/>
                    </a:lnTo>
                    <a:lnTo>
                      <a:pt x="92" y="400"/>
                    </a:lnTo>
                    <a:lnTo>
                      <a:pt x="91" y="400"/>
                    </a:lnTo>
                    <a:lnTo>
                      <a:pt x="89" y="400"/>
                    </a:lnTo>
                    <a:lnTo>
                      <a:pt x="88" y="400"/>
                    </a:lnTo>
                    <a:lnTo>
                      <a:pt x="86" y="400"/>
                    </a:lnTo>
                    <a:lnTo>
                      <a:pt x="85" y="400"/>
                    </a:lnTo>
                    <a:lnTo>
                      <a:pt x="83" y="400"/>
                    </a:lnTo>
                    <a:lnTo>
                      <a:pt x="82" y="400"/>
                    </a:lnTo>
                    <a:lnTo>
                      <a:pt x="80" y="400"/>
                    </a:lnTo>
                    <a:lnTo>
                      <a:pt x="77" y="400"/>
                    </a:lnTo>
                    <a:lnTo>
                      <a:pt x="75" y="400"/>
                    </a:lnTo>
                    <a:lnTo>
                      <a:pt x="74" y="400"/>
                    </a:lnTo>
                    <a:lnTo>
                      <a:pt x="72" y="400"/>
                    </a:lnTo>
                    <a:lnTo>
                      <a:pt x="71" y="400"/>
                    </a:lnTo>
                    <a:lnTo>
                      <a:pt x="69" y="400"/>
                    </a:lnTo>
                    <a:lnTo>
                      <a:pt x="68" y="400"/>
                    </a:lnTo>
                    <a:lnTo>
                      <a:pt x="66" y="400"/>
                    </a:lnTo>
                    <a:lnTo>
                      <a:pt x="65" y="400"/>
                    </a:lnTo>
                    <a:lnTo>
                      <a:pt x="63" y="400"/>
                    </a:lnTo>
                    <a:lnTo>
                      <a:pt x="62" y="400"/>
                    </a:lnTo>
                    <a:lnTo>
                      <a:pt x="60" y="400"/>
                    </a:lnTo>
                    <a:lnTo>
                      <a:pt x="59" y="400"/>
                    </a:lnTo>
                    <a:lnTo>
                      <a:pt x="57" y="400"/>
                    </a:lnTo>
                    <a:lnTo>
                      <a:pt x="55" y="400"/>
                    </a:lnTo>
                    <a:lnTo>
                      <a:pt x="52" y="400"/>
                    </a:lnTo>
                    <a:lnTo>
                      <a:pt x="52" y="400"/>
                    </a:lnTo>
                    <a:lnTo>
                      <a:pt x="52" y="400"/>
                    </a:lnTo>
                    <a:lnTo>
                      <a:pt x="52" y="401"/>
                    </a:lnTo>
                    <a:lnTo>
                      <a:pt x="52" y="401"/>
                    </a:lnTo>
                    <a:lnTo>
                      <a:pt x="52" y="401"/>
                    </a:lnTo>
                    <a:lnTo>
                      <a:pt x="52" y="403"/>
                    </a:lnTo>
                    <a:lnTo>
                      <a:pt x="52" y="403"/>
                    </a:lnTo>
                    <a:lnTo>
                      <a:pt x="52" y="403"/>
                    </a:lnTo>
                    <a:lnTo>
                      <a:pt x="52" y="404"/>
                    </a:lnTo>
                    <a:lnTo>
                      <a:pt x="52" y="404"/>
                    </a:lnTo>
                    <a:lnTo>
                      <a:pt x="52" y="406"/>
                    </a:lnTo>
                    <a:lnTo>
                      <a:pt x="52" y="406"/>
                    </a:lnTo>
                    <a:lnTo>
                      <a:pt x="52" y="406"/>
                    </a:lnTo>
                    <a:lnTo>
                      <a:pt x="52" y="408"/>
                    </a:lnTo>
                    <a:lnTo>
                      <a:pt x="52" y="408"/>
                    </a:lnTo>
                    <a:lnTo>
                      <a:pt x="52" y="408"/>
                    </a:lnTo>
                    <a:lnTo>
                      <a:pt x="52" y="409"/>
                    </a:lnTo>
                    <a:lnTo>
                      <a:pt x="52" y="409"/>
                    </a:lnTo>
                    <a:lnTo>
                      <a:pt x="52" y="409"/>
                    </a:lnTo>
                    <a:lnTo>
                      <a:pt x="52" y="411"/>
                    </a:lnTo>
                    <a:lnTo>
                      <a:pt x="52" y="411"/>
                    </a:lnTo>
                    <a:lnTo>
                      <a:pt x="52" y="411"/>
                    </a:lnTo>
                    <a:lnTo>
                      <a:pt x="52" y="412"/>
                    </a:lnTo>
                    <a:lnTo>
                      <a:pt x="52" y="412"/>
                    </a:lnTo>
                    <a:lnTo>
                      <a:pt x="52" y="412"/>
                    </a:lnTo>
                    <a:lnTo>
                      <a:pt x="52" y="414"/>
                    </a:lnTo>
                    <a:lnTo>
                      <a:pt x="52" y="414"/>
                    </a:lnTo>
                    <a:lnTo>
                      <a:pt x="52" y="414"/>
                    </a:lnTo>
                    <a:lnTo>
                      <a:pt x="52" y="415"/>
                    </a:lnTo>
                    <a:lnTo>
                      <a:pt x="52" y="415"/>
                    </a:lnTo>
                    <a:lnTo>
                      <a:pt x="52" y="415"/>
                    </a:lnTo>
                    <a:lnTo>
                      <a:pt x="52" y="417"/>
                    </a:lnTo>
                    <a:lnTo>
                      <a:pt x="52" y="417"/>
                    </a:lnTo>
                    <a:lnTo>
                      <a:pt x="52" y="417"/>
                    </a:lnTo>
                    <a:lnTo>
                      <a:pt x="52" y="418"/>
                    </a:lnTo>
                    <a:lnTo>
                      <a:pt x="52" y="418"/>
                    </a:lnTo>
                    <a:lnTo>
                      <a:pt x="52" y="418"/>
                    </a:lnTo>
                    <a:lnTo>
                      <a:pt x="52" y="420"/>
                    </a:lnTo>
                    <a:lnTo>
                      <a:pt x="52" y="420"/>
                    </a:lnTo>
                    <a:lnTo>
                      <a:pt x="52" y="420"/>
                    </a:lnTo>
                    <a:lnTo>
                      <a:pt x="52" y="421"/>
                    </a:lnTo>
                    <a:lnTo>
                      <a:pt x="52" y="421"/>
                    </a:lnTo>
                    <a:lnTo>
                      <a:pt x="52" y="421"/>
                    </a:lnTo>
                    <a:lnTo>
                      <a:pt x="52" y="423"/>
                    </a:lnTo>
                    <a:lnTo>
                      <a:pt x="52" y="423"/>
                    </a:lnTo>
                    <a:lnTo>
                      <a:pt x="52" y="423"/>
                    </a:lnTo>
                    <a:lnTo>
                      <a:pt x="52" y="424"/>
                    </a:lnTo>
                    <a:lnTo>
                      <a:pt x="52" y="424"/>
                    </a:lnTo>
                    <a:lnTo>
                      <a:pt x="52" y="424"/>
                    </a:lnTo>
                    <a:lnTo>
                      <a:pt x="52" y="426"/>
                    </a:lnTo>
                    <a:lnTo>
                      <a:pt x="52" y="426"/>
                    </a:lnTo>
                    <a:lnTo>
                      <a:pt x="52" y="426"/>
                    </a:lnTo>
                    <a:lnTo>
                      <a:pt x="52" y="427"/>
                    </a:lnTo>
                    <a:lnTo>
                      <a:pt x="52" y="427"/>
                    </a:lnTo>
                    <a:lnTo>
                      <a:pt x="52" y="427"/>
                    </a:lnTo>
                    <a:lnTo>
                      <a:pt x="52" y="429"/>
                    </a:lnTo>
                    <a:lnTo>
                      <a:pt x="52" y="429"/>
                    </a:lnTo>
                    <a:lnTo>
                      <a:pt x="52" y="429"/>
                    </a:lnTo>
                    <a:lnTo>
                      <a:pt x="52" y="431"/>
                    </a:lnTo>
                    <a:lnTo>
                      <a:pt x="52" y="431"/>
                    </a:lnTo>
                    <a:lnTo>
                      <a:pt x="52" y="431"/>
                    </a:lnTo>
                    <a:lnTo>
                      <a:pt x="52" y="432"/>
                    </a:lnTo>
                    <a:lnTo>
                      <a:pt x="52" y="432"/>
                    </a:lnTo>
                    <a:lnTo>
                      <a:pt x="52" y="434"/>
                    </a:lnTo>
                    <a:lnTo>
                      <a:pt x="51" y="434"/>
                    </a:lnTo>
                    <a:lnTo>
                      <a:pt x="48" y="434"/>
                    </a:lnTo>
                    <a:lnTo>
                      <a:pt x="45" y="434"/>
                    </a:lnTo>
                    <a:lnTo>
                      <a:pt x="42" y="434"/>
                    </a:lnTo>
                    <a:lnTo>
                      <a:pt x="40" y="434"/>
                    </a:lnTo>
                    <a:lnTo>
                      <a:pt x="37" y="434"/>
                    </a:lnTo>
                    <a:lnTo>
                      <a:pt x="34" y="434"/>
                    </a:lnTo>
                    <a:lnTo>
                      <a:pt x="31" y="434"/>
                    </a:lnTo>
                    <a:lnTo>
                      <a:pt x="29" y="434"/>
                    </a:lnTo>
                    <a:lnTo>
                      <a:pt x="26" y="434"/>
                    </a:lnTo>
                    <a:lnTo>
                      <a:pt x="23" y="434"/>
                    </a:lnTo>
                    <a:lnTo>
                      <a:pt x="20" y="434"/>
                    </a:lnTo>
                    <a:lnTo>
                      <a:pt x="19" y="434"/>
                    </a:lnTo>
                    <a:lnTo>
                      <a:pt x="16" y="434"/>
                    </a:lnTo>
                    <a:lnTo>
                      <a:pt x="13" y="434"/>
                    </a:lnTo>
                    <a:lnTo>
                      <a:pt x="10" y="434"/>
                    </a:lnTo>
                    <a:lnTo>
                      <a:pt x="8" y="434"/>
                    </a:lnTo>
                    <a:lnTo>
                      <a:pt x="5" y="434"/>
                    </a:lnTo>
                    <a:lnTo>
                      <a:pt x="5" y="434"/>
                    </a:lnTo>
                    <a:lnTo>
                      <a:pt x="2" y="434"/>
                    </a:lnTo>
                    <a:lnTo>
                      <a:pt x="0" y="434"/>
                    </a:lnTo>
                    <a:lnTo>
                      <a:pt x="0" y="434"/>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32"/>
                    </a:lnTo>
                    <a:lnTo>
                      <a:pt x="0" y="420"/>
                    </a:lnTo>
                    <a:lnTo>
                      <a:pt x="0" y="406"/>
                    </a:lnTo>
                    <a:lnTo>
                      <a:pt x="0" y="394"/>
                    </a:lnTo>
                    <a:lnTo>
                      <a:pt x="0" y="380"/>
                    </a:lnTo>
                    <a:lnTo>
                      <a:pt x="0" y="366"/>
                    </a:lnTo>
                    <a:lnTo>
                      <a:pt x="0" y="354"/>
                    </a:lnTo>
                    <a:lnTo>
                      <a:pt x="0" y="340"/>
                    </a:lnTo>
                    <a:lnTo>
                      <a:pt x="0" y="326"/>
                    </a:lnTo>
                    <a:lnTo>
                      <a:pt x="0" y="314"/>
                    </a:lnTo>
                    <a:lnTo>
                      <a:pt x="0" y="300"/>
                    </a:lnTo>
                    <a:lnTo>
                      <a:pt x="0" y="286"/>
                    </a:lnTo>
                    <a:lnTo>
                      <a:pt x="0" y="274"/>
                    </a:lnTo>
                    <a:lnTo>
                      <a:pt x="0" y="260"/>
                    </a:lnTo>
                    <a:lnTo>
                      <a:pt x="0" y="247"/>
                    </a:lnTo>
                    <a:lnTo>
                      <a:pt x="0" y="233"/>
                    </a:lnTo>
                    <a:lnTo>
                      <a:pt x="0" y="221"/>
                    </a:lnTo>
                    <a:lnTo>
                      <a:pt x="0" y="207"/>
                    </a:lnTo>
                    <a:lnTo>
                      <a:pt x="0" y="193"/>
                    </a:lnTo>
                    <a:lnTo>
                      <a:pt x="0" y="179"/>
                    </a:lnTo>
                    <a:lnTo>
                      <a:pt x="0" y="165"/>
                    </a:lnTo>
                    <a:lnTo>
                      <a:pt x="0" y="152"/>
                    </a:lnTo>
                    <a:lnTo>
                      <a:pt x="0" y="138"/>
                    </a:lnTo>
                    <a:lnTo>
                      <a:pt x="0" y="126"/>
                    </a:lnTo>
                    <a:lnTo>
                      <a:pt x="0" y="112"/>
                    </a:lnTo>
                    <a:lnTo>
                      <a:pt x="0" y="98"/>
                    </a:lnTo>
                    <a:lnTo>
                      <a:pt x="0" y="84"/>
                    </a:lnTo>
                    <a:lnTo>
                      <a:pt x="0" y="70"/>
                    </a:lnTo>
                    <a:lnTo>
                      <a:pt x="0" y="57"/>
                    </a:lnTo>
                    <a:lnTo>
                      <a:pt x="0" y="43"/>
                    </a:lnTo>
                    <a:lnTo>
                      <a:pt x="0" y="28"/>
                    </a:lnTo>
                    <a:lnTo>
                      <a:pt x="0" y="14"/>
                    </a:lnTo>
                    <a:lnTo>
                      <a:pt x="0" y="0"/>
                    </a:lnTo>
                    <a:lnTo>
                      <a:pt x="13" y="0"/>
                    </a:lnTo>
                    <a:lnTo>
                      <a:pt x="25" y="0"/>
                    </a:lnTo>
                    <a:lnTo>
                      <a:pt x="37" y="0"/>
                    </a:lnTo>
                    <a:lnTo>
                      <a:pt x="48" y="0"/>
                    </a:lnTo>
                    <a:lnTo>
                      <a:pt x="60" y="0"/>
                    </a:lnTo>
                    <a:lnTo>
                      <a:pt x="72" y="0"/>
                    </a:lnTo>
                    <a:lnTo>
                      <a:pt x="85" y="0"/>
                    </a:lnTo>
                    <a:lnTo>
                      <a:pt x="95" y="0"/>
                    </a:lnTo>
                    <a:lnTo>
                      <a:pt x="108" y="0"/>
                    </a:lnTo>
                    <a:lnTo>
                      <a:pt x="120" y="0"/>
                    </a:lnTo>
                    <a:lnTo>
                      <a:pt x="132" y="0"/>
                    </a:lnTo>
                    <a:lnTo>
                      <a:pt x="144" y="0"/>
                    </a:lnTo>
                    <a:lnTo>
                      <a:pt x="155" y="0"/>
                    </a:lnTo>
                    <a:lnTo>
                      <a:pt x="167" y="0"/>
                    </a:lnTo>
                    <a:lnTo>
                      <a:pt x="180" y="0"/>
                    </a:lnTo>
                    <a:lnTo>
                      <a:pt x="192" y="0"/>
                    </a:lnTo>
                    <a:lnTo>
                      <a:pt x="203" y="0"/>
                    </a:lnTo>
                    <a:lnTo>
                      <a:pt x="215" y="0"/>
                    </a:lnTo>
                    <a:lnTo>
                      <a:pt x="227" y="0"/>
                    </a:lnTo>
                    <a:lnTo>
                      <a:pt x="239" y="0"/>
                    </a:lnTo>
                    <a:lnTo>
                      <a:pt x="252" y="0"/>
                    </a:lnTo>
                    <a:lnTo>
                      <a:pt x="262" y="0"/>
                    </a:lnTo>
                    <a:lnTo>
                      <a:pt x="274" y="0"/>
                    </a:lnTo>
                    <a:lnTo>
                      <a:pt x="287" y="0"/>
                    </a:lnTo>
                    <a:lnTo>
                      <a:pt x="299" y="0"/>
                    </a:lnTo>
                    <a:lnTo>
                      <a:pt x="310" y="0"/>
                    </a:lnTo>
                    <a:lnTo>
                      <a:pt x="322" y="0"/>
                    </a:lnTo>
                    <a:lnTo>
                      <a:pt x="334" y="0"/>
                    </a:lnTo>
                    <a:lnTo>
                      <a:pt x="346" y="0"/>
                    </a:lnTo>
                    <a:lnTo>
                      <a:pt x="357" y="0"/>
                    </a:lnTo>
                    <a:lnTo>
                      <a:pt x="369" y="0"/>
                    </a:lnTo>
                    <a:lnTo>
                      <a:pt x="382" y="0"/>
                    </a:lnTo>
                    <a:lnTo>
                      <a:pt x="382" y="11"/>
                    </a:lnTo>
                    <a:lnTo>
                      <a:pt x="382" y="20"/>
                    </a:lnTo>
                    <a:lnTo>
                      <a:pt x="382" y="29"/>
                    </a:lnTo>
                    <a:lnTo>
                      <a:pt x="382" y="4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0" name="Freeform 249">
                <a:extLst>
                  <a:ext uri="{FF2B5EF4-FFF2-40B4-BE49-F238E27FC236}">
                    <a16:creationId xmlns:a16="http://schemas.microsoft.com/office/drawing/2014/main" id="{8A811388-95A9-46F1-8C3C-D11270B660E8}"/>
                  </a:ext>
                </a:extLst>
              </p:cNvPr>
              <p:cNvSpPr>
                <a:spLocks noEditPoints="1"/>
              </p:cNvSpPr>
              <p:nvPr/>
            </p:nvSpPr>
            <p:spPr bwMode="auto">
              <a:xfrm>
                <a:off x="320283" y="5717936"/>
                <a:ext cx="305446" cy="223994"/>
              </a:xfrm>
              <a:custGeom>
                <a:avLst/>
                <a:gdLst>
                  <a:gd name="T0" fmla="*/ 48 w 510"/>
                  <a:gd name="T1" fmla="*/ 12 h 374"/>
                  <a:gd name="T2" fmla="*/ 46 w 510"/>
                  <a:gd name="T3" fmla="*/ 6 h 374"/>
                  <a:gd name="T4" fmla="*/ 60 w 510"/>
                  <a:gd name="T5" fmla="*/ 5 h 374"/>
                  <a:gd name="T6" fmla="*/ 72 w 510"/>
                  <a:gd name="T7" fmla="*/ 8 h 374"/>
                  <a:gd name="T8" fmla="*/ 87 w 510"/>
                  <a:gd name="T9" fmla="*/ 8 h 374"/>
                  <a:gd name="T10" fmla="*/ 106 w 510"/>
                  <a:gd name="T11" fmla="*/ 15 h 374"/>
                  <a:gd name="T12" fmla="*/ 112 w 510"/>
                  <a:gd name="T13" fmla="*/ 37 h 374"/>
                  <a:gd name="T14" fmla="*/ 117 w 510"/>
                  <a:gd name="T15" fmla="*/ 55 h 374"/>
                  <a:gd name="T16" fmla="*/ 146 w 510"/>
                  <a:gd name="T17" fmla="*/ 63 h 374"/>
                  <a:gd name="T18" fmla="*/ 207 w 510"/>
                  <a:gd name="T19" fmla="*/ 51 h 374"/>
                  <a:gd name="T20" fmla="*/ 227 w 510"/>
                  <a:gd name="T21" fmla="*/ 55 h 374"/>
                  <a:gd name="T22" fmla="*/ 248 w 510"/>
                  <a:gd name="T23" fmla="*/ 48 h 374"/>
                  <a:gd name="T24" fmla="*/ 274 w 510"/>
                  <a:gd name="T25" fmla="*/ 48 h 374"/>
                  <a:gd name="T26" fmla="*/ 320 w 510"/>
                  <a:gd name="T27" fmla="*/ 31 h 374"/>
                  <a:gd name="T28" fmla="*/ 386 w 510"/>
                  <a:gd name="T29" fmla="*/ 23 h 374"/>
                  <a:gd name="T30" fmla="*/ 467 w 510"/>
                  <a:gd name="T31" fmla="*/ 23 h 374"/>
                  <a:gd name="T32" fmla="*/ 498 w 510"/>
                  <a:gd name="T33" fmla="*/ 41 h 374"/>
                  <a:gd name="T34" fmla="*/ 510 w 510"/>
                  <a:gd name="T35" fmla="*/ 63 h 374"/>
                  <a:gd name="T36" fmla="*/ 498 w 510"/>
                  <a:gd name="T37" fmla="*/ 84 h 374"/>
                  <a:gd name="T38" fmla="*/ 487 w 510"/>
                  <a:gd name="T39" fmla="*/ 116 h 374"/>
                  <a:gd name="T40" fmla="*/ 470 w 510"/>
                  <a:gd name="T41" fmla="*/ 146 h 374"/>
                  <a:gd name="T42" fmla="*/ 464 w 510"/>
                  <a:gd name="T43" fmla="*/ 164 h 374"/>
                  <a:gd name="T44" fmla="*/ 467 w 510"/>
                  <a:gd name="T45" fmla="*/ 179 h 374"/>
                  <a:gd name="T46" fmla="*/ 478 w 510"/>
                  <a:gd name="T47" fmla="*/ 179 h 374"/>
                  <a:gd name="T48" fmla="*/ 481 w 510"/>
                  <a:gd name="T49" fmla="*/ 193 h 374"/>
                  <a:gd name="T50" fmla="*/ 478 w 510"/>
                  <a:gd name="T51" fmla="*/ 211 h 374"/>
                  <a:gd name="T52" fmla="*/ 475 w 510"/>
                  <a:gd name="T53" fmla="*/ 251 h 374"/>
                  <a:gd name="T54" fmla="*/ 475 w 510"/>
                  <a:gd name="T55" fmla="*/ 340 h 374"/>
                  <a:gd name="T56" fmla="*/ 404 w 510"/>
                  <a:gd name="T57" fmla="*/ 374 h 374"/>
                  <a:gd name="T58" fmla="*/ 288 w 510"/>
                  <a:gd name="T59" fmla="*/ 374 h 374"/>
                  <a:gd name="T60" fmla="*/ 123 w 510"/>
                  <a:gd name="T61" fmla="*/ 374 h 374"/>
                  <a:gd name="T62" fmla="*/ 18 w 510"/>
                  <a:gd name="T63" fmla="*/ 371 h 374"/>
                  <a:gd name="T64" fmla="*/ 9 w 510"/>
                  <a:gd name="T65" fmla="*/ 354 h 374"/>
                  <a:gd name="T66" fmla="*/ 9 w 510"/>
                  <a:gd name="T67" fmla="*/ 339 h 374"/>
                  <a:gd name="T68" fmla="*/ 11 w 510"/>
                  <a:gd name="T69" fmla="*/ 322 h 374"/>
                  <a:gd name="T70" fmla="*/ 2 w 510"/>
                  <a:gd name="T71" fmla="*/ 305 h 374"/>
                  <a:gd name="T72" fmla="*/ 9 w 510"/>
                  <a:gd name="T73" fmla="*/ 277 h 374"/>
                  <a:gd name="T74" fmla="*/ 15 w 510"/>
                  <a:gd name="T75" fmla="*/ 262 h 374"/>
                  <a:gd name="T76" fmla="*/ 25 w 510"/>
                  <a:gd name="T77" fmla="*/ 257 h 374"/>
                  <a:gd name="T78" fmla="*/ 22 w 510"/>
                  <a:gd name="T79" fmla="*/ 250 h 374"/>
                  <a:gd name="T80" fmla="*/ 22 w 510"/>
                  <a:gd name="T81" fmla="*/ 234 h 374"/>
                  <a:gd name="T82" fmla="*/ 29 w 510"/>
                  <a:gd name="T83" fmla="*/ 228 h 374"/>
                  <a:gd name="T84" fmla="*/ 23 w 510"/>
                  <a:gd name="T85" fmla="*/ 230 h 374"/>
                  <a:gd name="T86" fmla="*/ 28 w 510"/>
                  <a:gd name="T87" fmla="*/ 193 h 374"/>
                  <a:gd name="T88" fmla="*/ 32 w 510"/>
                  <a:gd name="T89" fmla="*/ 164 h 374"/>
                  <a:gd name="T90" fmla="*/ 34 w 510"/>
                  <a:gd name="T91" fmla="*/ 149 h 374"/>
                  <a:gd name="T92" fmla="*/ 32 w 510"/>
                  <a:gd name="T93" fmla="*/ 138 h 374"/>
                  <a:gd name="T94" fmla="*/ 34 w 510"/>
                  <a:gd name="T95" fmla="*/ 121 h 374"/>
                  <a:gd name="T96" fmla="*/ 37 w 510"/>
                  <a:gd name="T97" fmla="*/ 103 h 374"/>
                  <a:gd name="T98" fmla="*/ 35 w 510"/>
                  <a:gd name="T99" fmla="*/ 83 h 374"/>
                  <a:gd name="T100" fmla="*/ 38 w 510"/>
                  <a:gd name="T101" fmla="*/ 75 h 374"/>
                  <a:gd name="T102" fmla="*/ 43 w 510"/>
                  <a:gd name="T103" fmla="*/ 69 h 374"/>
                  <a:gd name="T104" fmla="*/ 40 w 510"/>
                  <a:gd name="T105" fmla="*/ 54 h 374"/>
                  <a:gd name="T106" fmla="*/ 40 w 510"/>
                  <a:gd name="T107" fmla="*/ 55 h 374"/>
                  <a:gd name="T108" fmla="*/ 38 w 510"/>
                  <a:gd name="T109" fmla="*/ 34 h 374"/>
                  <a:gd name="T110" fmla="*/ 40 w 510"/>
                  <a:gd name="T111" fmla="*/ 20 h 374"/>
                  <a:gd name="T112" fmla="*/ 69 w 510"/>
                  <a:gd name="T113" fmla="*/ 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374">
                    <a:moveTo>
                      <a:pt x="35" y="3"/>
                    </a:moveTo>
                    <a:lnTo>
                      <a:pt x="37" y="5"/>
                    </a:lnTo>
                    <a:lnTo>
                      <a:pt x="38" y="5"/>
                    </a:lnTo>
                    <a:lnTo>
                      <a:pt x="40" y="6"/>
                    </a:lnTo>
                    <a:lnTo>
                      <a:pt x="40" y="8"/>
                    </a:lnTo>
                    <a:lnTo>
                      <a:pt x="41" y="8"/>
                    </a:lnTo>
                    <a:lnTo>
                      <a:pt x="43" y="9"/>
                    </a:lnTo>
                    <a:lnTo>
                      <a:pt x="46" y="9"/>
                    </a:lnTo>
                    <a:lnTo>
                      <a:pt x="46" y="11"/>
                    </a:lnTo>
                    <a:lnTo>
                      <a:pt x="48" y="12"/>
                    </a:lnTo>
                    <a:lnTo>
                      <a:pt x="48" y="14"/>
                    </a:lnTo>
                    <a:lnTo>
                      <a:pt x="48" y="12"/>
                    </a:lnTo>
                    <a:lnTo>
                      <a:pt x="48" y="11"/>
                    </a:lnTo>
                    <a:lnTo>
                      <a:pt x="49" y="11"/>
                    </a:lnTo>
                    <a:lnTo>
                      <a:pt x="48" y="9"/>
                    </a:lnTo>
                    <a:lnTo>
                      <a:pt x="48" y="8"/>
                    </a:lnTo>
                    <a:lnTo>
                      <a:pt x="46" y="8"/>
                    </a:lnTo>
                    <a:lnTo>
                      <a:pt x="45" y="8"/>
                    </a:lnTo>
                    <a:lnTo>
                      <a:pt x="45" y="6"/>
                    </a:lnTo>
                    <a:lnTo>
                      <a:pt x="46" y="6"/>
                    </a:lnTo>
                    <a:lnTo>
                      <a:pt x="48" y="6"/>
                    </a:lnTo>
                    <a:lnTo>
                      <a:pt x="49" y="6"/>
                    </a:lnTo>
                    <a:lnTo>
                      <a:pt x="51" y="5"/>
                    </a:lnTo>
                    <a:lnTo>
                      <a:pt x="51" y="6"/>
                    </a:lnTo>
                    <a:lnTo>
                      <a:pt x="52" y="8"/>
                    </a:lnTo>
                    <a:lnTo>
                      <a:pt x="54" y="8"/>
                    </a:lnTo>
                    <a:lnTo>
                      <a:pt x="60" y="6"/>
                    </a:lnTo>
                    <a:lnTo>
                      <a:pt x="61" y="6"/>
                    </a:lnTo>
                    <a:lnTo>
                      <a:pt x="60" y="6"/>
                    </a:lnTo>
                    <a:lnTo>
                      <a:pt x="60" y="5"/>
                    </a:lnTo>
                    <a:lnTo>
                      <a:pt x="61" y="5"/>
                    </a:lnTo>
                    <a:lnTo>
                      <a:pt x="63" y="5"/>
                    </a:lnTo>
                    <a:lnTo>
                      <a:pt x="64" y="3"/>
                    </a:lnTo>
                    <a:lnTo>
                      <a:pt x="66" y="3"/>
                    </a:lnTo>
                    <a:lnTo>
                      <a:pt x="67" y="3"/>
                    </a:lnTo>
                    <a:lnTo>
                      <a:pt x="69" y="5"/>
                    </a:lnTo>
                    <a:lnTo>
                      <a:pt x="71" y="5"/>
                    </a:lnTo>
                    <a:lnTo>
                      <a:pt x="71" y="6"/>
                    </a:lnTo>
                    <a:lnTo>
                      <a:pt x="71" y="8"/>
                    </a:lnTo>
                    <a:lnTo>
                      <a:pt x="72" y="8"/>
                    </a:lnTo>
                    <a:lnTo>
                      <a:pt x="72" y="9"/>
                    </a:lnTo>
                    <a:lnTo>
                      <a:pt x="74" y="11"/>
                    </a:lnTo>
                    <a:lnTo>
                      <a:pt x="78" y="11"/>
                    </a:lnTo>
                    <a:lnTo>
                      <a:pt x="80" y="11"/>
                    </a:lnTo>
                    <a:lnTo>
                      <a:pt x="81" y="12"/>
                    </a:lnTo>
                    <a:lnTo>
                      <a:pt x="83" y="12"/>
                    </a:lnTo>
                    <a:lnTo>
                      <a:pt x="84" y="11"/>
                    </a:lnTo>
                    <a:lnTo>
                      <a:pt x="86" y="9"/>
                    </a:lnTo>
                    <a:lnTo>
                      <a:pt x="86" y="8"/>
                    </a:lnTo>
                    <a:lnTo>
                      <a:pt x="87" y="8"/>
                    </a:lnTo>
                    <a:lnTo>
                      <a:pt x="92" y="6"/>
                    </a:lnTo>
                    <a:lnTo>
                      <a:pt x="92" y="8"/>
                    </a:lnTo>
                    <a:lnTo>
                      <a:pt x="94" y="8"/>
                    </a:lnTo>
                    <a:lnTo>
                      <a:pt x="95" y="9"/>
                    </a:lnTo>
                    <a:lnTo>
                      <a:pt x="97" y="11"/>
                    </a:lnTo>
                    <a:lnTo>
                      <a:pt x="98" y="11"/>
                    </a:lnTo>
                    <a:lnTo>
                      <a:pt x="101" y="11"/>
                    </a:lnTo>
                    <a:lnTo>
                      <a:pt x="103" y="12"/>
                    </a:lnTo>
                    <a:lnTo>
                      <a:pt x="104" y="14"/>
                    </a:lnTo>
                    <a:lnTo>
                      <a:pt x="106" y="15"/>
                    </a:lnTo>
                    <a:lnTo>
                      <a:pt x="106" y="17"/>
                    </a:lnTo>
                    <a:lnTo>
                      <a:pt x="107" y="20"/>
                    </a:lnTo>
                    <a:lnTo>
                      <a:pt x="107" y="23"/>
                    </a:lnTo>
                    <a:lnTo>
                      <a:pt x="109" y="23"/>
                    </a:lnTo>
                    <a:lnTo>
                      <a:pt x="110" y="25"/>
                    </a:lnTo>
                    <a:lnTo>
                      <a:pt x="110" y="26"/>
                    </a:lnTo>
                    <a:lnTo>
                      <a:pt x="110" y="28"/>
                    </a:lnTo>
                    <a:lnTo>
                      <a:pt x="112" y="31"/>
                    </a:lnTo>
                    <a:lnTo>
                      <a:pt x="112" y="35"/>
                    </a:lnTo>
                    <a:lnTo>
                      <a:pt x="112" y="37"/>
                    </a:lnTo>
                    <a:lnTo>
                      <a:pt x="112" y="38"/>
                    </a:lnTo>
                    <a:lnTo>
                      <a:pt x="112" y="40"/>
                    </a:lnTo>
                    <a:lnTo>
                      <a:pt x="113" y="43"/>
                    </a:lnTo>
                    <a:lnTo>
                      <a:pt x="113" y="44"/>
                    </a:lnTo>
                    <a:lnTo>
                      <a:pt x="113" y="46"/>
                    </a:lnTo>
                    <a:lnTo>
                      <a:pt x="113" y="48"/>
                    </a:lnTo>
                    <a:lnTo>
                      <a:pt x="113" y="51"/>
                    </a:lnTo>
                    <a:lnTo>
                      <a:pt x="115" y="52"/>
                    </a:lnTo>
                    <a:lnTo>
                      <a:pt x="115" y="54"/>
                    </a:lnTo>
                    <a:lnTo>
                      <a:pt x="117" y="55"/>
                    </a:lnTo>
                    <a:lnTo>
                      <a:pt x="118" y="57"/>
                    </a:lnTo>
                    <a:lnTo>
                      <a:pt x="120" y="58"/>
                    </a:lnTo>
                    <a:lnTo>
                      <a:pt x="124" y="58"/>
                    </a:lnTo>
                    <a:lnTo>
                      <a:pt x="126" y="58"/>
                    </a:lnTo>
                    <a:lnTo>
                      <a:pt x="127" y="58"/>
                    </a:lnTo>
                    <a:lnTo>
                      <a:pt x="129" y="60"/>
                    </a:lnTo>
                    <a:lnTo>
                      <a:pt x="133" y="60"/>
                    </a:lnTo>
                    <a:lnTo>
                      <a:pt x="135" y="61"/>
                    </a:lnTo>
                    <a:lnTo>
                      <a:pt x="139" y="61"/>
                    </a:lnTo>
                    <a:lnTo>
                      <a:pt x="146" y="63"/>
                    </a:lnTo>
                    <a:lnTo>
                      <a:pt x="147" y="61"/>
                    </a:lnTo>
                    <a:lnTo>
                      <a:pt x="152" y="60"/>
                    </a:lnTo>
                    <a:lnTo>
                      <a:pt x="164" y="57"/>
                    </a:lnTo>
                    <a:lnTo>
                      <a:pt x="166" y="55"/>
                    </a:lnTo>
                    <a:lnTo>
                      <a:pt x="170" y="51"/>
                    </a:lnTo>
                    <a:lnTo>
                      <a:pt x="173" y="49"/>
                    </a:lnTo>
                    <a:lnTo>
                      <a:pt x="175" y="49"/>
                    </a:lnTo>
                    <a:lnTo>
                      <a:pt x="179" y="51"/>
                    </a:lnTo>
                    <a:lnTo>
                      <a:pt x="188" y="48"/>
                    </a:lnTo>
                    <a:lnTo>
                      <a:pt x="207" y="51"/>
                    </a:lnTo>
                    <a:lnTo>
                      <a:pt x="210" y="51"/>
                    </a:lnTo>
                    <a:lnTo>
                      <a:pt x="211" y="52"/>
                    </a:lnTo>
                    <a:lnTo>
                      <a:pt x="211" y="54"/>
                    </a:lnTo>
                    <a:lnTo>
                      <a:pt x="213" y="55"/>
                    </a:lnTo>
                    <a:lnTo>
                      <a:pt x="213" y="57"/>
                    </a:lnTo>
                    <a:lnTo>
                      <a:pt x="215" y="58"/>
                    </a:lnTo>
                    <a:lnTo>
                      <a:pt x="216" y="58"/>
                    </a:lnTo>
                    <a:lnTo>
                      <a:pt x="222" y="55"/>
                    </a:lnTo>
                    <a:lnTo>
                      <a:pt x="224" y="55"/>
                    </a:lnTo>
                    <a:lnTo>
                      <a:pt x="227" y="55"/>
                    </a:lnTo>
                    <a:lnTo>
                      <a:pt x="228" y="55"/>
                    </a:lnTo>
                    <a:lnTo>
                      <a:pt x="231" y="57"/>
                    </a:lnTo>
                    <a:lnTo>
                      <a:pt x="233" y="55"/>
                    </a:lnTo>
                    <a:lnTo>
                      <a:pt x="234" y="55"/>
                    </a:lnTo>
                    <a:lnTo>
                      <a:pt x="238" y="54"/>
                    </a:lnTo>
                    <a:lnTo>
                      <a:pt x="238" y="52"/>
                    </a:lnTo>
                    <a:lnTo>
                      <a:pt x="242" y="52"/>
                    </a:lnTo>
                    <a:lnTo>
                      <a:pt x="245" y="51"/>
                    </a:lnTo>
                    <a:lnTo>
                      <a:pt x="247" y="49"/>
                    </a:lnTo>
                    <a:lnTo>
                      <a:pt x="248" y="48"/>
                    </a:lnTo>
                    <a:lnTo>
                      <a:pt x="257" y="51"/>
                    </a:lnTo>
                    <a:lnTo>
                      <a:pt x="259" y="51"/>
                    </a:lnTo>
                    <a:lnTo>
                      <a:pt x="260" y="49"/>
                    </a:lnTo>
                    <a:lnTo>
                      <a:pt x="264" y="49"/>
                    </a:lnTo>
                    <a:lnTo>
                      <a:pt x="265" y="49"/>
                    </a:lnTo>
                    <a:lnTo>
                      <a:pt x="267" y="49"/>
                    </a:lnTo>
                    <a:lnTo>
                      <a:pt x="268" y="48"/>
                    </a:lnTo>
                    <a:lnTo>
                      <a:pt x="270" y="48"/>
                    </a:lnTo>
                    <a:lnTo>
                      <a:pt x="273" y="48"/>
                    </a:lnTo>
                    <a:lnTo>
                      <a:pt x="274" y="48"/>
                    </a:lnTo>
                    <a:lnTo>
                      <a:pt x="276" y="46"/>
                    </a:lnTo>
                    <a:lnTo>
                      <a:pt x="279" y="43"/>
                    </a:lnTo>
                    <a:lnTo>
                      <a:pt x="282" y="43"/>
                    </a:lnTo>
                    <a:lnTo>
                      <a:pt x="291" y="38"/>
                    </a:lnTo>
                    <a:lnTo>
                      <a:pt x="308" y="35"/>
                    </a:lnTo>
                    <a:lnTo>
                      <a:pt x="311" y="34"/>
                    </a:lnTo>
                    <a:lnTo>
                      <a:pt x="313" y="31"/>
                    </a:lnTo>
                    <a:lnTo>
                      <a:pt x="314" y="31"/>
                    </a:lnTo>
                    <a:lnTo>
                      <a:pt x="316" y="31"/>
                    </a:lnTo>
                    <a:lnTo>
                      <a:pt x="320" y="31"/>
                    </a:lnTo>
                    <a:lnTo>
                      <a:pt x="323" y="29"/>
                    </a:lnTo>
                    <a:lnTo>
                      <a:pt x="329" y="29"/>
                    </a:lnTo>
                    <a:lnTo>
                      <a:pt x="345" y="29"/>
                    </a:lnTo>
                    <a:lnTo>
                      <a:pt x="348" y="28"/>
                    </a:lnTo>
                    <a:lnTo>
                      <a:pt x="351" y="25"/>
                    </a:lnTo>
                    <a:lnTo>
                      <a:pt x="354" y="25"/>
                    </a:lnTo>
                    <a:lnTo>
                      <a:pt x="362" y="25"/>
                    </a:lnTo>
                    <a:lnTo>
                      <a:pt x="371" y="23"/>
                    </a:lnTo>
                    <a:lnTo>
                      <a:pt x="378" y="23"/>
                    </a:lnTo>
                    <a:lnTo>
                      <a:pt x="386" y="23"/>
                    </a:lnTo>
                    <a:lnTo>
                      <a:pt x="394" y="23"/>
                    </a:lnTo>
                    <a:lnTo>
                      <a:pt x="403" y="23"/>
                    </a:lnTo>
                    <a:lnTo>
                      <a:pt x="411" y="23"/>
                    </a:lnTo>
                    <a:lnTo>
                      <a:pt x="418" y="23"/>
                    </a:lnTo>
                    <a:lnTo>
                      <a:pt x="427" y="23"/>
                    </a:lnTo>
                    <a:lnTo>
                      <a:pt x="435" y="23"/>
                    </a:lnTo>
                    <a:lnTo>
                      <a:pt x="443" y="23"/>
                    </a:lnTo>
                    <a:lnTo>
                      <a:pt x="452" y="23"/>
                    </a:lnTo>
                    <a:lnTo>
                      <a:pt x="460" y="23"/>
                    </a:lnTo>
                    <a:lnTo>
                      <a:pt x="467" y="23"/>
                    </a:lnTo>
                    <a:lnTo>
                      <a:pt x="475" y="23"/>
                    </a:lnTo>
                    <a:lnTo>
                      <a:pt x="484" y="23"/>
                    </a:lnTo>
                    <a:lnTo>
                      <a:pt x="484" y="25"/>
                    </a:lnTo>
                    <a:lnTo>
                      <a:pt x="484" y="26"/>
                    </a:lnTo>
                    <a:lnTo>
                      <a:pt x="487" y="32"/>
                    </a:lnTo>
                    <a:lnTo>
                      <a:pt x="490" y="35"/>
                    </a:lnTo>
                    <a:lnTo>
                      <a:pt x="492" y="37"/>
                    </a:lnTo>
                    <a:lnTo>
                      <a:pt x="492" y="38"/>
                    </a:lnTo>
                    <a:lnTo>
                      <a:pt x="496" y="40"/>
                    </a:lnTo>
                    <a:lnTo>
                      <a:pt x="498" y="41"/>
                    </a:lnTo>
                    <a:lnTo>
                      <a:pt x="502" y="44"/>
                    </a:lnTo>
                    <a:lnTo>
                      <a:pt x="504" y="44"/>
                    </a:lnTo>
                    <a:lnTo>
                      <a:pt x="506" y="46"/>
                    </a:lnTo>
                    <a:lnTo>
                      <a:pt x="507" y="48"/>
                    </a:lnTo>
                    <a:lnTo>
                      <a:pt x="509" y="52"/>
                    </a:lnTo>
                    <a:lnTo>
                      <a:pt x="510" y="57"/>
                    </a:lnTo>
                    <a:lnTo>
                      <a:pt x="510" y="58"/>
                    </a:lnTo>
                    <a:lnTo>
                      <a:pt x="510" y="60"/>
                    </a:lnTo>
                    <a:lnTo>
                      <a:pt x="510" y="61"/>
                    </a:lnTo>
                    <a:lnTo>
                      <a:pt x="510" y="63"/>
                    </a:lnTo>
                    <a:lnTo>
                      <a:pt x="507" y="64"/>
                    </a:lnTo>
                    <a:lnTo>
                      <a:pt x="507" y="66"/>
                    </a:lnTo>
                    <a:lnTo>
                      <a:pt x="506" y="69"/>
                    </a:lnTo>
                    <a:lnTo>
                      <a:pt x="506" y="71"/>
                    </a:lnTo>
                    <a:lnTo>
                      <a:pt x="506" y="72"/>
                    </a:lnTo>
                    <a:lnTo>
                      <a:pt x="502" y="75"/>
                    </a:lnTo>
                    <a:lnTo>
                      <a:pt x="501" y="78"/>
                    </a:lnTo>
                    <a:lnTo>
                      <a:pt x="499" y="81"/>
                    </a:lnTo>
                    <a:lnTo>
                      <a:pt x="498" y="83"/>
                    </a:lnTo>
                    <a:lnTo>
                      <a:pt x="498" y="84"/>
                    </a:lnTo>
                    <a:lnTo>
                      <a:pt x="498" y="89"/>
                    </a:lnTo>
                    <a:lnTo>
                      <a:pt x="498" y="90"/>
                    </a:lnTo>
                    <a:lnTo>
                      <a:pt x="496" y="92"/>
                    </a:lnTo>
                    <a:lnTo>
                      <a:pt x="496" y="97"/>
                    </a:lnTo>
                    <a:lnTo>
                      <a:pt x="495" y="100"/>
                    </a:lnTo>
                    <a:lnTo>
                      <a:pt x="487" y="110"/>
                    </a:lnTo>
                    <a:lnTo>
                      <a:pt x="487" y="112"/>
                    </a:lnTo>
                    <a:lnTo>
                      <a:pt x="487" y="113"/>
                    </a:lnTo>
                    <a:lnTo>
                      <a:pt x="487" y="115"/>
                    </a:lnTo>
                    <a:lnTo>
                      <a:pt x="487" y="116"/>
                    </a:lnTo>
                    <a:lnTo>
                      <a:pt x="487" y="121"/>
                    </a:lnTo>
                    <a:lnTo>
                      <a:pt x="487" y="123"/>
                    </a:lnTo>
                    <a:lnTo>
                      <a:pt x="486" y="126"/>
                    </a:lnTo>
                    <a:lnTo>
                      <a:pt x="481" y="132"/>
                    </a:lnTo>
                    <a:lnTo>
                      <a:pt x="480" y="133"/>
                    </a:lnTo>
                    <a:lnTo>
                      <a:pt x="476" y="136"/>
                    </a:lnTo>
                    <a:lnTo>
                      <a:pt x="475" y="138"/>
                    </a:lnTo>
                    <a:lnTo>
                      <a:pt x="473" y="138"/>
                    </a:lnTo>
                    <a:lnTo>
                      <a:pt x="472" y="143"/>
                    </a:lnTo>
                    <a:lnTo>
                      <a:pt x="470" y="146"/>
                    </a:lnTo>
                    <a:lnTo>
                      <a:pt x="470" y="149"/>
                    </a:lnTo>
                    <a:lnTo>
                      <a:pt x="469" y="152"/>
                    </a:lnTo>
                    <a:lnTo>
                      <a:pt x="469" y="153"/>
                    </a:lnTo>
                    <a:lnTo>
                      <a:pt x="467" y="155"/>
                    </a:lnTo>
                    <a:lnTo>
                      <a:pt x="467" y="156"/>
                    </a:lnTo>
                    <a:lnTo>
                      <a:pt x="466" y="156"/>
                    </a:lnTo>
                    <a:lnTo>
                      <a:pt x="464" y="158"/>
                    </a:lnTo>
                    <a:lnTo>
                      <a:pt x="464" y="159"/>
                    </a:lnTo>
                    <a:lnTo>
                      <a:pt x="464" y="162"/>
                    </a:lnTo>
                    <a:lnTo>
                      <a:pt x="464" y="164"/>
                    </a:lnTo>
                    <a:lnTo>
                      <a:pt x="463" y="166"/>
                    </a:lnTo>
                    <a:lnTo>
                      <a:pt x="463" y="167"/>
                    </a:lnTo>
                    <a:lnTo>
                      <a:pt x="463" y="169"/>
                    </a:lnTo>
                    <a:lnTo>
                      <a:pt x="464" y="170"/>
                    </a:lnTo>
                    <a:lnTo>
                      <a:pt x="464" y="172"/>
                    </a:lnTo>
                    <a:lnTo>
                      <a:pt x="464" y="173"/>
                    </a:lnTo>
                    <a:lnTo>
                      <a:pt x="464" y="175"/>
                    </a:lnTo>
                    <a:lnTo>
                      <a:pt x="464" y="176"/>
                    </a:lnTo>
                    <a:lnTo>
                      <a:pt x="466" y="178"/>
                    </a:lnTo>
                    <a:lnTo>
                      <a:pt x="467" y="179"/>
                    </a:lnTo>
                    <a:lnTo>
                      <a:pt x="469" y="178"/>
                    </a:lnTo>
                    <a:lnTo>
                      <a:pt x="469" y="176"/>
                    </a:lnTo>
                    <a:lnTo>
                      <a:pt x="470" y="176"/>
                    </a:lnTo>
                    <a:lnTo>
                      <a:pt x="472" y="178"/>
                    </a:lnTo>
                    <a:lnTo>
                      <a:pt x="472" y="179"/>
                    </a:lnTo>
                    <a:lnTo>
                      <a:pt x="473" y="179"/>
                    </a:lnTo>
                    <a:lnTo>
                      <a:pt x="475" y="179"/>
                    </a:lnTo>
                    <a:lnTo>
                      <a:pt x="476" y="178"/>
                    </a:lnTo>
                    <a:lnTo>
                      <a:pt x="478" y="178"/>
                    </a:lnTo>
                    <a:lnTo>
                      <a:pt x="478" y="179"/>
                    </a:lnTo>
                    <a:lnTo>
                      <a:pt x="478" y="181"/>
                    </a:lnTo>
                    <a:lnTo>
                      <a:pt x="480" y="182"/>
                    </a:lnTo>
                    <a:lnTo>
                      <a:pt x="481" y="184"/>
                    </a:lnTo>
                    <a:lnTo>
                      <a:pt x="483" y="185"/>
                    </a:lnTo>
                    <a:lnTo>
                      <a:pt x="483" y="187"/>
                    </a:lnTo>
                    <a:lnTo>
                      <a:pt x="483" y="188"/>
                    </a:lnTo>
                    <a:lnTo>
                      <a:pt x="483" y="190"/>
                    </a:lnTo>
                    <a:lnTo>
                      <a:pt x="483" y="192"/>
                    </a:lnTo>
                    <a:lnTo>
                      <a:pt x="481" y="192"/>
                    </a:lnTo>
                    <a:lnTo>
                      <a:pt x="481" y="193"/>
                    </a:lnTo>
                    <a:lnTo>
                      <a:pt x="480" y="193"/>
                    </a:lnTo>
                    <a:lnTo>
                      <a:pt x="478" y="193"/>
                    </a:lnTo>
                    <a:lnTo>
                      <a:pt x="478" y="195"/>
                    </a:lnTo>
                    <a:lnTo>
                      <a:pt x="480" y="198"/>
                    </a:lnTo>
                    <a:lnTo>
                      <a:pt x="481" y="199"/>
                    </a:lnTo>
                    <a:lnTo>
                      <a:pt x="481" y="201"/>
                    </a:lnTo>
                    <a:lnTo>
                      <a:pt x="480" y="202"/>
                    </a:lnTo>
                    <a:lnTo>
                      <a:pt x="480" y="207"/>
                    </a:lnTo>
                    <a:lnTo>
                      <a:pt x="478" y="210"/>
                    </a:lnTo>
                    <a:lnTo>
                      <a:pt x="478" y="211"/>
                    </a:lnTo>
                    <a:lnTo>
                      <a:pt x="478" y="213"/>
                    </a:lnTo>
                    <a:lnTo>
                      <a:pt x="476" y="215"/>
                    </a:lnTo>
                    <a:lnTo>
                      <a:pt x="475" y="216"/>
                    </a:lnTo>
                    <a:lnTo>
                      <a:pt x="475" y="218"/>
                    </a:lnTo>
                    <a:lnTo>
                      <a:pt x="475" y="219"/>
                    </a:lnTo>
                    <a:lnTo>
                      <a:pt x="475" y="221"/>
                    </a:lnTo>
                    <a:lnTo>
                      <a:pt x="475" y="228"/>
                    </a:lnTo>
                    <a:lnTo>
                      <a:pt x="475" y="233"/>
                    </a:lnTo>
                    <a:lnTo>
                      <a:pt x="475" y="242"/>
                    </a:lnTo>
                    <a:lnTo>
                      <a:pt x="475" y="251"/>
                    </a:lnTo>
                    <a:lnTo>
                      <a:pt x="475" y="259"/>
                    </a:lnTo>
                    <a:lnTo>
                      <a:pt x="475" y="268"/>
                    </a:lnTo>
                    <a:lnTo>
                      <a:pt x="475" y="277"/>
                    </a:lnTo>
                    <a:lnTo>
                      <a:pt x="475" y="287"/>
                    </a:lnTo>
                    <a:lnTo>
                      <a:pt x="475" y="296"/>
                    </a:lnTo>
                    <a:lnTo>
                      <a:pt x="475" y="303"/>
                    </a:lnTo>
                    <a:lnTo>
                      <a:pt x="475" y="313"/>
                    </a:lnTo>
                    <a:lnTo>
                      <a:pt x="475" y="322"/>
                    </a:lnTo>
                    <a:lnTo>
                      <a:pt x="475" y="331"/>
                    </a:lnTo>
                    <a:lnTo>
                      <a:pt x="475" y="340"/>
                    </a:lnTo>
                    <a:lnTo>
                      <a:pt x="475" y="348"/>
                    </a:lnTo>
                    <a:lnTo>
                      <a:pt x="475" y="357"/>
                    </a:lnTo>
                    <a:lnTo>
                      <a:pt x="475" y="366"/>
                    </a:lnTo>
                    <a:lnTo>
                      <a:pt x="475" y="374"/>
                    </a:lnTo>
                    <a:lnTo>
                      <a:pt x="464" y="374"/>
                    </a:lnTo>
                    <a:lnTo>
                      <a:pt x="452" y="374"/>
                    </a:lnTo>
                    <a:lnTo>
                      <a:pt x="440" y="374"/>
                    </a:lnTo>
                    <a:lnTo>
                      <a:pt x="429" y="374"/>
                    </a:lnTo>
                    <a:lnTo>
                      <a:pt x="417" y="374"/>
                    </a:lnTo>
                    <a:lnTo>
                      <a:pt x="404" y="374"/>
                    </a:lnTo>
                    <a:lnTo>
                      <a:pt x="394" y="374"/>
                    </a:lnTo>
                    <a:lnTo>
                      <a:pt x="381" y="374"/>
                    </a:lnTo>
                    <a:lnTo>
                      <a:pt x="369" y="374"/>
                    </a:lnTo>
                    <a:lnTo>
                      <a:pt x="359" y="374"/>
                    </a:lnTo>
                    <a:lnTo>
                      <a:pt x="346" y="374"/>
                    </a:lnTo>
                    <a:lnTo>
                      <a:pt x="334" y="374"/>
                    </a:lnTo>
                    <a:lnTo>
                      <a:pt x="323" y="374"/>
                    </a:lnTo>
                    <a:lnTo>
                      <a:pt x="311" y="374"/>
                    </a:lnTo>
                    <a:lnTo>
                      <a:pt x="299" y="374"/>
                    </a:lnTo>
                    <a:lnTo>
                      <a:pt x="288" y="374"/>
                    </a:lnTo>
                    <a:lnTo>
                      <a:pt x="271" y="374"/>
                    </a:lnTo>
                    <a:lnTo>
                      <a:pt x="254" y="374"/>
                    </a:lnTo>
                    <a:lnTo>
                      <a:pt x="238" y="374"/>
                    </a:lnTo>
                    <a:lnTo>
                      <a:pt x="222" y="374"/>
                    </a:lnTo>
                    <a:lnTo>
                      <a:pt x="205" y="374"/>
                    </a:lnTo>
                    <a:lnTo>
                      <a:pt x="188" y="374"/>
                    </a:lnTo>
                    <a:lnTo>
                      <a:pt x="172" y="374"/>
                    </a:lnTo>
                    <a:lnTo>
                      <a:pt x="155" y="374"/>
                    </a:lnTo>
                    <a:lnTo>
                      <a:pt x="139" y="374"/>
                    </a:lnTo>
                    <a:lnTo>
                      <a:pt x="123" y="374"/>
                    </a:lnTo>
                    <a:lnTo>
                      <a:pt x="106" y="374"/>
                    </a:lnTo>
                    <a:lnTo>
                      <a:pt x="89" y="374"/>
                    </a:lnTo>
                    <a:lnTo>
                      <a:pt x="74" y="374"/>
                    </a:lnTo>
                    <a:lnTo>
                      <a:pt x="57" y="374"/>
                    </a:lnTo>
                    <a:lnTo>
                      <a:pt x="40" y="374"/>
                    </a:lnTo>
                    <a:lnTo>
                      <a:pt x="23" y="374"/>
                    </a:lnTo>
                    <a:lnTo>
                      <a:pt x="22" y="374"/>
                    </a:lnTo>
                    <a:lnTo>
                      <a:pt x="20" y="372"/>
                    </a:lnTo>
                    <a:lnTo>
                      <a:pt x="18" y="372"/>
                    </a:lnTo>
                    <a:lnTo>
                      <a:pt x="18" y="371"/>
                    </a:lnTo>
                    <a:lnTo>
                      <a:pt x="17" y="371"/>
                    </a:lnTo>
                    <a:lnTo>
                      <a:pt x="14" y="366"/>
                    </a:lnTo>
                    <a:lnTo>
                      <a:pt x="12" y="365"/>
                    </a:lnTo>
                    <a:lnTo>
                      <a:pt x="12" y="363"/>
                    </a:lnTo>
                    <a:lnTo>
                      <a:pt x="12" y="362"/>
                    </a:lnTo>
                    <a:lnTo>
                      <a:pt x="12" y="360"/>
                    </a:lnTo>
                    <a:lnTo>
                      <a:pt x="12" y="359"/>
                    </a:lnTo>
                    <a:lnTo>
                      <a:pt x="11" y="355"/>
                    </a:lnTo>
                    <a:lnTo>
                      <a:pt x="11" y="354"/>
                    </a:lnTo>
                    <a:lnTo>
                      <a:pt x="9" y="354"/>
                    </a:lnTo>
                    <a:lnTo>
                      <a:pt x="9" y="352"/>
                    </a:lnTo>
                    <a:lnTo>
                      <a:pt x="9" y="349"/>
                    </a:lnTo>
                    <a:lnTo>
                      <a:pt x="9" y="348"/>
                    </a:lnTo>
                    <a:lnTo>
                      <a:pt x="8" y="348"/>
                    </a:lnTo>
                    <a:lnTo>
                      <a:pt x="8" y="346"/>
                    </a:lnTo>
                    <a:lnTo>
                      <a:pt x="8" y="345"/>
                    </a:lnTo>
                    <a:lnTo>
                      <a:pt x="8" y="343"/>
                    </a:lnTo>
                    <a:lnTo>
                      <a:pt x="8" y="342"/>
                    </a:lnTo>
                    <a:lnTo>
                      <a:pt x="8" y="340"/>
                    </a:lnTo>
                    <a:lnTo>
                      <a:pt x="9" y="339"/>
                    </a:lnTo>
                    <a:lnTo>
                      <a:pt x="8" y="337"/>
                    </a:lnTo>
                    <a:lnTo>
                      <a:pt x="9" y="336"/>
                    </a:lnTo>
                    <a:lnTo>
                      <a:pt x="9" y="334"/>
                    </a:lnTo>
                    <a:lnTo>
                      <a:pt x="9" y="333"/>
                    </a:lnTo>
                    <a:lnTo>
                      <a:pt x="9" y="331"/>
                    </a:lnTo>
                    <a:lnTo>
                      <a:pt x="9" y="329"/>
                    </a:lnTo>
                    <a:lnTo>
                      <a:pt x="11" y="326"/>
                    </a:lnTo>
                    <a:lnTo>
                      <a:pt x="11" y="325"/>
                    </a:lnTo>
                    <a:lnTo>
                      <a:pt x="9" y="323"/>
                    </a:lnTo>
                    <a:lnTo>
                      <a:pt x="11" y="322"/>
                    </a:lnTo>
                    <a:lnTo>
                      <a:pt x="9" y="320"/>
                    </a:lnTo>
                    <a:lnTo>
                      <a:pt x="9" y="319"/>
                    </a:lnTo>
                    <a:lnTo>
                      <a:pt x="8" y="317"/>
                    </a:lnTo>
                    <a:lnTo>
                      <a:pt x="6" y="316"/>
                    </a:lnTo>
                    <a:lnTo>
                      <a:pt x="6" y="314"/>
                    </a:lnTo>
                    <a:lnTo>
                      <a:pt x="6" y="313"/>
                    </a:lnTo>
                    <a:lnTo>
                      <a:pt x="5" y="311"/>
                    </a:lnTo>
                    <a:lnTo>
                      <a:pt x="3" y="311"/>
                    </a:lnTo>
                    <a:lnTo>
                      <a:pt x="2" y="306"/>
                    </a:lnTo>
                    <a:lnTo>
                      <a:pt x="2" y="305"/>
                    </a:lnTo>
                    <a:lnTo>
                      <a:pt x="0" y="303"/>
                    </a:lnTo>
                    <a:lnTo>
                      <a:pt x="0" y="302"/>
                    </a:lnTo>
                    <a:lnTo>
                      <a:pt x="5" y="296"/>
                    </a:lnTo>
                    <a:lnTo>
                      <a:pt x="6" y="290"/>
                    </a:lnTo>
                    <a:lnTo>
                      <a:pt x="6" y="288"/>
                    </a:lnTo>
                    <a:lnTo>
                      <a:pt x="8" y="287"/>
                    </a:lnTo>
                    <a:lnTo>
                      <a:pt x="8" y="283"/>
                    </a:lnTo>
                    <a:lnTo>
                      <a:pt x="8" y="282"/>
                    </a:lnTo>
                    <a:lnTo>
                      <a:pt x="9" y="279"/>
                    </a:lnTo>
                    <a:lnTo>
                      <a:pt x="9" y="277"/>
                    </a:lnTo>
                    <a:lnTo>
                      <a:pt x="11" y="267"/>
                    </a:lnTo>
                    <a:lnTo>
                      <a:pt x="11" y="264"/>
                    </a:lnTo>
                    <a:lnTo>
                      <a:pt x="11" y="262"/>
                    </a:lnTo>
                    <a:lnTo>
                      <a:pt x="11" y="260"/>
                    </a:lnTo>
                    <a:lnTo>
                      <a:pt x="12" y="259"/>
                    </a:lnTo>
                    <a:lnTo>
                      <a:pt x="14" y="259"/>
                    </a:lnTo>
                    <a:lnTo>
                      <a:pt x="15" y="259"/>
                    </a:lnTo>
                    <a:lnTo>
                      <a:pt x="15" y="262"/>
                    </a:lnTo>
                    <a:lnTo>
                      <a:pt x="15" y="264"/>
                    </a:lnTo>
                    <a:lnTo>
                      <a:pt x="15" y="262"/>
                    </a:lnTo>
                    <a:lnTo>
                      <a:pt x="15" y="260"/>
                    </a:lnTo>
                    <a:lnTo>
                      <a:pt x="15" y="259"/>
                    </a:lnTo>
                    <a:lnTo>
                      <a:pt x="17" y="257"/>
                    </a:lnTo>
                    <a:lnTo>
                      <a:pt x="18" y="254"/>
                    </a:lnTo>
                    <a:lnTo>
                      <a:pt x="20" y="253"/>
                    </a:lnTo>
                    <a:lnTo>
                      <a:pt x="22" y="253"/>
                    </a:lnTo>
                    <a:lnTo>
                      <a:pt x="22" y="254"/>
                    </a:lnTo>
                    <a:lnTo>
                      <a:pt x="22" y="256"/>
                    </a:lnTo>
                    <a:lnTo>
                      <a:pt x="23" y="256"/>
                    </a:lnTo>
                    <a:lnTo>
                      <a:pt x="25" y="257"/>
                    </a:lnTo>
                    <a:lnTo>
                      <a:pt x="26" y="257"/>
                    </a:lnTo>
                    <a:lnTo>
                      <a:pt x="26" y="256"/>
                    </a:lnTo>
                    <a:lnTo>
                      <a:pt x="25" y="256"/>
                    </a:lnTo>
                    <a:lnTo>
                      <a:pt x="23" y="256"/>
                    </a:lnTo>
                    <a:lnTo>
                      <a:pt x="23" y="254"/>
                    </a:lnTo>
                    <a:lnTo>
                      <a:pt x="23" y="253"/>
                    </a:lnTo>
                    <a:lnTo>
                      <a:pt x="22" y="251"/>
                    </a:lnTo>
                    <a:lnTo>
                      <a:pt x="23" y="251"/>
                    </a:lnTo>
                    <a:lnTo>
                      <a:pt x="23" y="250"/>
                    </a:lnTo>
                    <a:lnTo>
                      <a:pt x="22" y="250"/>
                    </a:lnTo>
                    <a:lnTo>
                      <a:pt x="20" y="250"/>
                    </a:lnTo>
                    <a:lnTo>
                      <a:pt x="20" y="251"/>
                    </a:lnTo>
                    <a:lnTo>
                      <a:pt x="18" y="253"/>
                    </a:lnTo>
                    <a:lnTo>
                      <a:pt x="17" y="254"/>
                    </a:lnTo>
                    <a:lnTo>
                      <a:pt x="15" y="257"/>
                    </a:lnTo>
                    <a:lnTo>
                      <a:pt x="14" y="257"/>
                    </a:lnTo>
                    <a:lnTo>
                      <a:pt x="17" y="253"/>
                    </a:lnTo>
                    <a:lnTo>
                      <a:pt x="20" y="242"/>
                    </a:lnTo>
                    <a:lnTo>
                      <a:pt x="22" y="238"/>
                    </a:lnTo>
                    <a:lnTo>
                      <a:pt x="22" y="234"/>
                    </a:lnTo>
                    <a:lnTo>
                      <a:pt x="22" y="231"/>
                    </a:lnTo>
                    <a:lnTo>
                      <a:pt x="23" y="231"/>
                    </a:lnTo>
                    <a:lnTo>
                      <a:pt x="25" y="231"/>
                    </a:lnTo>
                    <a:lnTo>
                      <a:pt x="25" y="230"/>
                    </a:lnTo>
                    <a:lnTo>
                      <a:pt x="26" y="228"/>
                    </a:lnTo>
                    <a:lnTo>
                      <a:pt x="26" y="227"/>
                    </a:lnTo>
                    <a:lnTo>
                      <a:pt x="26" y="225"/>
                    </a:lnTo>
                    <a:lnTo>
                      <a:pt x="28" y="225"/>
                    </a:lnTo>
                    <a:lnTo>
                      <a:pt x="28" y="227"/>
                    </a:lnTo>
                    <a:lnTo>
                      <a:pt x="29" y="228"/>
                    </a:lnTo>
                    <a:lnTo>
                      <a:pt x="31" y="228"/>
                    </a:lnTo>
                    <a:lnTo>
                      <a:pt x="31" y="227"/>
                    </a:lnTo>
                    <a:lnTo>
                      <a:pt x="29" y="227"/>
                    </a:lnTo>
                    <a:lnTo>
                      <a:pt x="28" y="225"/>
                    </a:lnTo>
                    <a:lnTo>
                      <a:pt x="28" y="224"/>
                    </a:lnTo>
                    <a:lnTo>
                      <a:pt x="26" y="224"/>
                    </a:lnTo>
                    <a:lnTo>
                      <a:pt x="25" y="225"/>
                    </a:lnTo>
                    <a:lnTo>
                      <a:pt x="25" y="227"/>
                    </a:lnTo>
                    <a:lnTo>
                      <a:pt x="25" y="228"/>
                    </a:lnTo>
                    <a:lnTo>
                      <a:pt x="23" y="230"/>
                    </a:lnTo>
                    <a:lnTo>
                      <a:pt x="23" y="227"/>
                    </a:lnTo>
                    <a:lnTo>
                      <a:pt x="25" y="222"/>
                    </a:lnTo>
                    <a:lnTo>
                      <a:pt x="26" y="213"/>
                    </a:lnTo>
                    <a:lnTo>
                      <a:pt x="26" y="207"/>
                    </a:lnTo>
                    <a:lnTo>
                      <a:pt x="26" y="204"/>
                    </a:lnTo>
                    <a:lnTo>
                      <a:pt x="26" y="202"/>
                    </a:lnTo>
                    <a:lnTo>
                      <a:pt x="28" y="202"/>
                    </a:lnTo>
                    <a:lnTo>
                      <a:pt x="28" y="199"/>
                    </a:lnTo>
                    <a:lnTo>
                      <a:pt x="28" y="198"/>
                    </a:lnTo>
                    <a:lnTo>
                      <a:pt x="28" y="193"/>
                    </a:lnTo>
                    <a:lnTo>
                      <a:pt x="28" y="185"/>
                    </a:lnTo>
                    <a:lnTo>
                      <a:pt x="28" y="181"/>
                    </a:lnTo>
                    <a:lnTo>
                      <a:pt x="29" y="176"/>
                    </a:lnTo>
                    <a:lnTo>
                      <a:pt x="28" y="176"/>
                    </a:lnTo>
                    <a:lnTo>
                      <a:pt x="28" y="175"/>
                    </a:lnTo>
                    <a:lnTo>
                      <a:pt x="29" y="173"/>
                    </a:lnTo>
                    <a:lnTo>
                      <a:pt x="29" y="169"/>
                    </a:lnTo>
                    <a:lnTo>
                      <a:pt x="31" y="166"/>
                    </a:lnTo>
                    <a:lnTo>
                      <a:pt x="31" y="164"/>
                    </a:lnTo>
                    <a:lnTo>
                      <a:pt x="32" y="164"/>
                    </a:lnTo>
                    <a:lnTo>
                      <a:pt x="34" y="166"/>
                    </a:lnTo>
                    <a:lnTo>
                      <a:pt x="34" y="164"/>
                    </a:lnTo>
                    <a:lnTo>
                      <a:pt x="32" y="162"/>
                    </a:lnTo>
                    <a:lnTo>
                      <a:pt x="31" y="164"/>
                    </a:lnTo>
                    <a:lnTo>
                      <a:pt x="31" y="161"/>
                    </a:lnTo>
                    <a:lnTo>
                      <a:pt x="31" y="158"/>
                    </a:lnTo>
                    <a:lnTo>
                      <a:pt x="31" y="149"/>
                    </a:lnTo>
                    <a:lnTo>
                      <a:pt x="32" y="147"/>
                    </a:lnTo>
                    <a:lnTo>
                      <a:pt x="34" y="147"/>
                    </a:lnTo>
                    <a:lnTo>
                      <a:pt x="34" y="149"/>
                    </a:lnTo>
                    <a:lnTo>
                      <a:pt x="35" y="149"/>
                    </a:lnTo>
                    <a:lnTo>
                      <a:pt x="35" y="147"/>
                    </a:lnTo>
                    <a:lnTo>
                      <a:pt x="34" y="147"/>
                    </a:lnTo>
                    <a:lnTo>
                      <a:pt x="32" y="147"/>
                    </a:lnTo>
                    <a:lnTo>
                      <a:pt x="31" y="147"/>
                    </a:lnTo>
                    <a:lnTo>
                      <a:pt x="31" y="146"/>
                    </a:lnTo>
                    <a:lnTo>
                      <a:pt x="32" y="144"/>
                    </a:lnTo>
                    <a:lnTo>
                      <a:pt x="31" y="143"/>
                    </a:lnTo>
                    <a:lnTo>
                      <a:pt x="31" y="141"/>
                    </a:lnTo>
                    <a:lnTo>
                      <a:pt x="32" y="138"/>
                    </a:lnTo>
                    <a:lnTo>
                      <a:pt x="32" y="136"/>
                    </a:lnTo>
                    <a:lnTo>
                      <a:pt x="31" y="135"/>
                    </a:lnTo>
                    <a:lnTo>
                      <a:pt x="31" y="133"/>
                    </a:lnTo>
                    <a:lnTo>
                      <a:pt x="31" y="130"/>
                    </a:lnTo>
                    <a:lnTo>
                      <a:pt x="31" y="129"/>
                    </a:lnTo>
                    <a:lnTo>
                      <a:pt x="32" y="129"/>
                    </a:lnTo>
                    <a:lnTo>
                      <a:pt x="32" y="126"/>
                    </a:lnTo>
                    <a:lnTo>
                      <a:pt x="34" y="124"/>
                    </a:lnTo>
                    <a:lnTo>
                      <a:pt x="34" y="123"/>
                    </a:lnTo>
                    <a:lnTo>
                      <a:pt x="34" y="121"/>
                    </a:lnTo>
                    <a:lnTo>
                      <a:pt x="34" y="120"/>
                    </a:lnTo>
                    <a:lnTo>
                      <a:pt x="34" y="118"/>
                    </a:lnTo>
                    <a:lnTo>
                      <a:pt x="34" y="116"/>
                    </a:lnTo>
                    <a:lnTo>
                      <a:pt x="35" y="113"/>
                    </a:lnTo>
                    <a:lnTo>
                      <a:pt x="35" y="110"/>
                    </a:lnTo>
                    <a:lnTo>
                      <a:pt x="34" y="109"/>
                    </a:lnTo>
                    <a:lnTo>
                      <a:pt x="34" y="107"/>
                    </a:lnTo>
                    <a:lnTo>
                      <a:pt x="35" y="106"/>
                    </a:lnTo>
                    <a:lnTo>
                      <a:pt x="37" y="104"/>
                    </a:lnTo>
                    <a:lnTo>
                      <a:pt x="37" y="103"/>
                    </a:lnTo>
                    <a:lnTo>
                      <a:pt x="37" y="100"/>
                    </a:lnTo>
                    <a:lnTo>
                      <a:pt x="37" y="98"/>
                    </a:lnTo>
                    <a:lnTo>
                      <a:pt x="37" y="97"/>
                    </a:lnTo>
                    <a:lnTo>
                      <a:pt x="37" y="95"/>
                    </a:lnTo>
                    <a:lnTo>
                      <a:pt x="37" y="92"/>
                    </a:lnTo>
                    <a:lnTo>
                      <a:pt x="37" y="90"/>
                    </a:lnTo>
                    <a:lnTo>
                      <a:pt x="38" y="89"/>
                    </a:lnTo>
                    <a:lnTo>
                      <a:pt x="38" y="87"/>
                    </a:lnTo>
                    <a:lnTo>
                      <a:pt x="37" y="84"/>
                    </a:lnTo>
                    <a:lnTo>
                      <a:pt x="35" y="83"/>
                    </a:lnTo>
                    <a:lnTo>
                      <a:pt x="37" y="83"/>
                    </a:lnTo>
                    <a:lnTo>
                      <a:pt x="37" y="81"/>
                    </a:lnTo>
                    <a:lnTo>
                      <a:pt x="37" y="80"/>
                    </a:lnTo>
                    <a:lnTo>
                      <a:pt x="37" y="78"/>
                    </a:lnTo>
                    <a:lnTo>
                      <a:pt x="38" y="77"/>
                    </a:lnTo>
                    <a:lnTo>
                      <a:pt x="38" y="80"/>
                    </a:lnTo>
                    <a:lnTo>
                      <a:pt x="38" y="78"/>
                    </a:lnTo>
                    <a:lnTo>
                      <a:pt x="40" y="78"/>
                    </a:lnTo>
                    <a:lnTo>
                      <a:pt x="40" y="77"/>
                    </a:lnTo>
                    <a:lnTo>
                      <a:pt x="38" y="75"/>
                    </a:lnTo>
                    <a:lnTo>
                      <a:pt x="37" y="74"/>
                    </a:lnTo>
                    <a:lnTo>
                      <a:pt x="37" y="69"/>
                    </a:lnTo>
                    <a:lnTo>
                      <a:pt x="38" y="67"/>
                    </a:lnTo>
                    <a:lnTo>
                      <a:pt x="38" y="64"/>
                    </a:lnTo>
                    <a:lnTo>
                      <a:pt x="38" y="66"/>
                    </a:lnTo>
                    <a:lnTo>
                      <a:pt x="40" y="69"/>
                    </a:lnTo>
                    <a:lnTo>
                      <a:pt x="41" y="71"/>
                    </a:lnTo>
                    <a:lnTo>
                      <a:pt x="43" y="71"/>
                    </a:lnTo>
                    <a:lnTo>
                      <a:pt x="41" y="71"/>
                    </a:lnTo>
                    <a:lnTo>
                      <a:pt x="43" y="69"/>
                    </a:lnTo>
                    <a:lnTo>
                      <a:pt x="43" y="67"/>
                    </a:lnTo>
                    <a:lnTo>
                      <a:pt x="41" y="67"/>
                    </a:lnTo>
                    <a:lnTo>
                      <a:pt x="41" y="66"/>
                    </a:lnTo>
                    <a:lnTo>
                      <a:pt x="41" y="63"/>
                    </a:lnTo>
                    <a:lnTo>
                      <a:pt x="40" y="64"/>
                    </a:lnTo>
                    <a:lnTo>
                      <a:pt x="38" y="63"/>
                    </a:lnTo>
                    <a:lnTo>
                      <a:pt x="38" y="61"/>
                    </a:lnTo>
                    <a:lnTo>
                      <a:pt x="38" y="58"/>
                    </a:lnTo>
                    <a:lnTo>
                      <a:pt x="38" y="55"/>
                    </a:lnTo>
                    <a:lnTo>
                      <a:pt x="40" y="54"/>
                    </a:lnTo>
                    <a:lnTo>
                      <a:pt x="40" y="52"/>
                    </a:lnTo>
                    <a:lnTo>
                      <a:pt x="41" y="52"/>
                    </a:lnTo>
                    <a:lnTo>
                      <a:pt x="43" y="52"/>
                    </a:lnTo>
                    <a:lnTo>
                      <a:pt x="43" y="51"/>
                    </a:lnTo>
                    <a:lnTo>
                      <a:pt x="43" y="52"/>
                    </a:lnTo>
                    <a:lnTo>
                      <a:pt x="41" y="51"/>
                    </a:lnTo>
                    <a:lnTo>
                      <a:pt x="40" y="51"/>
                    </a:lnTo>
                    <a:lnTo>
                      <a:pt x="40" y="52"/>
                    </a:lnTo>
                    <a:lnTo>
                      <a:pt x="40" y="54"/>
                    </a:lnTo>
                    <a:lnTo>
                      <a:pt x="40" y="55"/>
                    </a:lnTo>
                    <a:lnTo>
                      <a:pt x="40" y="54"/>
                    </a:lnTo>
                    <a:lnTo>
                      <a:pt x="40" y="51"/>
                    </a:lnTo>
                    <a:lnTo>
                      <a:pt x="38" y="49"/>
                    </a:lnTo>
                    <a:lnTo>
                      <a:pt x="38" y="48"/>
                    </a:lnTo>
                    <a:lnTo>
                      <a:pt x="37" y="46"/>
                    </a:lnTo>
                    <a:lnTo>
                      <a:pt x="37" y="44"/>
                    </a:lnTo>
                    <a:lnTo>
                      <a:pt x="37" y="43"/>
                    </a:lnTo>
                    <a:lnTo>
                      <a:pt x="38" y="40"/>
                    </a:lnTo>
                    <a:lnTo>
                      <a:pt x="38" y="35"/>
                    </a:lnTo>
                    <a:lnTo>
                      <a:pt x="38" y="34"/>
                    </a:lnTo>
                    <a:lnTo>
                      <a:pt x="37" y="31"/>
                    </a:lnTo>
                    <a:lnTo>
                      <a:pt x="35" y="29"/>
                    </a:lnTo>
                    <a:lnTo>
                      <a:pt x="37" y="29"/>
                    </a:lnTo>
                    <a:lnTo>
                      <a:pt x="37" y="28"/>
                    </a:lnTo>
                    <a:lnTo>
                      <a:pt x="37" y="26"/>
                    </a:lnTo>
                    <a:lnTo>
                      <a:pt x="38" y="26"/>
                    </a:lnTo>
                    <a:lnTo>
                      <a:pt x="40" y="26"/>
                    </a:lnTo>
                    <a:lnTo>
                      <a:pt x="40" y="25"/>
                    </a:lnTo>
                    <a:lnTo>
                      <a:pt x="40" y="23"/>
                    </a:lnTo>
                    <a:lnTo>
                      <a:pt x="40" y="20"/>
                    </a:lnTo>
                    <a:lnTo>
                      <a:pt x="40" y="17"/>
                    </a:lnTo>
                    <a:lnTo>
                      <a:pt x="38" y="12"/>
                    </a:lnTo>
                    <a:lnTo>
                      <a:pt x="35" y="6"/>
                    </a:lnTo>
                    <a:lnTo>
                      <a:pt x="34" y="3"/>
                    </a:lnTo>
                    <a:lnTo>
                      <a:pt x="35" y="2"/>
                    </a:lnTo>
                    <a:lnTo>
                      <a:pt x="37" y="3"/>
                    </a:lnTo>
                    <a:lnTo>
                      <a:pt x="35" y="3"/>
                    </a:lnTo>
                    <a:close/>
                    <a:moveTo>
                      <a:pt x="71" y="3"/>
                    </a:moveTo>
                    <a:lnTo>
                      <a:pt x="71" y="5"/>
                    </a:lnTo>
                    <a:lnTo>
                      <a:pt x="69" y="3"/>
                    </a:lnTo>
                    <a:lnTo>
                      <a:pt x="69" y="2"/>
                    </a:lnTo>
                    <a:lnTo>
                      <a:pt x="67" y="2"/>
                    </a:lnTo>
                    <a:lnTo>
                      <a:pt x="67" y="0"/>
                    </a:lnTo>
                    <a:lnTo>
                      <a:pt x="69" y="0"/>
                    </a:lnTo>
                    <a:lnTo>
                      <a:pt x="69" y="2"/>
                    </a:lnTo>
                    <a:lnTo>
                      <a:pt x="71" y="2"/>
                    </a:lnTo>
                    <a:lnTo>
                      <a:pt x="71" y="3"/>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1" name="Freeform 250">
                <a:extLst>
                  <a:ext uri="{FF2B5EF4-FFF2-40B4-BE49-F238E27FC236}">
                    <a16:creationId xmlns:a16="http://schemas.microsoft.com/office/drawing/2014/main" id="{427CCC5B-4E63-4E48-99D3-A6ED243CB8F3}"/>
                  </a:ext>
                </a:extLst>
              </p:cNvPr>
              <p:cNvSpPr>
                <a:spLocks/>
              </p:cNvSpPr>
              <p:nvPr/>
            </p:nvSpPr>
            <p:spPr bwMode="auto">
              <a:xfrm>
                <a:off x="717364" y="5941930"/>
                <a:ext cx="188059" cy="244956"/>
              </a:xfrm>
              <a:custGeom>
                <a:avLst/>
                <a:gdLst>
                  <a:gd name="T0" fmla="*/ 189 w 314"/>
                  <a:gd name="T1" fmla="*/ 11 h 409"/>
                  <a:gd name="T2" fmla="*/ 189 w 314"/>
                  <a:gd name="T3" fmla="*/ 27 h 409"/>
                  <a:gd name="T4" fmla="*/ 189 w 314"/>
                  <a:gd name="T5" fmla="*/ 43 h 409"/>
                  <a:gd name="T6" fmla="*/ 189 w 314"/>
                  <a:gd name="T7" fmla="*/ 58 h 409"/>
                  <a:gd name="T8" fmla="*/ 189 w 314"/>
                  <a:gd name="T9" fmla="*/ 75 h 409"/>
                  <a:gd name="T10" fmla="*/ 189 w 314"/>
                  <a:gd name="T11" fmla="*/ 84 h 409"/>
                  <a:gd name="T12" fmla="*/ 189 w 314"/>
                  <a:gd name="T13" fmla="*/ 84 h 409"/>
                  <a:gd name="T14" fmla="*/ 189 w 314"/>
                  <a:gd name="T15" fmla="*/ 84 h 409"/>
                  <a:gd name="T16" fmla="*/ 212 w 314"/>
                  <a:gd name="T17" fmla="*/ 84 h 409"/>
                  <a:gd name="T18" fmla="*/ 236 w 314"/>
                  <a:gd name="T19" fmla="*/ 84 h 409"/>
                  <a:gd name="T20" fmla="*/ 259 w 314"/>
                  <a:gd name="T21" fmla="*/ 84 h 409"/>
                  <a:gd name="T22" fmla="*/ 284 w 314"/>
                  <a:gd name="T23" fmla="*/ 84 h 409"/>
                  <a:gd name="T24" fmla="*/ 307 w 314"/>
                  <a:gd name="T25" fmla="*/ 84 h 409"/>
                  <a:gd name="T26" fmla="*/ 314 w 314"/>
                  <a:gd name="T27" fmla="*/ 106 h 409"/>
                  <a:gd name="T28" fmla="*/ 314 w 314"/>
                  <a:gd name="T29" fmla="*/ 136 h 409"/>
                  <a:gd name="T30" fmla="*/ 314 w 314"/>
                  <a:gd name="T31" fmla="*/ 167 h 409"/>
                  <a:gd name="T32" fmla="*/ 314 w 314"/>
                  <a:gd name="T33" fmla="*/ 199 h 409"/>
                  <a:gd name="T34" fmla="*/ 314 w 314"/>
                  <a:gd name="T35" fmla="*/ 230 h 409"/>
                  <a:gd name="T36" fmla="*/ 314 w 314"/>
                  <a:gd name="T37" fmla="*/ 259 h 409"/>
                  <a:gd name="T38" fmla="*/ 314 w 314"/>
                  <a:gd name="T39" fmla="*/ 289 h 409"/>
                  <a:gd name="T40" fmla="*/ 314 w 314"/>
                  <a:gd name="T41" fmla="*/ 320 h 409"/>
                  <a:gd name="T42" fmla="*/ 314 w 314"/>
                  <a:gd name="T43" fmla="*/ 349 h 409"/>
                  <a:gd name="T44" fmla="*/ 314 w 314"/>
                  <a:gd name="T45" fmla="*/ 380 h 409"/>
                  <a:gd name="T46" fmla="*/ 314 w 314"/>
                  <a:gd name="T47" fmla="*/ 409 h 409"/>
                  <a:gd name="T48" fmla="*/ 285 w 314"/>
                  <a:gd name="T49" fmla="*/ 409 h 409"/>
                  <a:gd name="T50" fmla="*/ 256 w 314"/>
                  <a:gd name="T51" fmla="*/ 409 h 409"/>
                  <a:gd name="T52" fmla="*/ 225 w 314"/>
                  <a:gd name="T53" fmla="*/ 409 h 409"/>
                  <a:gd name="T54" fmla="*/ 196 w 314"/>
                  <a:gd name="T55" fmla="*/ 409 h 409"/>
                  <a:gd name="T56" fmla="*/ 167 w 314"/>
                  <a:gd name="T57" fmla="*/ 409 h 409"/>
                  <a:gd name="T58" fmla="*/ 138 w 314"/>
                  <a:gd name="T59" fmla="*/ 409 h 409"/>
                  <a:gd name="T60" fmla="*/ 108 w 314"/>
                  <a:gd name="T61" fmla="*/ 409 h 409"/>
                  <a:gd name="T62" fmla="*/ 78 w 314"/>
                  <a:gd name="T63" fmla="*/ 409 h 409"/>
                  <a:gd name="T64" fmla="*/ 49 w 314"/>
                  <a:gd name="T65" fmla="*/ 409 h 409"/>
                  <a:gd name="T66" fmla="*/ 20 w 314"/>
                  <a:gd name="T67" fmla="*/ 409 h 409"/>
                  <a:gd name="T68" fmla="*/ 0 w 314"/>
                  <a:gd name="T69" fmla="*/ 397 h 409"/>
                  <a:gd name="T70" fmla="*/ 0 w 314"/>
                  <a:gd name="T71" fmla="*/ 360 h 409"/>
                  <a:gd name="T72" fmla="*/ 0 w 314"/>
                  <a:gd name="T73" fmla="*/ 322 h 409"/>
                  <a:gd name="T74" fmla="*/ 0 w 314"/>
                  <a:gd name="T75" fmla="*/ 285 h 409"/>
                  <a:gd name="T76" fmla="*/ 0 w 314"/>
                  <a:gd name="T77" fmla="*/ 247 h 409"/>
                  <a:gd name="T78" fmla="*/ 0 w 314"/>
                  <a:gd name="T79" fmla="*/ 208 h 409"/>
                  <a:gd name="T80" fmla="*/ 0 w 314"/>
                  <a:gd name="T81" fmla="*/ 170 h 409"/>
                  <a:gd name="T82" fmla="*/ 0 w 314"/>
                  <a:gd name="T83" fmla="*/ 132 h 409"/>
                  <a:gd name="T84" fmla="*/ 0 w 314"/>
                  <a:gd name="T85" fmla="*/ 92 h 409"/>
                  <a:gd name="T86" fmla="*/ 0 w 314"/>
                  <a:gd name="T87" fmla="*/ 54 h 409"/>
                  <a:gd name="T88" fmla="*/ 0 w 314"/>
                  <a:gd name="T89" fmla="*/ 14 h 409"/>
                  <a:gd name="T90" fmla="*/ 23 w 314"/>
                  <a:gd name="T91" fmla="*/ 0 h 409"/>
                  <a:gd name="T92" fmla="*/ 59 w 314"/>
                  <a:gd name="T93" fmla="*/ 0 h 409"/>
                  <a:gd name="T94" fmla="*/ 94 w 314"/>
                  <a:gd name="T95" fmla="*/ 0 h 409"/>
                  <a:gd name="T96" fmla="*/ 129 w 314"/>
                  <a:gd name="T97" fmla="*/ 0 h 409"/>
                  <a:gd name="T98" fmla="*/ 164 w 314"/>
                  <a:gd name="T9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4" h="409">
                    <a:moveTo>
                      <a:pt x="189" y="0"/>
                    </a:moveTo>
                    <a:lnTo>
                      <a:pt x="189" y="6"/>
                    </a:lnTo>
                    <a:lnTo>
                      <a:pt x="189" y="11"/>
                    </a:lnTo>
                    <a:lnTo>
                      <a:pt x="189" y="17"/>
                    </a:lnTo>
                    <a:lnTo>
                      <a:pt x="189" y="21"/>
                    </a:lnTo>
                    <a:lnTo>
                      <a:pt x="189" y="27"/>
                    </a:lnTo>
                    <a:lnTo>
                      <a:pt x="189" y="32"/>
                    </a:lnTo>
                    <a:lnTo>
                      <a:pt x="189" y="38"/>
                    </a:lnTo>
                    <a:lnTo>
                      <a:pt x="189" y="43"/>
                    </a:lnTo>
                    <a:lnTo>
                      <a:pt x="189" y="47"/>
                    </a:lnTo>
                    <a:lnTo>
                      <a:pt x="189" y="54"/>
                    </a:lnTo>
                    <a:lnTo>
                      <a:pt x="189" y="58"/>
                    </a:lnTo>
                    <a:lnTo>
                      <a:pt x="189" y="64"/>
                    </a:lnTo>
                    <a:lnTo>
                      <a:pt x="189" y="69"/>
                    </a:lnTo>
                    <a:lnTo>
                      <a:pt x="189" y="75"/>
                    </a:lnTo>
                    <a:lnTo>
                      <a:pt x="189" y="80"/>
                    </a:lnTo>
                    <a:lnTo>
                      <a:pt x="189" y="84"/>
                    </a:lnTo>
                    <a:lnTo>
                      <a:pt x="189" y="84"/>
                    </a:lnTo>
                    <a:lnTo>
                      <a:pt x="189" y="84"/>
                    </a:lnTo>
                    <a:lnTo>
                      <a:pt x="189" y="84"/>
                    </a:lnTo>
                    <a:lnTo>
                      <a:pt x="189" y="84"/>
                    </a:lnTo>
                    <a:lnTo>
                      <a:pt x="189" y="84"/>
                    </a:lnTo>
                    <a:lnTo>
                      <a:pt x="189" y="84"/>
                    </a:lnTo>
                    <a:lnTo>
                      <a:pt x="189" y="84"/>
                    </a:lnTo>
                    <a:lnTo>
                      <a:pt x="196" y="84"/>
                    </a:lnTo>
                    <a:lnTo>
                      <a:pt x="204" y="84"/>
                    </a:lnTo>
                    <a:lnTo>
                      <a:pt x="212" y="84"/>
                    </a:lnTo>
                    <a:lnTo>
                      <a:pt x="219" y="84"/>
                    </a:lnTo>
                    <a:lnTo>
                      <a:pt x="229" y="84"/>
                    </a:lnTo>
                    <a:lnTo>
                      <a:pt x="236" y="84"/>
                    </a:lnTo>
                    <a:lnTo>
                      <a:pt x="244" y="84"/>
                    </a:lnTo>
                    <a:lnTo>
                      <a:pt x="252" y="84"/>
                    </a:lnTo>
                    <a:lnTo>
                      <a:pt x="259" y="84"/>
                    </a:lnTo>
                    <a:lnTo>
                      <a:pt x="267" y="84"/>
                    </a:lnTo>
                    <a:lnTo>
                      <a:pt x="276" y="84"/>
                    </a:lnTo>
                    <a:lnTo>
                      <a:pt x="284" y="84"/>
                    </a:lnTo>
                    <a:lnTo>
                      <a:pt x="291" y="84"/>
                    </a:lnTo>
                    <a:lnTo>
                      <a:pt x="299" y="84"/>
                    </a:lnTo>
                    <a:lnTo>
                      <a:pt x="307" y="84"/>
                    </a:lnTo>
                    <a:lnTo>
                      <a:pt x="314" y="84"/>
                    </a:lnTo>
                    <a:lnTo>
                      <a:pt x="314" y="95"/>
                    </a:lnTo>
                    <a:lnTo>
                      <a:pt x="314" y="106"/>
                    </a:lnTo>
                    <a:lnTo>
                      <a:pt x="314" y="116"/>
                    </a:lnTo>
                    <a:lnTo>
                      <a:pt x="314" y="127"/>
                    </a:lnTo>
                    <a:lnTo>
                      <a:pt x="314" y="136"/>
                    </a:lnTo>
                    <a:lnTo>
                      <a:pt x="314" y="147"/>
                    </a:lnTo>
                    <a:lnTo>
                      <a:pt x="314" y="158"/>
                    </a:lnTo>
                    <a:lnTo>
                      <a:pt x="314" y="167"/>
                    </a:lnTo>
                    <a:lnTo>
                      <a:pt x="314" y="178"/>
                    </a:lnTo>
                    <a:lnTo>
                      <a:pt x="314" y="188"/>
                    </a:lnTo>
                    <a:lnTo>
                      <a:pt x="314" y="199"/>
                    </a:lnTo>
                    <a:lnTo>
                      <a:pt x="314" y="208"/>
                    </a:lnTo>
                    <a:lnTo>
                      <a:pt x="314" y="219"/>
                    </a:lnTo>
                    <a:lnTo>
                      <a:pt x="314" y="230"/>
                    </a:lnTo>
                    <a:lnTo>
                      <a:pt x="314" y="239"/>
                    </a:lnTo>
                    <a:lnTo>
                      <a:pt x="314" y="250"/>
                    </a:lnTo>
                    <a:lnTo>
                      <a:pt x="314" y="259"/>
                    </a:lnTo>
                    <a:lnTo>
                      <a:pt x="314" y="270"/>
                    </a:lnTo>
                    <a:lnTo>
                      <a:pt x="314" y="280"/>
                    </a:lnTo>
                    <a:lnTo>
                      <a:pt x="314" y="289"/>
                    </a:lnTo>
                    <a:lnTo>
                      <a:pt x="314" y="300"/>
                    </a:lnTo>
                    <a:lnTo>
                      <a:pt x="314" y="309"/>
                    </a:lnTo>
                    <a:lnTo>
                      <a:pt x="314" y="320"/>
                    </a:lnTo>
                    <a:lnTo>
                      <a:pt x="314" y="329"/>
                    </a:lnTo>
                    <a:lnTo>
                      <a:pt x="314" y="340"/>
                    </a:lnTo>
                    <a:lnTo>
                      <a:pt x="314" y="349"/>
                    </a:lnTo>
                    <a:lnTo>
                      <a:pt x="314" y="360"/>
                    </a:lnTo>
                    <a:lnTo>
                      <a:pt x="314" y="369"/>
                    </a:lnTo>
                    <a:lnTo>
                      <a:pt x="314" y="380"/>
                    </a:lnTo>
                    <a:lnTo>
                      <a:pt x="314" y="389"/>
                    </a:lnTo>
                    <a:lnTo>
                      <a:pt x="314" y="400"/>
                    </a:lnTo>
                    <a:lnTo>
                      <a:pt x="314" y="409"/>
                    </a:lnTo>
                    <a:lnTo>
                      <a:pt x="305" y="409"/>
                    </a:lnTo>
                    <a:lnTo>
                      <a:pt x="294" y="409"/>
                    </a:lnTo>
                    <a:lnTo>
                      <a:pt x="285" y="409"/>
                    </a:lnTo>
                    <a:lnTo>
                      <a:pt x="276" y="409"/>
                    </a:lnTo>
                    <a:lnTo>
                      <a:pt x="265" y="409"/>
                    </a:lnTo>
                    <a:lnTo>
                      <a:pt x="256" y="409"/>
                    </a:lnTo>
                    <a:lnTo>
                      <a:pt x="245" y="409"/>
                    </a:lnTo>
                    <a:lnTo>
                      <a:pt x="236" y="409"/>
                    </a:lnTo>
                    <a:lnTo>
                      <a:pt x="225" y="409"/>
                    </a:lnTo>
                    <a:lnTo>
                      <a:pt x="216" y="409"/>
                    </a:lnTo>
                    <a:lnTo>
                      <a:pt x="207" y="409"/>
                    </a:lnTo>
                    <a:lnTo>
                      <a:pt x="196" y="409"/>
                    </a:lnTo>
                    <a:lnTo>
                      <a:pt x="187" y="409"/>
                    </a:lnTo>
                    <a:lnTo>
                      <a:pt x="176" y="409"/>
                    </a:lnTo>
                    <a:lnTo>
                      <a:pt x="167" y="409"/>
                    </a:lnTo>
                    <a:lnTo>
                      <a:pt x="158" y="409"/>
                    </a:lnTo>
                    <a:lnTo>
                      <a:pt x="147" y="409"/>
                    </a:lnTo>
                    <a:lnTo>
                      <a:pt x="138" y="409"/>
                    </a:lnTo>
                    <a:lnTo>
                      <a:pt x="127" y="409"/>
                    </a:lnTo>
                    <a:lnTo>
                      <a:pt x="118" y="409"/>
                    </a:lnTo>
                    <a:lnTo>
                      <a:pt x="108" y="409"/>
                    </a:lnTo>
                    <a:lnTo>
                      <a:pt x="98" y="409"/>
                    </a:lnTo>
                    <a:lnTo>
                      <a:pt x="89" y="409"/>
                    </a:lnTo>
                    <a:lnTo>
                      <a:pt x="78" y="409"/>
                    </a:lnTo>
                    <a:lnTo>
                      <a:pt x="69" y="409"/>
                    </a:lnTo>
                    <a:lnTo>
                      <a:pt x="59" y="409"/>
                    </a:lnTo>
                    <a:lnTo>
                      <a:pt x="49" y="409"/>
                    </a:lnTo>
                    <a:lnTo>
                      <a:pt x="39" y="409"/>
                    </a:lnTo>
                    <a:lnTo>
                      <a:pt x="29" y="409"/>
                    </a:lnTo>
                    <a:lnTo>
                      <a:pt x="20" y="409"/>
                    </a:lnTo>
                    <a:lnTo>
                      <a:pt x="10" y="409"/>
                    </a:lnTo>
                    <a:lnTo>
                      <a:pt x="0" y="409"/>
                    </a:lnTo>
                    <a:lnTo>
                      <a:pt x="0" y="397"/>
                    </a:lnTo>
                    <a:lnTo>
                      <a:pt x="0" y="384"/>
                    </a:lnTo>
                    <a:lnTo>
                      <a:pt x="0" y="372"/>
                    </a:lnTo>
                    <a:lnTo>
                      <a:pt x="0" y="360"/>
                    </a:lnTo>
                    <a:lnTo>
                      <a:pt x="0" y="348"/>
                    </a:lnTo>
                    <a:lnTo>
                      <a:pt x="0" y="334"/>
                    </a:lnTo>
                    <a:lnTo>
                      <a:pt x="0" y="322"/>
                    </a:lnTo>
                    <a:lnTo>
                      <a:pt x="0" y="309"/>
                    </a:lnTo>
                    <a:lnTo>
                      <a:pt x="0" y="297"/>
                    </a:lnTo>
                    <a:lnTo>
                      <a:pt x="0" y="285"/>
                    </a:lnTo>
                    <a:lnTo>
                      <a:pt x="0" y="273"/>
                    </a:lnTo>
                    <a:lnTo>
                      <a:pt x="0" y="259"/>
                    </a:lnTo>
                    <a:lnTo>
                      <a:pt x="0" y="247"/>
                    </a:lnTo>
                    <a:lnTo>
                      <a:pt x="0" y="234"/>
                    </a:lnTo>
                    <a:lnTo>
                      <a:pt x="0" y="221"/>
                    </a:lnTo>
                    <a:lnTo>
                      <a:pt x="0" y="208"/>
                    </a:lnTo>
                    <a:lnTo>
                      <a:pt x="0" y="196"/>
                    </a:lnTo>
                    <a:lnTo>
                      <a:pt x="0" y="182"/>
                    </a:lnTo>
                    <a:lnTo>
                      <a:pt x="0" y="170"/>
                    </a:lnTo>
                    <a:lnTo>
                      <a:pt x="0" y="158"/>
                    </a:lnTo>
                    <a:lnTo>
                      <a:pt x="0" y="144"/>
                    </a:lnTo>
                    <a:lnTo>
                      <a:pt x="0" y="132"/>
                    </a:lnTo>
                    <a:lnTo>
                      <a:pt x="0" y="118"/>
                    </a:lnTo>
                    <a:lnTo>
                      <a:pt x="0" y="106"/>
                    </a:lnTo>
                    <a:lnTo>
                      <a:pt x="0" y="92"/>
                    </a:lnTo>
                    <a:lnTo>
                      <a:pt x="0" y="80"/>
                    </a:lnTo>
                    <a:lnTo>
                      <a:pt x="0" y="66"/>
                    </a:lnTo>
                    <a:lnTo>
                      <a:pt x="0" y="54"/>
                    </a:lnTo>
                    <a:lnTo>
                      <a:pt x="0" y="40"/>
                    </a:lnTo>
                    <a:lnTo>
                      <a:pt x="0" y="27"/>
                    </a:lnTo>
                    <a:lnTo>
                      <a:pt x="0" y="14"/>
                    </a:lnTo>
                    <a:lnTo>
                      <a:pt x="0" y="0"/>
                    </a:lnTo>
                    <a:lnTo>
                      <a:pt x="11" y="0"/>
                    </a:lnTo>
                    <a:lnTo>
                      <a:pt x="23" y="0"/>
                    </a:lnTo>
                    <a:lnTo>
                      <a:pt x="36" y="0"/>
                    </a:lnTo>
                    <a:lnTo>
                      <a:pt x="46" y="0"/>
                    </a:lnTo>
                    <a:lnTo>
                      <a:pt x="59" y="0"/>
                    </a:lnTo>
                    <a:lnTo>
                      <a:pt x="71" y="0"/>
                    </a:lnTo>
                    <a:lnTo>
                      <a:pt x="83" y="0"/>
                    </a:lnTo>
                    <a:lnTo>
                      <a:pt x="94" y="0"/>
                    </a:lnTo>
                    <a:lnTo>
                      <a:pt x="106" y="0"/>
                    </a:lnTo>
                    <a:lnTo>
                      <a:pt x="118" y="0"/>
                    </a:lnTo>
                    <a:lnTo>
                      <a:pt x="129" y="0"/>
                    </a:lnTo>
                    <a:lnTo>
                      <a:pt x="141" y="0"/>
                    </a:lnTo>
                    <a:lnTo>
                      <a:pt x="153" y="0"/>
                    </a:lnTo>
                    <a:lnTo>
                      <a:pt x="164" y="0"/>
                    </a:lnTo>
                    <a:lnTo>
                      <a:pt x="176" y="0"/>
                    </a:lnTo>
                    <a:lnTo>
                      <a:pt x="189"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2" name="Freeform 251">
                <a:extLst>
                  <a:ext uri="{FF2B5EF4-FFF2-40B4-BE49-F238E27FC236}">
                    <a16:creationId xmlns:a16="http://schemas.microsoft.com/office/drawing/2014/main" id="{44961068-1975-40DC-874D-8C8E82D19D48}"/>
                  </a:ext>
                </a:extLst>
              </p:cNvPr>
              <p:cNvSpPr>
                <a:spLocks/>
              </p:cNvSpPr>
              <p:nvPr/>
            </p:nvSpPr>
            <p:spPr bwMode="auto">
              <a:xfrm>
                <a:off x="830559" y="5785613"/>
                <a:ext cx="264122" cy="206625"/>
              </a:xfrm>
              <a:custGeom>
                <a:avLst/>
                <a:gdLst>
                  <a:gd name="T0" fmla="*/ 441 w 441"/>
                  <a:gd name="T1" fmla="*/ 209 h 345"/>
                  <a:gd name="T2" fmla="*/ 441 w 441"/>
                  <a:gd name="T3" fmla="*/ 250 h 345"/>
                  <a:gd name="T4" fmla="*/ 441 w 441"/>
                  <a:gd name="T5" fmla="*/ 293 h 345"/>
                  <a:gd name="T6" fmla="*/ 441 w 441"/>
                  <a:gd name="T7" fmla="*/ 336 h 345"/>
                  <a:gd name="T8" fmla="*/ 413 w 441"/>
                  <a:gd name="T9" fmla="*/ 345 h 345"/>
                  <a:gd name="T10" fmla="*/ 373 w 441"/>
                  <a:gd name="T11" fmla="*/ 345 h 345"/>
                  <a:gd name="T12" fmla="*/ 334 w 441"/>
                  <a:gd name="T13" fmla="*/ 345 h 345"/>
                  <a:gd name="T14" fmla="*/ 294 w 441"/>
                  <a:gd name="T15" fmla="*/ 345 h 345"/>
                  <a:gd name="T16" fmla="*/ 254 w 441"/>
                  <a:gd name="T17" fmla="*/ 345 h 345"/>
                  <a:gd name="T18" fmla="*/ 214 w 441"/>
                  <a:gd name="T19" fmla="*/ 345 h 345"/>
                  <a:gd name="T20" fmla="*/ 176 w 441"/>
                  <a:gd name="T21" fmla="*/ 345 h 345"/>
                  <a:gd name="T22" fmla="*/ 136 w 441"/>
                  <a:gd name="T23" fmla="*/ 345 h 345"/>
                  <a:gd name="T24" fmla="*/ 102 w 441"/>
                  <a:gd name="T25" fmla="*/ 345 h 345"/>
                  <a:gd name="T26" fmla="*/ 70 w 441"/>
                  <a:gd name="T27" fmla="*/ 345 h 345"/>
                  <a:gd name="T28" fmla="*/ 40 w 441"/>
                  <a:gd name="T29" fmla="*/ 345 h 345"/>
                  <a:gd name="T30" fmla="*/ 7 w 441"/>
                  <a:gd name="T31" fmla="*/ 345 h 345"/>
                  <a:gd name="T32" fmla="*/ 0 w 441"/>
                  <a:gd name="T33" fmla="*/ 345 h 345"/>
                  <a:gd name="T34" fmla="*/ 0 w 441"/>
                  <a:gd name="T35" fmla="*/ 345 h 345"/>
                  <a:gd name="T36" fmla="*/ 0 w 441"/>
                  <a:gd name="T37" fmla="*/ 325 h 345"/>
                  <a:gd name="T38" fmla="*/ 0 w 441"/>
                  <a:gd name="T39" fmla="*/ 304 h 345"/>
                  <a:gd name="T40" fmla="*/ 0 w 441"/>
                  <a:gd name="T41" fmla="*/ 282 h 345"/>
                  <a:gd name="T42" fmla="*/ 0 w 441"/>
                  <a:gd name="T43" fmla="*/ 261 h 345"/>
                  <a:gd name="T44" fmla="*/ 0 w 441"/>
                  <a:gd name="T45" fmla="*/ 209 h 345"/>
                  <a:gd name="T46" fmla="*/ 0 w 441"/>
                  <a:gd name="T47" fmla="*/ 155 h 345"/>
                  <a:gd name="T48" fmla="*/ 0 w 441"/>
                  <a:gd name="T49" fmla="*/ 100 h 345"/>
                  <a:gd name="T50" fmla="*/ 0 w 441"/>
                  <a:gd name="T51" fmla="*/ 45 h 345"/>
                  <a:gd name="T52" fmla="*/ 0 w 441"/>
                  <a:gd name="T53" fmla="*/ 34 h 345"/>
                  <a:gd name="T54" fmla="*/ 0 w 441"/>
                  <a:gd name="T55" fmla="*/ 23 h 345"/>
                  <a:gd name="T56" fmla="*/ 0 w 441"/>
                  <a:gd name="T57" fmla="*/ 13 h 345"/>
                  <a:gd name="T58" fmla="*/ 0 w 441"/>
                  <a:gd name="T59" fmla="*/ 2 h 345"/>
                  <a:gd name="T60" fmla="*/ 17 w 441"/>
                  <a:gd name="T61" fmla="*/ 0 h 345"/>
                  <a:gd name="T62" fmla="*/ 44 w 441"/>
                  <a:gd name="T63" fmla="*/ 0 h 345"/>
                  <a:gd name="T64" fmla="*/ 72 w 441"/>
                  <a:gd name="T65" fmla="*/ 0 h 345"/>
                  <a:gd name="T66" fmla="*/ 99 w 441"/>
                  <a:gd name="T67" fmla="*/ 0 h 345"/>
                  <a:gd name="T68" fmla="*/ 125 w 441"/>
                  <a:gd name="T69" fmla="*/ 0 h 345"/>
                  <a:gd name="T70" fmla="*/ 153 w 441"/>
                  <a:gd name="T71" fmla="*/ 0 h 345"/>
                  <a:gd name="T72" fmla="*/ 180 w 441"/>
                  <a:gd name="T73" fmla="*/ 0 h 345"/>
                  <a:gd name="T74" fmla="*/ 208 w 441"/>
                  <a:gd name="T75" fmla="*/ 0 h 345"/>
                  <a:gd name="T76" fmla="*/ 236 w 441"/>
                  <a:gd name="T77" fmla="*/ 0 h 345"/>
                  <a:gd name="T78" fmla="*/ 263 w 441"/>
                  <a:gd name="T79" fmla="*/ 0 h 345"/>
                  <a:gd name="T80" fmla="*/ 291 w 441"/>
                  <a:gd name="T81" fmla="*/ 0 h 345"/>
                  <a:gd name="T82" fmla="*/ 318 w 441"/>
                  <a:gd name="T83" fmla="*/ 0 h 345"/>
                  <a:gd name="T84" fmla="*/ 346 w 441"/>
                  <a:gd name="T85" fmla="*/ 0 h 345"/>
                  <a:gd name="T86" fmla="*/ 373 w 441"/>
                  <a:gd name="T87" fmla="*/ 0 h 345"/>
                  <a:gd name="T88" fmla="*/ 401 w 441"/>
                  <a:gd name="T89" fmla="*/ 0 h 345"/>
                  <a:gd name="T90" fmla="*/ 427 w 441"/>
                  <a:gd name="T91" fmla="*/ 0 h 345"/>
                  <a:gd name="T92" fmla="*/ 441 w 441"/>
                  <a:gd name="T93" fmla="*/ 23 h 345"/>
                  <a:gd name="T94" fmla="*/ 441 w 441"/>
                  <a:gd name="T95" fmla="*/ 68 h 345"/>
                  <a:gd name="T96" fmla="*/ 441 w 441"/>
                  <a:gd name="T97" fmla="*/ 111 h 345"/>
                  <a:gd name="T98" fmla="*/ 441 w 441"/>
                  <a:gd name="T99" fmla="*/ 15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1" h="345">
                    <a:moveTo>
                      <a:pt x="441" y="177"/>
                    </a:moveTo>
                    <a:lnTo>
                      <a:pt x="441" y="187"/>
                    </a:lnTo>
                    <a:lnTo>
                      <a:pt x="441" y="198"/>
                    </a:lnTo>
                    <a:lnTo>
                      <a:pt x="441" y="209"/>
                    </a:lnTo>
                    <a:lnTo>
                      <a:pt x="441" y="220"/>
                    </a:lnTo>
                    <a:lnTo>
                      <a:pt x="441" y="230"/>
                    </a:lnTo>
                    <a:lnTo>
                      <a:pt x="441" y="241"/>
                    </a:lnTo>
                    <a:lnTo>
                      <a:pt x="441" y="250"/>
                    </a:lnTo>
                    <a:lnTo>
                      <a:pt x="441" y="261"/>
                    </a:lnTo>
                    <a:lnTo>
                      <a:pt x="441" y="272"/>
                    </a:lnTo>
                    <a:lnTo>
                      <a:pt x="441" y="282"/>
                    </a:lnTo>
                    <a:lnTo>
                      <a:pt x="441" y="293"/>
                    </a:lnTo>
                    <a:lnTo>
                      <a:pt x="441" y="304"/>
                    </a:lnTo>
                    <a:lnTo>
                      <a:pt x="441" y="315"/>
                    </a:lnTo>
                    <a:lnTo>
                      <a:pt x="441" y="325"/>
                    </a:lnTo>
                    <a:lnTo>
                      <a:pt x="441" y="336"/>
                    </a:lnTo>
                    <a:lnTo>
                      <a:pt x="441" y="345"/>
                    </a:lnTo>
                    <a:lnTo>
                      <a:pt x="433" y="345"/>
                    </a:lnTo>
                    <a:lnTo>
                      <a:pt x="422" y="345"/>
                    </a:lnTo>
                    <a:lnTo>
                      <a:pt x="413" y="345"/>
                    </a:lnTo>
                    <a:lnTo>
                      <a:pt x="403" y="345"/>
                    </a:lnTo>
                    <a:lnTo>
                      <a:pt x="393" y="345"/>
                    </a:lnTo>
                    <a:lnTo>
                      <a:pt x="383" y="345"/>
                    </a:lnTo>
                    <a:lnTo>
                      <a:pt x="373" y="345"/>
                    </a:lnTo>
                    <a:lnTo>
                      <a:pt x="363" y="345"/>
                    </a:lnTo>
                    <a:lnTo>
                      <a:pt x="354" y="345"/>
                    </a:lnTo>
                    <a:lnTo>
                      <a:pt x="343" y="345"/>
                    </a:lnTo>
                    <a:lnTo>
                      <a:pt x="334" y="345"/>
                    </a:lnTo>
                    <a:lnTo>
                      <a:pt x="323" y="345"/>
                    </a:lnTo>
                    <a:lnTo>
                      <a:pt x="314" y="345"/>
                    </a:lnTo>
                    <a:lnTo>
                      <a:pt x="305" y="345"/>
                    </a:lnTo>
                    <a:lnTo>
                      <a:pt x="294" y="345"/>
                    </a:lnTo>
                    <a:lnTo>
                      <a:pt x="285" y="345"/>
                    </a:lnTo>
                    <a:lnTo>
                      <a:pt x="274" y="345"/>
                    </a:lnTo>
                    <a:lnTo>
                      <a:pt x="265" y="345"/>
                    </a:lnTo>
                    <a:lnTo>
                      <a:pt x="254" y="345"/>
                    </a:lnTo>
                    <a:lnTo>
                      <a:pt x="245" y="345"/>
                    </a:lnTo>
                    <a:lnTo>
                      <a:pt x="234" y="345"/>
                    </a:lnTo>
                    <a:lnTo>
                      <a:pt x="225" y="345"/>
                    </a:lnTo>
                    <a:lnTo>
                      <a:pt x="214" y="345"/>
                    </a:lnTo>
                    <a:lnTo>
                      <a:pt x="205" y="345"/>
                    </a:lnTo>
                    <a:lnTo>
                      <a:pt x="196" y="345"/>
                    </a:lnTo>
                    <a:lnTo>
                      <a:pt x="185" y="345"/>
                    </a:lnTo>
                    <a:lnTo>
                      <a:pt x="176" y="345"/>
                    </a:lnTo>
                    <a:lnTo>
                      <a:pt x="165" y="345"/>
                    </a:lnTo>
                    <a:lnTo>
                      <a:pt x="156" y="345"/>
                    </a:lnTo>
                    <a:lnTo>
                      <a:pt x="145" y="345"/>
                    </a:lnTo>
                    <a:lnTo>
                      <a:pt x="136" y="345"/>
                    </a:lnTo>
                    <a:lnTo>
                      <a:pt x="125" y="345"/>
                    </a:lnTo>
                    <a:lnTo>
                      <a:pt x="118" y="345"/>
                    </a:lnTo>
                    <a:lnTo>
                      <a:pt x="110" y="345"/>
                    </a:lnTo>
                    <a:lnTo>
                      <a:pt x="102" y="345"/>
                    </a:lnTo>
                    <a:lnTo>
                      <a:pt x="95" y="345"/>
                    </a:lnTo>
                    <a:lnTo>
                      <a:pt x="87" y="345"/>
                    </a:lnTo>
                    <a:lnTo>
                      <a:pt x="78" y="345"/>
                    </a:lnTo>
                    <a:lnTo>
                      <a:pt x="70" y="345"/>
                    </a:lnTo>
                    <a:lnTo>
                      <a:pt x="63" y="345"/>
                    </a:lnTo>
                    <a:lnTo>
                      <a:pt x="55" y="345"/>
                    </a:lnTo>
                    <a:lnTo>
                      <a:pt x="47" y="345"/>
                    </a:lnTo>
                    <a:lnTo>
                      <a:pt x="40" y="345"/>
                    </a:lnTo>
                    <a:lnTo>
                      <a:pt x="30" y="345"/>
                    </a:lnTo>
                    <a:lnTo>
                      <a:pt x="23" y="345"/>
                    </a:lnTo>
                    <a:lnTo>
                      <a:pt x="15" y="345"/>
                    </a:lnTo>
                    <a:lnTo>
                      <a:pt x="7" y="345"/>
                    </a:lnTo>
                    <a:lnTo>
                      <a:pt x="0" y="345"/>
                    </a:lnTo>
                    <a:lnTo>
                      <a:pt x="0" y="345"/>
                    </a:lnTo>
                    <a:lnTo>
                      <a:pt x="0" y="345"/>
                    </a:lnTo>
                    <a:lnTo>
                      <a:pt x="0" y="345"/>
                    </a:lnTo>
                    <a:lnTo>
                      <a:pt x="0" y="345"/>
                    </a:lnTo>
                    <a:lnTo>
                      <a:pt x="0" y="345"/>
                    </a:lnTo>
                    <a:lnTo>
                      <a:pt x="0" y="345"/>
                    </a:lnTo>
                    <a:lnTo>
                      <a:pt x="0" y="345"/>
                    </a:lnTo>
                    <a:lnTo>
                      <a:pt x="0" y="341"/>
                    </a:lnTo>
                    <a:lnTo>
                      <a:pt x="0" y="336"/>
                    </a:lnTo>
                    <a:lnTo>
                      <a:pt x="0" y="330"/>
                    </a:lnTo>
                    <a:lnTo>
                      <a:pt x="0" y="325"/>
                    </a:lnTo>
                    <a:lnTo>
                      <a:pt x="0" y="319"/>
                    </a:lnTo>
                    <a:lnTo>
                      <a:pt x="0" y="315"/>
                    </a:lnTo>
                    <a:lnTo>
                      <a:pt x="0" y="308"/>
                    </a:lnTo>
                    <a:lnTo>
                      <a:pt x="0" y="304"/>
                    </a:lnTo>
                    <a:lnTo>
                      <a:pt x="0" y="299"/>
                    </a:lnTo>
                    <a:lnTo>
                      <a:pt x="0" y="293"/>
                    </a:lnTo>
                    <a:lnTo>
                      <a:pt x="0" y="288"/>
                    </a:lnTo>
                    <a:lnTo>
                      <a:pt x="0" y="282"/>
                    </a:lnTo>
                    <a:lnTo>
                      <a:pt x="0" y="278"/>
                    </a:lnTo>
                    <a:lnTo>
                      <a:pt x="0" y="272"/>
                    </a:lnTo>
                    <a:lnTo>
                      <a:pt x="0" y="267"/>
                    </a:lnTo>
                    <a:lnTo>
                      <a:pt x="0" y="261"/>
                    </a:lnTo>
                    <a:lnTo>
                      <a:pt x="0" y="249"/>
                    </a:lnTo>
                    <a:lnTo>
                      <a:pt x="0" y="235"/>
                    </a:lnTo>
                    <a:lnTo>
                      <a:pt x="0" y="221"/>
                    </a:lnTo>
                    <a:lnTo>
                      <a:pt x="0" y="209"/>
                    </a:lnTo>
                    <a:lnTo>
                      <a:pt x="0" y="195"/>
                    </a:lnTo>
                    <a:lnTo>
                      <a:pt x="0" y="181"/>
                    </a:lnTo>
                    <a:lnTo>
                      <a:pt x="0" y="167"/>
                    </a:lnTo>
                    <a:lnTo>
                      <a:pt x="0" y="155"/>
                    </a:lnTo>
                    <a:lnTo>
                      <a:pt x="0" y="141"/>
                    </a:lnTo>
                    <a:lnTo>
                      <a:pt x="0" y="128"/>
                    </a:lnTo>
                    <a:lnTo>
                      <a:pt x="0" y="114"/>
                    </a:lnTo>
                    <a:lnTo>
                      <a:pt x="0" y="100"/>
                    </a:lnTo>
                    <a:lnTo>
                      <a:pt x="0" y="86"/>
                    </a:lnTo>
                    <a:lnTo>
                      <a:pt x="0" y="72"/>
                    </a:lnTo>
                    <a:lnTo>
                      <a:pt x="0" y="59"/>
                    </a:lnTo>
                    <a:lnTo>
                      <a:pt x="0" y="45"/>
                    </a:lnTo>
                    <a:lnTo>
                      <a:pt x="0" y="43"/>
                    </a:lnTo>
                    <a:lnTo>
                      <a:pt x="0" y="40"/>
                    </a:lnTo>
                    <a:lnTo>
                      <a:pt x="0" y="37"/>
                    </a:lnTo>
                    <a:lnTo>
                      <a:pt x="0" y="34"/>
                    </a:lnTo>
                    <a:lnTo>
                      <a:pt x="0" y="33"/>
                    </a:lnTo>
                    <a:lnTo>
                      <a:pt x="0" y="30"/>
                    </a:lnTo>
                    <a:lnTo>
                      <a:pt x="0" y="26"/>
                    </a:lnTo>
                    <a:lnTo>
                      <a:pt x="0" y="23"/>
                    </a:lnTo>
                    <a:lnTo>
                      <a:pt x="0" y="20"/>
                    </a:lnTo>
                    <a:lnTo>
                      <a:pt x="0" y="19"/>
                    </a:lnTo>
                    <a:lnTo>
                      <a:pt x="0" y="16"/>
                    </a:lnTo>
                    <a:lnTo>
                      <a:pt x="0" y="13"/>
                    </a:lnTo>
                    <a:lnTo>
                      <a:pt x="0" y="10"/>
                    </a:lnTo>
                    <a:lnTo>
                      <a:pt x="0" y="8"/>
                    </a:lnTo>
                    <a:lnTo>
                      <a:pt x="0" y="5"/>
                    </a:lnTo>
                    <a:lnTo>
                      <a:pt x="0" y="2"/>
                    </a:lnTo>
                    <a:lnTo>
                      <a:pt x="0" y="0"/>
                    </a:lnTo>
                    <a:lnTo>
                      <a:pt x="3" y="0"/>
                    </a:lnTo>
                    <a:lnTo>
                      <a:pt x="9" y="0"/>
                    </a:lnTo>
                    <a:lnTo>
                      <a:pt x="17" y="0"/>
                    </a:lnTo>
                    <a:lnTo>
                      <a:pt x="23" y="0"/>
                    </a:lnTo>
                    <a:lnTo>
                      <a:pt x="30" y="0"/>
                    </a:lnTo>
                    <a:lnTo>
                      <a:pt x="36" y="0"/>
                    </a:lnTo>
                    <a:lnTo>
                      <a:pt x="44" y="0"/>
                    </a:lnTo>
                    <a:lnTo>
                      <a:pt x="50" y="0"/>
                    </a:lnTo>
                    <a:lnTo>
                      <a:pt x="58" y="0"/>
                    </a:lnTo>
                    <a:lnTo>
                      <a:pt x="64" y="0"/>
                    </a:lnTo>
                    <a:lnTo>
                      <a:pt x="72" y="0"/>
                    </a:lnTo>
                    <a:lnTo>
                      <a:pt x="78" y="0"/>
                    </a:lnTo>
                    <a:lnTo>
                      <a:pt x="85" y="0"/>
                    </a:lnTo>
                    <a:lnTo>
                      <a:pt x="92" y="0"/>
                    </a:lnTo>
                    <a:lnTo>
                      <a:pt x="99" y="0"/>
                    </a:lnTo>
                    <a:lnTo>
                      <a:pt x="105" y="0"/>
                    </a:lnTo>
                    <a:lnTo>
                      <a:pt x="113" y="0"/>
                    </a:lnTo>
                    <a:lnTo>
                      <a:pt x="119" y="0"/>
                    </a:lnTo>
                    <a:lnTo>
                      <a:pt x="125" y="0"/>
                    </a:lnTo>
                    <a:lnTo>
                      <a:pt x="133" y="0"/>
                    </a:lnTo>
                    <a:lnTo>
                      <a:pt x="139" y="0"/>
                    </a:lnTo>
                    <a:lnTo>
                      <a:pt x="147" y="0"/>
                    </a:lnTo>
                    <a:lnTo>
                      <a:pt x="153" y="0"/>
                    </a:lnTo>
                    <a:lnTo>
                      <a:pt x="161" y="0"/>
                    </a:lnTo>
                    <a:lnTo>
                      <a:pt x="167" y="0"/>
                    </a:lnTo>
                    <a:lnTo>
                      <a:pt x="174" y="0"/>
                    </a:lnTo>
                    <a:lnTo>
                      <a:pt x="180" y="0"/>
                    </a:lnTo>
                    <a:lnTo>
                      <a:pt x="188" y="0"/>
                    </a:lnTo>
                    <a:lnTo>
                      <a:pt x="194" y="0"/>
                    </a:lnTo>
                    <a:lnTo>
                      <a:pt x="202" y="0"/>
                    </a:lnTo>
                    <a:lnTo>
                      <a:pt x="208" y="0"/>
                    </a:lnTo>
                    <a:lnTo>
                      <a:pt x="216" y="0"/>
                    </a:lnTo>
                    <a:lnTo>
                      <a:pt x="222" y="0"/>
                    </a:lnTo>
                    <a:lnTo>
                      <a:pt x="229" y="0"/>
                    </a:lnTo>
                    <a:lnTo>
                      <a:pt x="236" y="0"/>
                    </a:lnTo>
                    <a:lnTo>
                      <a:pt x="243" y="0"/>
                    </a:lnTo>
                    <a:lnTo>
                      <a:pt x="249" y="0"/>
                    </a:lnTo>
                    <a:lnTo>
                      <a:pt x="257" y="0"/>
                    </a:lnTo>
                    <a:lnTo>
                      <a:pt x="263" y="0"/>
                    </a:lnTo>
                    <a:lnTo>
                      <a:pt x="269" y="0"/>
                    </a:lnTo>
                    <a:lnTo>
                      <a:pt x="277" y="0"/>
                    </a:lnTo>
                    <a:lnTo>
                      <a:pt x="283" y="0"/>
                    </a:lnTo>
                    <a:lnTo>
                      <a:pt x="291" y="0"/>
                    </a:lnTo>
                    <a:lnTo>
                      <a:pt x="297" y="0"/>
                    </a:lnTo>
                    <a:lnTo>
                      <a:pt x="305" y="0"/>
                    </a:lnTo>
                    <a:lnTo>
                      <a:pt x="311" y="0"/>
                    </a:lnTo>
                    <a:lnTo>
                      <a:pt x="318" y="0"/>
                    </a:lnTo>
                    <a:lnTo>
                      <a:pt x="324" y="0"/>
                    </a:lnTo>
                    <a:lnTo>
                      <a:pt x="332" y="0"/>
                    </a:lnTo>
                    <a:lnTo>
                      <a:pt x="338" y="0"/>
                    </a:lnTo>
                    <a:lnTo>
                      <a:pt x="346" y="0"/>
                    </a:lnTo>
                    <a:lnTo>
                      <a:pt x="352" y="0"/>
                    </a:lnTo>
                    <a:lnTo>
                      <a:pt x="360" y="0"/>
                    </a:lnTo>
                    <a:lnTo>
                      <a:pt x="366" y="0"/>
                    </a:lnTo>
                    <a:lnTo>
                      <a:pt x="373" y="0"/>
                    </a:lnTo>
                    <a:lnTo>
                      <a:pt x="380" y="0"/>
                    </a:lnTo>
                    <a:lnTo>
                      <a:pt x="387" y="0"/>
                    </a:lnTo>
                    <a:lnTo>
                      <a:pt x="393" y="0"/>
                    </a:lnTo>
                    <a:lnTo>
                      <a:pt x="401" y="0"/>
                    </a:lnTo>
                    <a:lnTo>
                      <a:pt x="407" y="0"/>
                    </a:lnTo>
                    <a:lnTo>
                      <a:pt x="413" y="0"/>
                    </a:lnTo>
                    <a:lnTo>
                      <a:pt x="421" y="0"/>
                    </a:lnTo>
                    <a:lnTo>
                      <a:pt x="427" y="0"/>
                    </a:lnTo>
                    <a:lnTo>
                      <a:pt x="435" y="0"/>
                    </a:lnTo>
                    <a:lnTo>
                      <a:pt x="441" y="0"/>
                    </a:lnTo>
                    <a:lnTo>
                      <a:pt x="441" y="11"/>
                    </a:lnTo>
                    <a:lnTo>
                      <a:pt x="441" y="23"/>
                    </a:lnTo>
                    <a:lnTo>
                      <a:pt x="441" y="34"/>
                    </a:lnTo>
                    <a:lnTo>
                      <a:pt x="441" y="45"/>
                    </a:lnTo>
                    <a:lnTo>
                      <a:pt x="441" y="56"/>
                    </a:lnTo>
                    <a:lnTo>
                      <a:pt x="441" y="68"/>
                    </a:lnTo>
                    <a:lnTo>
                      <a:pt x="441" y="79"/>
                    </a:lnTo>
                    <a:lnTo>
                      <a:pt x="441" y="89"/>
                    </a:lnTo>
                    <a:lnTo>
                      <a:pt x="441" y="100"/>
                    </a:lnTo>
                    <a:lnTo>
                      <a:pt x="441" y="111"/>
                    </a:lnTo>
                    <a:lnTo>
                      <a:pt x="441" y="121"/>
                    </a:lnTo>
                    <a:lnTo>
                      <a:pt x="441" y="132"/>
                    </a:lnTo>
                    <a:lnTo>
                      <a:pt x="441" y="143"/>
                    </a:lnTo>
                    <a:lnTo>
                      <a:pt x="441" y="154"/>
                    </a:lnTo>
                    <a:lnTo>
                      <a:pt x="441" y="166"/>
                    </a:lnTo>
                    <a:lnTo>
                      <a:pt x="441" y="177"/>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3" name="Freeform 252">
                <a:extLst>
                  <a:ext uri="{FF2B5EF4-FFF2-40B4-BE49-F238E27FC236}">
                    <a16:creationId xmlns:a16="http://schemas.microsoft.com/office/drawing/2014/main" id="{A80F697D-97AB-4FE6-809C-67851B8132A8}"/>
                  </a:ext>
                </a:extLst>
              </p:cNvPr>
              <p:cNvSpPr>
                <a:spLocks/>
              </p:cNvSpPr>
              <p:nvPr/>
            </p:nvSpPr>
            <p:spPr bwMode="auto">
              <a:xfrm>
                <a:off x="1450435" y="6210842"/>
                <a:ext cx="187460" cy="160509"/>
              </a:xfrm>
              <a:custGeom>
                <a:avLst/>
                <a:gdLst>
                  <a:gd name="T0" fmla="*/ 311 w 313"/>
                  <a:gd name="T1" fmla="*/ 47 h 268"/>
                  <a:gd name="T2" fmla="*/ 305 w 313"/>
                  <a:gd name="T3" fmla="*/ 49 h 268"/>
                  <a:gd name="T4" fmla="*/ 294 w 313"/>
                  <a:gd name="T5" fmla="*/ 60 h 268"/>
                  <a:gd name="T6" fmla="*/ 294 w 313"/>
                  <a:gd name="T7" fmla="*/ 69 h 268"/>
                  <a:gd name="T8" fmla="*/ 294 w 313"/>
                  <a:gd name="T9" fmla="*/ 75 h 268"/>
                  <a:gd name="T10" fmla="*/ 290 w 313"/>
                  <a:gd name="T11" fmla="*/ 81 h 268"/>
                  <a:gd name="T12" fmla="*/ 284 w 313"/>
                  <a:gd name="T13" fmla="*/ 93 h 268"/>
                  <a:gd name="T14" fmla="*/ 284 w 313"/>
                  <a:gd name="T15" fmla="*/ 107 h 268"/>
                  <a:gd name="T16" fmla="*/ 277 w 313"/>
                  <a:gd name="T17" fmla="*/ 112 h 268"/>
                  <a:gd name="T18" fmla="*/ 271 w 313"/>
                  <a:gd name="T19" fmla="*/ 116 h 268"/>
                  <a:gd name="T20" fmla="*/ 262 w 313"/>
                  <a:gd name="T21" fmla="*/ 130 h 268"/>
                  <a:gd name="T22" fmla="*/ 261 w 313"/>
                  <a:gd name="T23" fmla="*/ 136 h 268"/>
                  <a:gd name="T24" fmla="*/ 254 w 313"/>
                  <a:gd name="T25" fmla="*/ 141 h 268"/>
                  <a:gd name="T26" fmla="*/ 251 w 313"/>
                  <a:gd name="T27" fmla="*/ 162 h 268"/>
                  <a:gd name="T28" fmla="*/ 244 w 313"/>
                  <a:gd name="T29" fmla="*/ 164 h 268"/>
                  <a:gd name="T30" fmla="*/ 244 w 313"/>
                  <a:gd name="T31" fmla="*/ 168 h 268"/>
                  <a:gd name="T32" fmla="*/ 239 w 313"/>
                  <a:gd name="T33" fmla="*/ 171 h 268"/>
                  <a:gd name="T34" fmla="*/ 231 w 313"/>
                  <a:gd name="T35" fmla="*/ 181 h 268"/>
                  <a:gd name="T36" fmla="*/ 235 w 313"/>
                  <a:gd name="T37" fmla="*/ 190 h 268"/>
                  <a:gd name="T38" fmla="*/ 222 w 313"/>
                  <a:gd name="T39" fmla="*/ 193 h 268"/>
                  <a:gd name="T40" fmla="*/ 225 w 313"/>
                  <a:gd name="T41" fmla="*/ 197 h 268"/>
                  <a:gd name="T42" fmla="*/ 224 w 313"/>
                  <a:gd name="T43" fmla="*/ 208 h 268"/>
                  <a:gd name="T44" fmla="*/ 219 w 313"/>
                  <a:gd name="T45" fmla="*/ 211 h 268"/>
                  <a:gd name="T46" fmla="*/ 215 w 313"/>
                  <a:gd name="T47" fmla="*/ 219 h 268"/>
                  <a:gd name="T48" fmla="*/ 216 w 313"/>
                  <a:gd name="T49" fmla="*/ 225 h 268"/>
                  <a:gd name="T50" fmla="*/ 216 w 313"/>
                  <a:gd name="T51" fmla="*/ 230 h 268"/>
                  <a:gd name="T52" fmla="*/ 219 w 313"/>
                  <a:gd name="T53" fmla="*/ 239 h 268"/>
                  <a:gd name="T54" fmla="*/ 221 w 313"/>
                  <a:gd name="T55" fmla="*/ 246 h 268"/>
                  <a:gd name="T56" fmla="*/ 221 w 313"/>
                  <a:gd name="T57" fmla="*/ 257 h 268"/>
                  <a:gd name="T58" fmla="*/ 205 w 313"/>
                  <a:gd name="T59" fmla="*/ 268 h 268"/>
                  <a:gd name="T60" fmla="*/ 138 w 313"/>
                  <a:gd name="T61" fmla="*/ 268 h 268"/>
                  <a:gd name="T62" fmla="*/ 71 w 313"/>
                  <a:gd name="T63" fmla="*/ 268 h 268"/>
                  <a:gd name="T64" fmla="*/ 35 w 313"/>
                  <a:gd name="T65" fmla="*/ 240 h 268"/>
                  <a:gd name="T66" fmla="*/ 32 w 313"/>
                  <a:gd name="T67" fmla="*/ 225 h 268"/>
                  <a:gd name="T68" fmla="*/ 25 w 313"/>
                  <a:gd name="T69" fmla="*/ 225 h 268"/>
                  <a:gd name="T70" fmla="*/ 19 w 313"/>
                  <a:gd name="T71" fmla="*/ 227 h 268"/>
                  <a:gd name="T72" fmla="*/ 15 w 313"/>
                  <a:gd name="T73" fmla="*/ 224 h 268"/>
                  <a:gd name="T74" fmla="*/ 8 w 313"/>
                  <a:gd name="T75" fmla="*/ 219 h 268"/>
                  <a:gd name="T76" fmla="*/ 11 w 313"/>
                  <a:gd name="T77" fmla="*/ 119 h 268"/>
                  <a:gd name="T78" fmla="*/ 6 w 313"/>
                  <a:gd name="T79" fmla="*/ 43 h 268"/>
                  <a:gd name="T80" fmla="*/ 34 w 313"/>
                  <a:gd name="T81" fmla="*/ 0 h 268"/>
                  <a:gd name="T82" fmla="*/ 138 w 313"/>
                  <a:gd name="T83" fmla="*/ 0 h 268"/>
                  <a:gd name="T84" fmla="*/ 225 w 313"/>
                  <a:gd name="T85" fmla="*/ 0 h 268"/>
                  <a:gd name="T86" fmla="*/ 280 w 313"/>
                  <a:gd name="T87" fmla="*/ 0 h 268"/>
                  <a:gd name="T88" fmla="*/ 284 w 313"/>
                  <a:gd name="T89" fmla="*/ 3 h 268"/>
                  <a:gd name="T90" fmla="*/ 284 w 313"/>
                  <a:gd name="T91" fmla="*/ 6 h 268"/>
                  <a:gd name="T92" fmla="*/ 287 w 313"/>
                  <a:gd name="T93" fmla="*/ 9 h 268"/>
                  <a:gd name="T94" fmla="*/ 287 w 313"/>
                  <a:gd name="T95" fmla="*/ 14 h 268"/>
                  <a:gd name="T96" fmla="*/ 287 w 313"/>
                  <a:gd name="T97" fmla="*/ 17 h 268"/>
                  <a:gd name="T98" fmla="*/ 284 w 313"/>
                  <a:gd name="T99" fmla="*/ 20 h 268"/>
                  <a:gd name="T100" fmla="*/ 282 w 313"/>
                  <a:gd name="T101" fmla="*/ 23 h 268"/>
                  <a:gd name="T102" fmla="*/ 276 w 313"/>
                  <a:gd name="T103" fmla="*/ 24 h 268"/>
                  <a:gd name="T104" fmla="*/ 276 w 313"/>
                  <a:gd name="T105" fmla="*/ 27 h 268"/>
                  <a:gd name="T106" fmla="*/ 273 w 313"/>
                  <a:gd name="T107" fmla="*/ 29 h 268"/>
                  <a:gd name="T108" fmla="*/ 270 w 313"/>
                  <a:gd name="T109" fmla="*/ 34 h 268"/>
                  <a:gd name="T110" fmla="*/ 268 w 313"/>
                  <a:gd name="T111" fmla="*/ 40 h 268"/>
                  <a:gd name="T112" fmla="*/ 308 w 313"/>
                  <a:gd name="T113" fmla="*/ 3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3" h="268">
                    <a:moveTo>
                      <a:pt x="308" y="38"/>
                    </a:moveTo>
                    <a:lnTo>
                      <a:pt x="308" y="40"/>
                    </a:lnTo>
                    <a:lnTo>
                      <a:pt x="310" y="41"/>
                    </a:lnTo>
                    <a:lnTo>
                      <a:pt x="311" y="43"/>
                    </a:lnTo>
                    <a:lnTo>
                      <a:pt x="313" y="46"/>
                    </a:lnTo>
                    <a:lnTo>
                      <a:pt x="311" y="47"/>
                    </a:lnTo>
                    <a:lnTo>
                      <a:pt x="311" y="47"/>
                    </a:lnTo>
                    <a:lnTo>
                      <a:pt x="310" y="46"/>
                    </a:lnTo>
                    <a:lnTo>
                      <a:pt x="308" y="46"/>
                    </a:lnTo>
                    <a:lnTo>
                      <a:pt x="306" y="46"/>
                    </a:lnTo>
                    <a:lnTo>
                      <a:pt x="305" y="47"/>
                    </a:lnTo>
                    <a:lnTo>
                      <a:pt x="305" y="49"/>
                    </a:lnTo>
                    <a:lnTo>
                      <a:pt x="306" y="49"/>
                    </a:lnTo>
                    <a:lnTo>
                      <a:pt x="308" y="50"/>
                    </a:lnTo>
                    <a:lnTo>
                      <a:pt x="308" y="52"/>
                    </a:lnTo>
                    <a:lnTo>
                      <a:pt x="305" y="55"/>
                    </a:lnTo>
                    <a:lnTo>
                      <a:pt x="294" y="60"/>
                    </a:lnTo>
                    <a:lnTo>
                      <a:pt x="294" y="60"/>
                    </a:lnTo>
                    <a:lnTo>
                      <a:pt x="294" y="61"/>
                    </a:lnTo>
                    <a:lnTo>
                      <a:pt x="294" y="64"/>
                    </a:lnTo>
                    <a:lnTo>
                      <a:pt x="297" y="66"/>
                    </a:lnTo>
                    <a:lnTo>
                      <a:pt x="297" y="67"/>
                    </a:lnTo>
                    <a:lnTo>
                      <a:pt x="296" y="69"/>
                    </a:lnTo>
                    <a:lnTo>
                      <a:pt x="294" y="69"/>
                    </a:lnTo>
                    <a:lnTo>
                      <a:pt x="294" y="70"/>
                    </a:lnTo>
                    <a:lnTo>
                      <a:pt x="294" y="70"/>
                    </a:lnTo>
                    <a:lnTo>
                      <a:pt x="296" y="72"/>
                    </a:lnTo>
                    <a:lnTo>
                      <a:pt x="296" y="73"/>
                    </a:lnTo>
                    <a:lnTo>
                      <a:pt x="296" y="75"/>
                    </a:lnTo>
                    <a:lnTo>
                      <a:pt x="294" y="75"/>
                    </a:lnTo>
                    <a:lnTo>
                      <a:pt x="293" y="75"/>
                    </a:lnTo>
                    <a:lnTo>
                      <a:pt x="291" y="76"/>
                    </a:lnTo>
                    <a:lnTo>
                      <a:pt x="290" y="76"/>
                    </a:lnTo>
                    <a:lnTo>
                      <a:pt x="290" y="78"/>
                    </a:lnTo>
                    <a:lnTo>
                      <a:pt x="290" y="79"/>
                    </a:lnTo>
                    <a:lnTo>
                      <a:pt x="290" y="81"/>
                    </a:lnTo>
                    <a:lnTo>
                      <a:pt x="290" y="83"/>
                    </a:lnTo>
                    <a:lnTo>
                      <a:pt x="288" y="84"/>
                    </a:lnTo>
                    <a:lnTo>
                      <a:pt x="285" y="87"/>
                    </a:lnTo>
                    <a:lnTo>
                      <a:pt x="284" y="87"/>
                    </a:lnTo>
                    <a:lnTo>
                      <a:pt x="284" y="90"/>
                    </a:lnTo>
                    <a:lnTo>
                      <a:pt x="284" y="93"/>
                    </a:lnTo>
                    <a:lnTo>
                      <a:pt x="284" y="95"/>
                    </a:lnTo>
                    <a:lnTo>
                      <a:pt x="285" y="98"/>
                    </a:lnTo>
                    <a:lnTo>
                      <a:pt x="285" y="101"/>
                    </a:lnTo>
                    <a:lnTo>
                      <a:pt x="285" y="104"/>
                    </a:lnTo>
                    <a:lnTo>
                      <a:pt x="285" y="107"/>
                    </a:lnTo>
                    <a:lnTo>
                      <a:pt x="284" y="107"/>
                    </a:lnTo>
                    <a:lnTo>
                      <a:pt x="282" y="106"/>
                    </a:lnTo>
                    <a:lnTo>
                      <a:pt x="280" y="106"/>
                    </a:lnTo>
                    <a:lnTo>
                      <a:pt x="279" y="107"/>
                    </a:lnTo>
                    <a:lnTo>
                      <a:pt x="279" y="109"/>
                    </a:lnTo>
                    <a:lnTo>
                      <a:pt x="279" y="110"/>
                    </a:lnTo>
                    <a:lnTo>
                      <a:pt x="277" y="112"/>
                    </a:lnTo>
                    <a:lnTo>
                      <a:pt x="277" y="113"/>
                    </a:lnTo>
                    <a:lnTo>
                      <a:pt x="274" y="113"/>
                    </a:lnTo>
                    <a:lnTo>
                      <a:pt x="273" y="115"/>
                    </a:lnTo>
                    <a:lnTo>
                      <a:pt x="273" y="115"/>
                    </a:lnTo>
                    <a:lnTo>
                      <a:pt x="271" y="115"/>
                    </a:lnTo>
                    <a:lnTo>
                      <a:pt x="271" y="116"/>
                    </a:lnTo>
                    <a:lnTo>
                      <a:pt x="273" y="116"/>
                    </a:lnTo>
                    <a:lnTo>
                      <a:pt x="274" y="119"/>
                    </a:lnTo>
                    <a:lnTo>
                      <a:pt x="274" y="122"/>
                    </a:lnTo>
                    <a:lnTo>
                      <a:pt x="271" y="125"/>
                    </a:lnTo>
                    <a:lnTo>
                      <a:pt x="268" y="127"/>
                    </a:lnTo>
                    <a:lnTo>
                      <a:pt x="262" y="130"/>
                    </a:lnTo>
                    <a:lnTo>
                      <a:pt x="261" y="130"/>
                    </a:lnTo>
                    <a:lnTo>
                      <a:pt x="262" y="132"/>
                    </a:lnTo>
                    <a:lnTo>
                      <a:pt x="262" y="133"/>
                    </a:lnTo>
                    <a:lnTo>
                      <a:pt x="262" y="135"/>
                    </a:lnTo>
                    <a:lnTo>
                      <a:pt x="262" y="136"/>
                    </a:lnTo>
                    <a:lnTo>
                      <a:pt x="261" y="136"/>
                    </a:lnTo>
                    <a:lnTo>
                      <a:pt x="259" y="136"/>
                    </a:lnTo>
                    <a:lnTo>
                      <a:pt x="257" y="136"/>
                    </a:lnTo>
                    <a:lnTo>
                      <a:pt x="257" y="136"/>
                    </a:lnTo>
                    <a:lnTo>
                      <a:pt x="256" y="136"/>
                    </a:lnTo>
                    <a:lnTo>
                      <a:pt x="256" y="138"/>
                    </a:lnTo>
                    <a:lnTo>
                      <a:pt x="254" y="141"/>
                    </a:lnTo>
                    <a:lnTo>
                      <a:pt x="254" y="144"/>
                    </a:lnTo>
                    <a:lnTo>
                      <a:pt x="254" y="148"/>
                    </a:lnTo>
                    <a:lnTo>
                      <a:pt x="254" y="156"/>
                    </a:lnTo>
                    <a:lnTo>
                      <a:pt x="254" y="158"/>
                    </a:lnTo>
                    <a:lnTo>
                      <a:pt x="253" y="161"/>
                    </a:lnTo>
                    <a:lnTo>
                      <a:pt x="251" y="162"/>
                    </a:lnTo>
                    <a:lnTo>
                      <a:pt x="250" y="164"/>
                    </a:lnTo>
                    <a:lnTo>
                      <a:pt x="248" y="164"/>
                    </a:lnTo>
                    <a:lnTo>
                      <a:pt x="245" y="165"/>
                    </a:lnTo>
                    <a:lnTo>
                      <a:pt x="245" y="165"/>
                    </a:lnTo>
                    <a:lnTo>
                      <a:pt x="244" y="164"/>
                    </a:lnTo>
                    <a:lnTo>
                      <a:pt x="244" y="164"/>
                    </a:lnTo>
                    <a:lnTo>
                      <a:pt x="244" y="164"/>
                    </a:lnTo>
                    <a:lnTo>
                      <a:pt x="244" y="165"/>
                    </a:lnTo>
                    <a:lnTo>
                      <a:pt x="244" y="165"/>
                    </a:lnTo>
                    <a:lnTo>
                      <a:pt x="244" y="167"/>
                    </a:lnTo>
                    <a:lnTo>
                      <a:pt x="244" y="168"/>
                    </a:lnTo>
                    <a:lnTo>
                      <a:pt x="244" y="168"/>
                    </a:lnTo>
                    <a:lnTo>
                      <a:pt x="242" y="170"/>
                    </a:lnTo>
                    <a:lnTo>
                      <a:pt x="242" y="171"/>
                    </a:lnTo>
                    <a:lnTo>
                      <a:pt x="242" y="171"/>
                    </a:lnTo>
                    <a:lnTo>
                      <a:pt x="242" y="171"/>
                    </a:lnTo>
                    <a:lnTo>
                      <a:pt x="241" y="171"/>
                    </a:lnTo>
                    <a:lnTo>
                      <a:pt x="239" y="171"/>
                    </a:lnTo>
                    <a:lnTo>
                      <a:pt x="239" y="171"/>
                    </a:lnTo>
                    <a:lnTo>
                      <a:pt x="239" y="171"/>
                    </a:lnTo>
                    <a:lnTo>
                      <a:pt x="236" y="178"/>
                    </a:lnTo>
                    <a:lnTo>
                      <a:pt x="236" y="178"/>
                    </a:lnTo>
                    <a:lnTo>
                      <a:pt x="235" y="178"/>
                    </a:lnTo>
                    <a:lnTo>
                      <a:pt x="231" y="181"/>
                    </a:lnTo>
                    <a:lnTo>
                      <a:pt x="231" y="181"/>
                    </a:lnTo>
                    <a:lnTo>
                      <a:pt x="231" y="182"/>
                    </a:lnTo>
                    <a:lnTo>
                      <a:pt x="236" y="185"/>
                    </a:lnTo>
                    <a:lnTo>
                      <a:pt x="236" y="188"/>
                    </a:lnTo>
                    <a:lnTo>
                      <a:pt x="235" y="190"/>
                    </a:lnTo>
                    <a:lnTo>
                      <a:pt x="235" y="190"/>
                    </a:lnTo>
                    <a:lnTo>
                      <a:pt x="233" y="190"/>
                    </a:lnTo>
                    <a:lnTo>
                      <a:pt x="231" y="190"/>
                    </a:lnTo>
                    <a:lnTo>
                      <a:pt x="230" y="190"/>
                    </a:lnTo>
                    <a:lnTo>
                      <a:pt x="227" y="191"/>
                    </a:lnTo>
                    <a:lnTo>
                      <a:pt x="227" y="193"/>
                    </a:lnTo>
                    <a:lnTo>
                      <a:pt x="222" y="193"/>
                    </a:lnTo>
                    <a:lnTo>
                      <a:pt x="222" y="193"/>
                    </a:lnTo>
                    <a:lnTo>
                      <a:pt x="222" y="194"/>
                    </a:lnTo>
                    <a:lnTo>
                      <a:pt x="224" y="194"/>
                    </a:lnTo>
                    <a:lnTo>
                      <a:pt x="224" y="196"/>
                    </a:lnTo>
                    <a:lnTo>
                      <a:pt x="225" y="196"/>
                    </a:lnTo>
                    <a:lnTo>
                      <a:pt x="225" y="197"/>
                    </a:lnTo>
                    <a:lnTo>
                      <a:pt x="225" y="201"/>
                    </a:lnTo>
                    <a:lnTo>
                      <a:pt x="224" y="202"/>
                    </a:lnTo>
                    <a:lnTo>
                      <a:pt x="224" y="204"/>
                    </a:lnTo>
                    <a:lnTo>
                      <a:pt x="225" y="205"/>
                    </a:lnTo>
                    <a:lnTo>
                      <a:pt x="225" y="207"/>
                    </a:lnTo>
                    <a:lnTo>
                      <a:pt x="224" y="208"/>
                    </a:lnTo>
                    <a:lnTo>
                      <a:pt x="224" y="208"/>
                    </a:lnTo>
                    <a:lnTo>
                      <a:pt x="222" y="208"/>
                    </a:lnTo>
                    <a:lnTo>
                      <a:pt x="221" y="208"/>
                    </a:lnTo>
                    <a:lnTo>
                      <a:pt x="221" y="210"/>
                    </a:lnTo>
                    <a:lnTo>
                      <a:pt x="219" y="211"/>
                    </a:lnTo>
                    <a:lnTo>
                      <a:pt x="219" y="211"/>
                    </a:lnTo>
                    <a:lnTo>
                      <a:pt x="218" y="211"/>
                    </a:lnTo>
                    <a:lnTo>
                      <a:pt x="216" y="214"/>
                    </a:lnTo>
                    <a:lnTo>
                      <a:pt x="215" y="216"/>
                    </a:lnTo>
                    <a:lnTo>
                      <a:pt x="213" y="216"/>
                    </a:lnTo>
                    <a:lnTo>
                      <a:pt x="213" y="217"/>
                    </a:lnTo>
                    <a:lnTo>
                      <a:pt x="215" y="219"/>
                    </a:lnTo>
                    <a:lnTo>
                      <a:pt x="218" y="219"/>
                    </a:lnTo>
                    <a:lnTo>
                      <a:pt x="219" y="220"/>
                    </a:lnTo>
                    <a:lnTo>
                      <a:pt x="219" y="222"/>
                    </a:lnTo>
                    <a:lnTo>
                      <a:pt x="218" y="224"/>
                    </a:lnTo>
                    <a:lnTo>
                      <a:pt x="218" y="225"/>
                    </a:lnTo>
                    <a:lnTo>
                      <a:pt x="216" y="225"/>
                    </a:lnTo>
                    <a:lnTo>
                      <a:pt x="215" y="225"/>
                    </a:lnTo>
                    <a:lnTo>
                      <a:pt x="213" y="225"/>
                    </a:lnTo>
                    <a:lnTo>
                      <a:pt x="213" y="227"/>
                    </a:lnTo>
                    <a:lnTo>
                      <a:pt x="215" y="228"/>
                    </a:lnTo>
                    <a:lnTo>
                      <a:pt x="216" y="228"/>
                    </a:lnTo>
                    <a:lnTo>
                      <a:pt x="216" y="230"/>
                    </a:lnTo>
                    <a:lnTo>
                      <a:pt x="218" y="230"/>
                    </a:lnTo>
                    <a:lnTo>
                      <a:pt x="221" y="233"/>
                    </a:lnTo>
                    <a:lnTo>
                      <a:pt x="221" y="234"/>
                    </a:lnTo>
                    <a:lnTo>
                      <a:pt x="221" y="236"/>
                    </a:lnTo>
                    <a:lnTo>
                      <a:pt x="219" y="237"/>
                    </a:lnTo>
                    <a:lnTo>
                      <a:pt x="219" y="239"/>
                    </a:lnTo>
                    <a:lnTo>
                      <a:pt x="218" y="242"/>
                    </a:lnTo>
                    <a:lnTo>
                      <a:pt x="216" y="243"/>
                    </a:lnTo>
                    <a:lnTo>
                      <a:pt x="218" y="245"/>
                    </a:lnTo>
                    <a:lnTo>
                      <a:pt x="218" y="246"/>
                    </a:lnTo>
                    <a:lnTo>
                      <a:pt x="221" y="246"/>
                    </a:lnTo>
                    <a:lnTo>
                      <a:pt x="221" y="246"/>
                    </a:lnTo>
                    <a:lnTo>
                      <a:pt x="221" y="248"/>
                    </a:lnTo>
                    <a:lnTo>
                      <a:pt x="221" y="253"/>
                    </a:lnTo>
                    <a:lnTo>
                      <a:pt x="222" y="254"/>
                    </a:lnTo>
                    <a:lnTo>
                      <a:pt x="222" y="256"/>
                    </a:lnTo>
                    <a:lnTo>
                      <a:pt x="222" y="257"/>
                    </a:lnTo>
                    <a:lnTo>
                      <a:pt x="221" y="257"/>
                    </a:lnTo>
                    <a:lnTo>
                      <a:pt x="219" y="257"/>
                    </a:lnTo>
                    <a:lnTo>
                      <a:pt x="219" y="259"/>
                    </a:lnTo>
                    <a:lnTo>
                      <a:pt x="218" y="259"/>
                    </a:lnTo>
                    <a:lnTo>
                      <a:pt x="218" y="268"/>
                    </a:lnTo>
                    <a:lnTo>
                      <a:pt x="216" y="268"/>
                    </a:lnTo>
                    <a:lnTo>
                      <a:pt x="205" y="268"/>
                    </a:lnTo>
                    <a:lnTo>
                      <a:pt x="195" y="268"/>
                    </a:lnTo>
                    <a:lnTo>
                      <a:pt x="182" y="268"/>
                    </a:lnTo>
                    <a:lnTo>
                      <a:pt x="172" y="268"/>
                    </a:lnTo>
                    <a:lnTo>
                      <a:pt x="161" y="268"/>
                    </a:lnTo>
                    <a:lnTo>
                      <a:pt x="149" y="268"/>
                    </a:lnTo>
                    <a:lnTo>
                      <a:pt x="138" y="268"/>
                    </a:lnTo>
                    <a:lnTo>
                      <a:pt x="127" y="268"/>
                    </a:lnTo>
                    <a:lnTo>
                      <a:pt x="115" y="268"/>
                    </a:lnTo>
                    <a:lnTo>
                      <a:pt x="104" y="268"/>
                    </a:lnTo>
                    <a:lnTo>
                      <a:pt x="92" y="268"/>
                    </a:lnTo>
                    <a:lnTo>
                      <a:pt x="81" y="268"/>
                    </a:lnTo>
                    <a:lnTo>
                      <a:pt x="71" y="268"/>
                    </a:lnTo>
                    <a:lnTo>
                      <a:pt x="58" y="268"/>
                    </a:lnTo>
                    <a:lnTo>
                      <a:pt x="48" y="268"/>
                    </a:lnTo>
                    <a:lnTo>
                      <a:pt x="37" y="268"/>
                    </a:lnTo>
                    <a:lnTo>
                      <a:pt x="37" y="259"/>
                    </a:lnTo>
                    <a:lnTo>
                      <a:pt x="37" y="250"/>
                    </a:lnTo>
                    <a:lnTo>
                      <a:pt x="35" y="240"/>
                    </a:lnTo>
                    <a:lnTo>
                      <a:pt x="35" y="231"/>
                    </a:lnTo>
                    <a:lnTo>
                      <a:pt x="35" y="227"/>
                    </a:lnTo>
                    <a:lnTo>
                      <a:pt x="35" y="227"/>
                    </a:lnTo>
                    <a:lnTo>
                      <a:pt x="35" y="227"/>
                    </a:lnTo>
                    <a:lnTo>
                      <a:pt x="34" y="225"/>
                    </a:lnTo>
                    <a:lnTo>
                      <a:pt x="32" y="225"/>
                    </a:lnTo>
                    <a:lnTo>
                      <a:pt x="31" y="225"/>
                    </a:lnTo>
                    <a:lnTo>
                      <a:pt x="31" y="225"/>
                    </a:lnTo>
                    <a:lnTo>
                      <a:pt x="29" y="225"/>
                    </a:lnTo>
                    <a:lnTo>
                      <a:pt x="26" y="224"/>
                    </a:lnTo>
                    <a:lnTo>
                      <a:pt x="26" y="224"/>
                    </a:lnTo>
                    <a:lnTo>
                      <a:pt x="25" y="225"/>
                    </a:lnTo>
                    <a:lnTo>
                      <a:pt x="25" y="225"/>
                    </a:lnTo>
                    <a:lnTo>
                      <a:pt x="22" y="224"/>
                    </a:lnTo>
                    <a:lnTo>
                      <a:pt x="20" y="224"/>
                    </a:lnTo>
                    <a:lnTo>
                      <a:pt x="20" y="225"/>
                    </a:lnTo>
                    <a:lnTo>
                      <a:pt x="19" y="225"/>
                    </a:lnTo>
                    <a:lnTo>
                      <a:pt x="19" y="227"/>
                    </a:lnTo>
                    <a:lnTo>
                      <a:pt x="17" y="225"/>
                    </a:lnTo>
                    <a:lnTo>
                      <a:pt x="15" y="227"/>
                    </a:lnTo>
                    <a:lnTo>
                      <a:pt x="14" y="227"/>
                    </a:lnTo>
                    <a:lnTo>
                      <a:pt x="14" y="225"/>
                    </a:lnTo>
                    <a:lnTo>
                      <a:pt x="15" y="225"/>
                    </a:lnTo>
                    <a:lnTo>
                      <a:pt x="15" y="224"/>
                    </a:lnTo>
                    <a:lnTo>
                      <a:pt x="14" y="224"/>
                    </a:lnTo>
                    <a:lnTo>
                      <a:pt x="12" y="224"/>
                    </a:lnTo>
                    <a:lnTo>
                      <a:pt x="11" y="222"/>
                    </a:lnTo>
                    <a:lnTo>
                      <a:pt x="11" y="220"/>
                    </a:lnTo>
                    <a:lnTo>
                      <a:pt x="9" y="220"/>
                    </a:lnTo>
                    <a:lnTo>
                      <a:pt x="8" y="219"/>
                    </a:lnTo>
                    <a:lnTo>
                      <a:pt x="9" y="204"/>
                    </a:lnTo>
                    <a:lnTo>
                      <a:pt x="9" y="187"/>
                    </a:lnTo>
                    <a:lnTo>
                      <a:pt x="9" y="170"/>
                    </a:lnTo>
                    <a:lnTo>
                      <a:pt x="9" y="153"/>
                    </a:lnTo>
                    <a:lnTo>
                      <a:pt x="11" y="136"/>
                    </a:lnTo>
                    <a:lnTo>
                      <a:pt x="11" y="119"/>
                    </a:lnTo>
                    <a:lnTo>
                      <a:pt x="11" y="102"/>
                    </a:lnTo>
                    <a:lnTo>
                      <a:pt x="11" y="87"/>
                    </a:lnTo>
                    <a:lnTo>
                      <a:pt x="9" y="75"/>
                    </a:lnTo>
                    <a:lnTo>
                      <a:pt x="8" y="64"/>
                    </a:lnTo>
                    <a:lnTo>
                      <a:pt x="8" y="53"/>
                    </a:lnTo>
                    <a:lnTo>
                      <a:pt x="6" y="43"/>
                    </a:lnTo>
                    <a:lnTo>
                      <a:pt x="5" y="32"/>
                    </a:lnTo>
                    <a:lnTo>
                      <a:pt x="3" y="21"/>
                    </a:lnTo>
                    <a:lnTo>
                      <a:pt x="2" y="11"/>
                    </a:lnTo>
                    <a:lnTo>
                      <a:pt x="0" y="0"/>
                    </a:lnTo>
                    <a:lnTo>
                      <a:pt x="17" y="0"/>
                    </a:lnTo>
                    <a:lnTo>
                      <a:pt x="34" y="0"/>
                    </a:lnTo>
                    <a:lnTo>
                      <a:pt x="52" y="0"/>
                    </a:lnTo>
                    <a:lnTo>
                      <a:pt x="69" y="0"/>
                    </a:lnTo>
                    <a:lnTo>
                      <a:pt x="86" y="0"/>
                    </a:lnTo>
                    <a:lnTo>
                      <a:pt x="104" y="0"/>
                    </a:lnTo>
                    <a:lnTo>
                      <a:pt x="121" y="0"/>
                    </a:lnTo>
                    <a:lnTo>
                      <a:pt x="138" y="0"/>
                    </a:lnTo>
                    <a:lnTo>
                      <a:pt x="155" y="0"/>
                    </a:lnTo>
                    <a:lnTo>
                      <a:pt x="173" y="0"/>
                    </a:lnTo>
                    <a:lnTo>
                      <a:pt x="190" y="0"/>
                    </a:lnTo>
                    <a:lnTo>
                      <a:pt x="193" y="0"/>
                    </a:lnTo>
                    <a:lnTo>
                      <a:pt x="207" y="0"/>
                    </a:lnTo>
                    <a:lnTo>
                      <a:pt x="225" y="0"/>
                    </a:lnTo>
                    <a:lnTo>
                      <a:pt x="242" y="0"/>
                    </a:lnTo>
                    <a:lnTo>
                      <a:pt x="259" y="0"/>
                    </a:lnTo>
                    <a:lnTo>
                      <a:pt x="276" y="0"/>
                    </a:lnTo>
                    <a:lnTo>
                      <a:pt x="280" y="0"/>
                    </a:lnTo>
                    <a:lnTo>
                      <a:pt x="280" y="0"/>
                    </a:lnTo>
                    <a:lnTo>
                      <a:pt x="280" y="0"/>
                    </a:lnTo>
                    <a:lnTo>
                      <a:pt x="282" y="1"/>
                    </a:lnTo>
                    <a:lnTo>
                      <a:pt x="282" y="3"/>
                    </a:lnTo>
                    <a:lnTo>
                      <a:pt x="282" y="3"/>
                    </a:lnTo>
                    <a:lnTo>
                      <a:pt x="282" y="3"/>
                    </a:lnTo>
                    <a:lnTo>
                      <a:pt x="284" y="3"/>
                    </a:lnTo>
                    <a:lnTo>
                      <a:pt x="284" y="3"/>
                    </a:lnTo>
                    <a:lnTo>
                      <a:pt x="284" y="3"/>
                    </a:lnTo>
                    <a:lnTo>
                      <a:pt x="284" y="4"/>
                    </a:lnTo>
                    <a:lnTo>
                      <a:pt x="284" y="6"/>
                    </a:lnTo>
                    <a:lnTo>
                      <a:pt x="284" y="6"/>
                    </a:lnTo>
                    <a:lnTo>
                      <a:pt x="284" y="6"/>
                    </a:lnTo>
                    <a:lnTo>
                      <a:pt x="284" y="6"/>
                    </a:lnTo>
                    <a:lnTo>
                      <a:pt x="284" y="6"/>
                    </a:lnTo>
                    <a:lnTo>
                      <a:pt x="287" y="7"/>
                    </a:lnTo>
                    <a:lnTo>
                      <a:pt x="287" y="7"/>
                    </a:lnTo>
                    <a:lnTo>
                      <a:pt x="287" y="9"/>
                    </a:lnTo>
                    <a:lnTo>
                      <a:pt x="287" y="9"/>
                    </a:lnTo>
                    <a:lnTo>
                      <a:pt x="287" y="9"/>
                    </a:lnTo>
                    <a:lnTo>
                      <a:pt x="287" y="9"/>
                    </a:lnTo>
                    <a:lnTo>
                      <a:pt x="287" y="11"/>
                    </a:lnTo>
                    <a:lnTo>
                      <a:pt x="287" y="11"/>
                    </a:lnTo>
                    <a:lnTo>
                      <a:pt x="287" y="11"/>
                    </a:lnTo>
                    <a:lnTo>
                      <a:pt x="287" y="12"/>
                    </a:lnTo>
                    <a:lnTo>
                      <a:pt x="287" y="14"/>
                    </a:lnTo>
                    <a:lnTo>
                      <a:pt x="287" y="15"/>
                    </a:lnTo>
                    <a:lnTo>
                      <a:pt x="287" y="17"/>
                    </a:lnTo>
                    <a:lnTo>
                      <a:pt x="287" y="17"/>
                    </a:lnTo>
                    <a:lnTo>
                      <a:pt x="287" y="17"/>
                    </a:lnTo>
                    <a:lnTo>
                      <a:pt x="287" y="17"/>
                    </a:lnTo>
                    <a:lnTo>
                      <a:pt x="287" y="17"/>
                    </a:lnTo>
                    <a:lnTo>
                      <a:pt x="287" y="18"/>
                    </a:lnTo>
                    <a:lnTo>
                      <a:pt x="285" y="18"/>
                    </a:lnTo>
                    <a:lnTo>
                      <a:pt x="285" y="18"/>
                    </a:lnTo>
                    <a:lnTo>
                      <a:pt x="284" y="18"/>
                    </a:lnTo>
                    <a:lnTo>
                      <a:pt x="284" y="18"/>
                    </a:lnTo>
                    <a:lnTo>
                      <a:pt x="284" y="20"/>
                    </a:lnTo>
                    <a:lnTo>
                      <a:pt x="284" y="20"/>
                    </a:lnTo>
                    <a:lnTo>
                      <a:pt x="284" y="21"/>
                    </a:lnTo>
                    <a:lnTo>
                      <a:pt x="284" y="21"/>
                    </a:lnTo>
                    <a:lnTo>
                      <a:pt x="282" y="21"/>
                    </a:lnTo>
                    <a:lnTo>
                      <a:pt x="282" y="21"/>
                    </a:lnTo>
                    <a:lnTo>
                      <a:pt x="282" y="23"/>
                    </a:lnTo>
                    <a:lnTo>
                      <a:pt x="280" y="23"/>
                    </a:lnTo>
                    <a:lnTo>
                      <a:pt x="279" y="24"/>
                    </a:lnTo>
                    <a:lnTo>
                      <a:pt x="277" y="24"/>
                    </a:lnTo>
                    <a:lnTo>
                      <a:pt x="277" y="24"/>
                    </a:lnTo>
                    <a:lnTo>
                      <a:pt x="277" y="24"/>
                    </a:lnTo>
                    <a:lnTo>
                      <a:pt x="276" y="24"/>
                    </a:lnTo>
                    <a:lnTo>
                      <a:pt x="276" y="26"/>
                    </a:lnTo>
                    <a:lnTo>
                      <a:pt x="276" y="26"/>
                    </a:lnTo>
                    <a:lnTo>
                      <a:pt x="276" y="26"/>
                    </a:lnTo>
                    <a:lnTo>
                      <a:pt x="276" y="27"/>
                    </a:lnTo>
                    <a:lnTo>
                      <a:pt x="276" y="27"/>
                    </a:lnTo>
                    <a:lnTo>
                      <a:pt x="276" y="27"/>
                    </a:lnTo>
                    <a:lnTo>
                      <a:pt x="276" y="27"/>
                    </a:lnTo>
                    <a:lnTo>
                      <a:pt x="276" y="29"/>
                    </a:lnTo>
                    <a:lnTo>
                      <a:pt x="276" y="29"/>
                    </a:lnTo>
                    <a:lnTo>
                      <a:pt x="274" y="29"/>
                    </a:lnTo>
                    <a:lnTo>
                      <a:pt x="274" y="29"/>
                    </a:lnTo>
                    <a:lnTo>
                      <a:pt x="273" y="29"/>
                    </a:lnTo>
                    <a:lnTo>
                      <a:pt x="273" y="29"/>
                    </a:lnTo>
                    <a:lnTo>
                      <a:pt x="273" y="29"/>
                    </a:lnTo>
                    <a:lnTo>
                      <a:pt x="273" y="30"/>
                    </a:lnTo>
                    <a:lnTo>
                      <a:pt x="271" y="30"/>
                    </a:lnTo>
                    <a:lnTo>
                      <a:pt x="271" y="32"/>
                    </a:lnTo>
                    <a:lnTo>
                      <a:pt x="270" y="34"/>
                    </a:lnTo>
                    <a:lnTo>
                      <a:pt x="270" y="34"/>
                    </a:lnTo>
                    <a:lnTo>
                      <a:pt x="267" y="38"/>
                    </a:lnTo>
                    <a:lnTo>
                      <a:pt x="267" y="40"/>
                    </a:lnTo>
                    <a:lnTo>
                      <a:pt x="267" y="40"/>
                    </a:lnTo>
                    <a:lnTo>
                      <a:pt x="267" y="40"/>
                    </a:lnTo>
                    <a:lnTo>
                      <a:pt x="268" y="40"/>
                    </a:lnTo>
                    <a:lnTo>
                      <a:pt x="273" y="40"/>
                    </a:lnTo>
                    <a:lnTo>
                      <a:pt x="280" y="40"/>
                    </a:lnTo>
                    <a:lnTo>
                      <a:pt x="290" y="40"/>
                    </a:lnTo>
                    <a:lnTo>
                      <a:pt x="299" y="40"/>
                    </a:lnTo>
                    <a:lnTo>
                      <a:pt x="308" y="38"/>
                    </a:lnTo>
                    <a:lnTo>
                      <a:pt x="308" y="38"/>
                    </a:lnTo>
                    <a:lnTo>
                      <a:pt x="308" y="38"/>
                    </a:lnTo>
                    <a:lnTo>
                      <a:pt x="308" y="38"/>
                    </a:lnTo>
                    <a:lnTo>
                      <a:pt x="308" y="38"/>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4" name="Freeform 253">
                <a:extLst>
                  <a:ext uri="{FF2B5EF4-FFF2-40B4-BE49-F238E27FC236}">
                    <a16:creationId xmlns:a16="http://schemas.microsoft.com/office/drawing/2014/main" id="{6F73F4AD-4951-43B6-9A58-90A00B0A79C2}"/>
                  </a:ext>
                </a:extLst>
              </p:cNvPr>
              <p:cNvSpPr>
                <a:spLocks/>
              </p:cNvSpPr>
              <p:nvPr/>
            </p:nvSpPr>
            <p:spPr bwMode="auto">
              <a:xfrm>
                <a:off x="1374373" y="5864670"/>
                <a:ext cx="244956" cy="158712"/>
              </a:xfrm>
              <a:custGeom>
                <a:avLst/>
                <a:gdLst>
                  <a:gd name="T0" fmla="*/ 383 w 409"/>
                  <a:gd name="T1" fmla="*/ 94 h 265"/>
                  <a:gd name="T2" fmla="*/ 392 w 409"/>
                  <a:gd name="T3" fmla="*/ 109 h 265"/>
                  <a:gd name="T4" fmla="*/ 406 w 409"/>
                  <a:gd name="T5" fmla="*/ 118 h 265"/>
                  <a:gd name="T6" fmla="*/ 407 w 409"/>
                  <a:gd name="T7" fmla="*/ 135 h 265"/>
                  <a:gd name="T8" fmla="*/ 401 w 409"/>
                  <a:gd name="T9" fmla="*/ 149 h 265"/>
                  <a:gd name="T10" fmla="*/ 397 w 409"/>
                  <a:gd name="T11" fmla="*/ 158 h 265"/>
                  <a:gd name="T12" fmla="*/ 392 w 409"/>
                  <a:gd name="T13" fmla="*/ 167 h 265"/>
                  <a:gd name="T14" fmla="*/ 377 w 409"/>
                  <a:gd name="T15" fmla="*/ 175 h 265"/>
                  <a:gd name="T16" fmla="*/ 349 w 409"/>
                  <a:gd name="T17" fmla="*/ 189 h 265"/>
                  <a:gd name="T18" fmla="*/ 352 w 409"/>
                  <a:gd name="T19" fmla="*/ 199 h 265"/>
                  <a:gd name="T20" fmla="*/ 357 w 409"/>
                  <a:gd name="T21" fmla="*/ 218 h 265"/>
                  <a:gd name="T22" fmla="*/ 348 w 409"/>
                  <a:gd name="T23" fmla="*/ 235 h 265"/>
                  <a:gd name="T24" fmla="*/ 337 w 409"/>
                  <a:gd name="T25" fmla="*/ 244 h 265"/>
                  <a:gd name="T26" fmla="*/ 331 w 409"/>
                  <a:gd name="T27" fmla="*/ 253 h 265"/>
                  <a:gd name="T28" fmla="*/ 331 w 409"/>
                  <a:gd name="T29" fmla="*/ 264 h 265"/>
                  <a:gd name="T30" fmla="*/ 322 w 409"/>
                  <a:gd name="T31" fmla="*/ 259 h 265"/>
                  <a:gd name="T32" fmla="*/ 316 w 409"/>
                  <a:gd name="T33" fmla="*/ 255 h 265"/>
                  <a:gd name="T34" fmla="*/ 311 w 409"/>
                  <a:gd name="T35" fmla="*/ 247 h 265"/>
                  <a:gd name="T36" fmla="*/ 283 w 409"/>
                  <a:gd name="T37" fmla="*/ 247 h 265"/>
                  <a:gd name="T38" fmla="*/ 234 w 409"/>
                  <a:gd name="T39" fmla="*/ 248 h 265"/>
                  <a:gd name="T40" fmla="*/ 187 w 409"/>
                  <a:gd name="T41" fmla="*/ 248 h 265"/>
                  <a:gd name="T42" fmla="*/ 142 w 409"/>
                  <a:gd name="T43" fmla="*/ 250 h 265"/>
                  <a:gd name="T44" fmla="*/ 101 w 409"/>
                  <a:gd name="T45" fmla="*/ 248 h 265"/>
                  <a:gd name="T46" fmla="*/ 61 w 409"/>
                  <a:gd name="T47" fmla="*/ 247 h 265"/>
                  <a:gd name="T48" fmla="*/ 49 w 409"/>
                  <a:gd name="T49" fmla="*/ 239 h 265"/>
                  <a:gd name="T50" fmla="*/ 51 w 409"/>
                  <a:gd name="T51" fmla="*/ 232 h 265"/>
                  <a:gd name="T52" fmla="*/ 51 w 409"/>
                  <a:gd name="T53" fmla="*/ 221 h 265"/>
                  <a:gd name="T54" fmla="*/ 49 w 409"/>
                  <a:gd name="T55" fmla="*/ 213 h 265"/>
                  <a:gd name="T56" fmla="*/ 48 w 409"/>
                  <a:gd name="T57" fmla="*/ 207 h 265"/>
                  <a:gd name="T58" fmla="*/ 49 w 409"/>
                  <a:gd name="T59" fmla="*/ 198 h 265"/>
                  <a:gd name="T60" fmla="*/ 48 w 409"/>
                  <a:gd name="T61" fmla="*/ 190 h 265"/>
                  <a:gd name="T62" fmla="*/ 43 w 409"/>
                  <a:gd name="T63" fmla="*/ 175 h 265"/>
                  <a:gd name="T64" fmla="*/ 40 w 409"/>
                  <a:gd name="T65" fmla="*/ 169 h 265"/>
                  <a:gd name="T66" fmla="*/ 35 w 409"/>
                  <a:gd name="T67" fmla="*/ 164 h 265"/>
                  <a:gd name="T68" fmla="*/ 35 w 409"/>
                  <a:gd name="T69" fmla="*/ 153 h 265"/>
                  <a:gd name="T70" fmla="*/ 32 w 409"/>
                  <a:gd name="T71" fmla="*/ 141 h 265"/>
                  <a:gd name="T72" fmla="*/ 31 w 409"/>
                  <a:gd name="T73" fmla="*/ 130 h 265"/>
                  <a:gd name="T74" fmla="*/ 23 w 409"/>
                  <a:gd name="T75" fmla="*/ 120 h 265"/>
                  <a:gd name="T76" fmla="*/ 18 w 409"/>
                  <a:gd name="T77" fmla="*/ 110 h 265"/>
                  <a:gd name="T78" fmla="*/ 17 w 409"/>
                  <a:gd name="T79" fmla="*/ 103 h 265"/>
                  <a:gd name="T80" fmla="*/ 14 w 409"/>
                  <a:gd name="T81" fmla="*/ 86 h 265"/>
                  <a:gd name="T82" fmla="*/ 8 w 409"/>
                  <a:gd name="T83" fmla="*/ 80 h 265"/>
                  <a:gd name="T84" fmla="*/ 8 w 409"/>
                  <a:gd name="T85" fmla="*/ 74 h 265"/>
                  <a:gd name="T86" fmla="*/ 0 w 409"/>
                  <a:gd name="T87" fmla="*/ 65 h 265"/>
                  <a:gd name="T88" fmla="*/ 3 w 409"/>
                  <a:gd name="T89" fmla="*/ 58 h 265"/>
                  <a:gd name="T90" fmla="*/ 6 w 409"/>
                  <a:gd name="T91" fmla="*/ 51 h 265"/>
                  <a:gd name="T92" fmla="*/ 9 w 409"/>
                  <a:gd name="T93" fmla="*/ 43 h 265"/>
                  <a:gd name="T94" fmla="*/ 11 w 409"/>
                  <a:gd name="T95" fmla="*/ 34 h 265"/>
                  <a:gd name="T96" fmla="*/ 8 w 409"/>
                  <a:gd name="T97" fmla="*/ 25 h 265"/>
                  <a:gd name="T98" fmla="*/ 3 w 409"/>
                  <a:gd name="T99" fmla="*/ 19 h 265"/>
                  <a:gd name="T100" fmla="*/ 5 w 409"/>
                  <a:gd name="T101" fmla="*/ 8 h 265"/>
                  <a:gd name="T102" fmla="*/ 3 w 409"/>
                  <a:gd name="T103" fmla="*/ 0 h 265"/>
                  <a:gd name="T104" fmla="*/ 113 w 409"/>
                  <a:gd name="T105" fmla="*/ 0 h 265"/>
                  <a:gd name="T106" fmla="*/ 222 w 409"/>
                  <a:gd name="T107" fmla="*/ 0 h 265"/>
                  <a:gd name="T108" fmla="*/ 340 w 409"/>
                  <a:gd name="T109" fmla="*/ 0 h 265"/>
                  <a:gd name="T110" fmla="*/ 340 w 409"/>
                  <a:gd name="T111" fmla="*/ 6 h 265"/>
                  <a:gd name="T112" fmla="*/ 349 w 409"/>
                  <a:gd name="T113" fmla="*/ 17 h 265"/>
                  <a:gd name="T114" fmla="*/ 345 w 409"/>
                  <a:gd name="T115" fmla="*/ 38 h 265"/>
                  <a:gd name="T116" fmla="*/ 346 w 409"/>
                  <a:gd name="T117" fmla="*/ 52 h 265"/>
                  <a:gd name="T118" fmla="*/ 352 w 409"/>
                  <a:gd name="T119" fmla="*/ 66 h 265"/>
                  <a:gd name="T120" fmla="*/ 372 w 409"/>
                  <a:gd name="T121" fmla="*/ 74 h 265"/>
                  <a:gd name="T122" fmla="*/ 378 w 409"/>
                  <a:gd name="T123" fmla="*/ 8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 h="265">
                    <a:moveTo>
                      <a:pt x="378" y="86"/>
                    </a:moveTo>
                    <a:lnTo>
                      <a:pt x="377" y="88"/>
                    </a:lnTo>
                    <a:lnTo>
                      <a:pt x="378" y="89"/>
                    </a:lnTo>
                    <a:lnTo>
                      <a:pt x="380" y="91"/>
                    </a:lnTo>
                    <a:lnTo>
                      <a:pt x="381" y="92"/>
                    </a:lnTo>
                    <a:lnTo>
                      <a:pt x="383" y="94"/>
                    </a:lnTo>
                    <a:lnTo>
                      <a:pt x="389" y="98"/>
                    </a:lnTo>
                    <a:lnTo>
                      <a:pt x="391" y="100"/>
                    </a:lnTo>
                    <a:lnTo>
                      <a:pt x="392" y="103"/>
                    </a:lnTo>
                    <a:lnTo>
                      <a:pt x="392" y="101"/>
                    </a:lnTo>
                    <a:lnTo>
                      <a:pt x="392" y="107"/>
                    </a:lnTo>
                    <a:lnTo>
                      <a:pt x="392" y="109"/>
                    </a:lnTo>
                    <a:lnTo>
                      <a:pt x="395" y="110"/>
                    </a:lnTo>
                    <a:lnTo>
                      <a:pt x="397" y="112"/>
                    </a:lnTo>
                    <a:lnTo>
                      <a:pt x="398" y="112"/>
                    </a:lnTo>
                    <a:lnTo>
                      <a:pt x="403" y="115"/>
                    </a:lnTo>
                    <a:lnTo>
                      <a:pt x="404" y="117"/>
                    </a:lnTo>
                    <a:lnTo>
                      <a:pt x="406" y="118"/>
                    </a:lnTo>
                    <a:lnTo>
                      <a:pt x="407" y="120"/>
                    </a:lnTo>
                    <a:lnTo>
                      <a:pt x="407" y="121"/>
                    </a:lnTo>
                    <a:lnTo>
                      <a:pt x="407" y="123"/>
                    </a:lnTo>
                    <a:lnTo>
                      <a:pt x="409" y="127"/>
                    </a:lnTo>
                    <a:lnTo>
                      <a:pt x="409" y="132"/>
                    </a:lnTo>
                    <a:lnTo>
                      <a:pt x="407" y="135"/>
                    </a:lnTo>
                    <a:lnTo>
                      <a:pt x="407" y="140"/>
                    </a:lnTo>
                    <a:lnTo>
                      <a:pt x="406" y="144"/>
                    </a:lnTo>
                    <a:lnTo>
                      <a:pt x="406" y="146"/>
                    </a:lnTo>
                    <a:lnTo>
                      <a:pt x="404" y="146"/>
                    </a:lnTo>
                    <a:lnTo>
                      <a:pt x="403" y="146"/>
                    </a:lnTo>
                    <a:lnTo>
                      <a:pt x="401" y="149"/>
                    </a:lnTo>
                    <a:lnTo>
                      <a:pt x="400" y="149"/>
                    </a:lnTo>
                    <a:lnTo>
                      <a:pt x="398" y="150"/>
                    </a:lnTo>
                    <a:lnTo>
                      <a:pt x="398" y="152"/>
                    </a:lnTo>
                    <a:lnTo>
                      <a:pt x="397" y="155"/>
                    </a:lnTo>
                    <a:lnTo>
                      <a:pt x="397" y="156"/>
                    </a:lnTo>
                    <a:lnTo>
                      <a:pt x="397" y="158"/>
                    </a:lnTo>
                    <a:lnTo>
                      <a:pt x="397" y="160"/>
                    </a:lnTo>
                    <a:lnTo>
                      <a:pt x="397" y="161"/>
                    </a:lnTo>
                    <a:lnTo>
                      <a:pt x="397" y="163"/>
                    </a:lnTo>
                    <a:lnTo>
                      <a:pt x="395" y="164"/>
                    </a:lnTo>
                    <a:lnTo>
                      <a:pt x="392" y="166"/>
                    </a:lnTo>
                    <a:lnTo>
                      <a:pt x="392" y="167"/>
                    </a:lnTo>
                    <a:lnTo>
                      <a:pt x="391" y="169"/>
                    </a:lnTo>
                    <a:lnTo>
                      <a:pt x="388" y="169"/>
                    </a:lnTo>
                    <a:lnTo>
                      <a:pt x="381" y="170"/>
                    </a:lnTo>
                    <a:lnTo>
                      <a:pt x="380" y="170"/>
                    </a:lnTo>
                    <a:lnTo>
                      <a:pt x="378" y="173"/>
                    </a:lnTo>
                    <a:lnTo>
                      <a:pt x="377" y="175"/>
                    </a:lnTo>
                    <a:lnTo>
                      <a:pt x="374" y="176"/>
                    </a:lnTo>
                    <a:lnTo>
                      <a:pt x="355" y="178"/>
                    </a:lnTo>
                    <a:lnTo>
                      <a:pt x="354" y="179"/>
                    </a:lnTo>
                    <a:lnTo>
                      <a:pt x="352" y="181"/>
                    </a:lnTo>
                    <a:lnTo>
                      <a:pt x="351" y="186"/>
                    </a:lnTo>
                    <a:lnTo>
                      <a:pt x="349" y="189"/>
                    </a:lnTo>
                    <a:lnTo>
                      <a:pt x="349" y="192"/>
                    </a:lnTo>
                    <a:lnTo>
                      <a:pt x="349" y="193"/>
                    </a:lnTo>
                    <a:lnTo>
                      <a:pt x="349" y="196"/>
                    </a:lnTo>
                    <a:lnTo>
                      <a:pt x="349" y="198"/>
                    </a:lnTo>
                    <a:lnTo>
                      <a:pt x="351" y="198"/>
                    </a:lnTo>
                    <a:lnTo>
                      <a:pt x="352" y="199"/>
                    </a:lnTo>
                    <a:lnTo>
                      <a:pt x="355" y="201"/>
                    </a:lnTo>
                    <a:lnTo>
                      <a:pt x="357" y="204"/>
                    </a:lnTo>
                    <a:lnTo>
                      <a:pt x="358" y="207"/>
                    </a:lnTo>
                    <a:lnTo>
                      <a:pt x="358" y="212"/>
                    </a:lnTo>
                    <a:lnTo>
                      <a:pt x="358" y="215"/>
                    </a:lnTo>
                    <a:lnTo>
                      <a:pt x="357" y="218"/>
                    </a:lnTo>
                    <a:lnTo>
                      <a:pt x="351" y="225"/>
                    </a:lnTo>
                    <a:lnTo>
                      <a:pt x="349" y="227"/>
                    </a:lnTo>
                    <a:lnTo>
                      <a:pt x="349" y="228"/>
                    </a:lnTo>
                    <a:lnTo>
                      <a:pt x="349" y="230"/>
                    </a:lnTo>
                    <a:lnTo>
                      <a:pt x="349" y="233"/>
                    </a:lnTo>
                    <a:lnTo>
                      <a:pt x="348" y="235"/>
                    </a:lnTo>
                    <a:lnTo>
                      <a:pt x="348" y="239"/>
                    </a:lnTo>
                    <a:lnTo>
                      <a:pt x="345" y="241"/>
                    </a:lnTo>
                    <a:lnTo>
                      <a:pt x="343" y="242"/>
                    </a:lnTo>
                    <a:lnTo>
                      <a:pt x="340" y="244"/>
                    </a:lnTo>
                    <a:lnTo>
                      <a:pt x="339" y="244"/>
                    </a:lnTo>
                    <a:lnTo>
                      <a:pt x="337" y="244"/>
                    </a:lnTo>
                    <a:lnTo>
                      <a:pt x="334" y="245"/>
                    </a:lnTo>
                    <a:lnTo>
                      <a:pt x="331" y="247"/>
                    </a:lnTo>
                    <a:lnTo>
                      <a:pt x="329" y="248"/>
                    </a:lnTo>
                    <a:lnTo>
                      <a:pt x="329" y="250"/>
                    </a:lnTo>
                    <a:lnTo>
                      <a:pt x="329" y="251"/>
                    </a:lnTo>
                    <a:lnTo>
                      <a:pt x="331" y="253"/>
                    </a:lnTo>
                    <a:lnTo>
                      <a:pt x="331" y="255"/>
                    </a:lnTo>
                    <a:lnTo>
                      <a:pt x="331" y="256"/>
                    </a:lnTo>
                    <a:lnTo>
                      <a:pt x="331" y="259"/>
                    </a:lnTo>
                    <a:lnTo>
                      <a:pt x="331" y="261"/>
                    </a:lnTo>
                    <a:lnTo>
                      <a:pt x="331" y="262"/>
                    </a:lnTo>
                    <a:lnTo>
                      <a:pt x="331" y="264"/>
                    </a:lnTo>
                    <a:lnTo>
                      <a:pt x="328" y="265"/>
                    </a:lnTo>
                    <a:lnTo>
                      <a:pt x="326" y="265"/>
                    </a:lnTo>
                    <a:lnTo>
                      <a:pt x="325" y="264"/>
                    </a:lnTo>
                    <a:lnTo>
                      <a:pt x="323" y="264"/>
                    </a:lnTo>
                    <a:lnTo>
                      <a:pt x="322" y="261"/>
                    </a:lnTo>
                    <a:lnTo>
                      <a:pt x="322" y="259"/>
                    </a:lnTo>
                    <a:lnTo>
                      <a:pt x="320" y="258"/>
                    </a:lnTo>
                    <a:lnTo>
                      <a:pt x="319" y="258"/>
                    </a:lnTo>
                    <a:lnTo>
                      <a:pt x="319" y="256"/>
                    </a:lnTo>
                    <a:lnTo>
                      <a:pt x="319" y="255"/>
                    </a:lnTo>
                    <a:lnTo>
                      <a:pt x="317" y="255"/>
                    </a:lnTo>
                    <a:lnTo>
                      <a:pt x="316" y="255"/>
                    </a:lnTo>
                    <a:lnTo>
                      <a:pt x="316" y="253"/>
                    </a:lnTo>
                    <a:lnTo>
                      <a:pt x="314" y="251"/>
                    </a:lnTo>
                    <a:lnTo>
                      <a:pt x="312" y="251"/>
                    </a:lnTo>
                    <a:lnTo>
                      <a:pt x="311" y="250"/>
                    </a:lnTo>
                    <a:lnTo>
                      <a:pt x="311" y="248"/>
                    </a:lnTo>
                    <a:lnTo>
                      <a:pt x="311" y="247"/>
                    </a:lnTo>
                    <a:lnTo>
                      <a:pt x="309" y="247"/>
                    </a:lnTo>
                    <a:lnTo>
                      <a:pt x="309" y="245"/>
                    </a:lnTo>
                    <a:lnTo>
                      <a:pt x="302" y="245"/>
                    </a:lnTo>
                    <a:lnTo>
                      <a:pt x="296" y="247"/>
                    </a:lnTo>
                    <a:lnTo>
                      <a:pt x="290" y="247"/>
                    </a:lnTo>
                    <a:lnTo>
                      <a:pt x="283" y="247"/>
                    </a:lnTo>
                    <a:lnTo>
                      <a:pt x="277" y="247"/>
                    </a:lnTo>
                    <a:lnTo>
                      <a:pt x="270" y="247"/>
                    </a:lnTo>
                    <a:lnTo>
                      <a:pt x="263" y="247"/>
                    </a:lnTo>
                    <a:lnTo>
                      <a:pt x="259" y="247"/>
                    </a:lnTo>
                    <a:lnTo>
                      <a:pt x="247" y="248"/>
                    </a:lnTo>
                    <a:lnTo>
                      <a:pt x="234" y="248"/>
                    </a:lnTo>
                    <a:lnTo>
                      <a:pt x="224" y="248"/>
                    </a:lnTo>
                    <a:lnTo>
                      <a:pt x="216" y="248"/>
                    </a:lnTo>
                    <a:lnTo>
                      <a:pt x="208" y="248"/>
                    </a:lnTo>
                    <a:lnTo>
                      <a:pt x="201" y="248"/>
                    </a:lnTo>
                    <a:lnTo>
                      <a:pt x="193" y="248"/>
                    </a:lnTo>
                    <a:lnTo>
                      <a:pt x="187" y="248"/>
                    </a:lnTo>
                    <a:lnTo>
                      <a:pt x="179" y="248"/>
                    </a:lnTo>
                    <a:lnTo>
                      <a:pt x="172" y="248"/>
                    </a:lnTo>
                    <a:lnTo>
                      <a:pt x="165" y="248"/>
                    </a:lnTo>
                    <a:lnTo>
                      <a:pt x="158" y="248"/>
                    </a:lnTo>
                    <a:lnTo>
                      <a:pt x="150" y="248"/>
                    </a:lnTo>
                    <a:lnTo>
                      <a:pt x="142" y="250"/>
                    </a:lnTo>
                    <a:lnTo>
                      <a:pt x="136" y="250"/>
                    </a:lnTo>
                    <a:lnTo>
                      <a:pt x="129" y="248"/>
                    </a:lnTo>
                    <a:lnTo>
                      <a:pt x="123" y="248"/>
                    </a:lnTo>
                    <a:lnTo>
                      <a:pt x="115" y="248"/>
                    </a:lnTo>
                    <a:lnTo>
                      <a:pt x="107" y="248"/>
                    </a:lnTo>
                    <a:lnTo>
                      <a:pt x="101" y="248"/>
                    </a:lnTo>
                    <a:lnTo>
                      <a:pt x="93" y="248"/>
                    </a:lnTo>
                    <a:lnTo>
                      <a:pt x="87" y="248"/>
                    </a:lnTo>
                    <a:lnTo>
                      <a:pt x="80" y="248"/>
                    </a:lnTo>
                    <a:lnTo>
                      <a:pt x="74" y="247"/>
                    </a:lnTo>
                    <a:lnTo>
                      <a:pt x="67" y="247"/>
                    </a:lnTo>
                    <a:lnTo>
                      <a:pt x="61" y="247"/>
                    </a:lnTo>
                    <a:lnTo>
                      <a:pt x="55" y="247"/>
                    </a:lnTo>
                    <a:lnTo>
                      <a:pt x="55" y="245"/>
                    </a:lnTo>
                    <a:lnTo>
                      <a:pt x="55" y="244"/>
                    </a:lnTo>
                    <a:lnTo>
                      <a:pt x="54" y="242"/>
                    </a:lnTo>
                    <a:lnTo>
                      <a:pt x="54" y="241"/>
                    </a:lnTo>
                    <a:lnTo>
                      <a:pt x="49" y="239"/>
                    </a:lnTo>
                    <a:lnTo>
                      <a:pt x="49" y="238"/>
                    </a:lnTo>
                    <a:lnTo>
                      <a:pt x="48" y="236"/>
                    </a:lnTo>
                    <a:lnTo>
                      <a:pt x="48" y="235"/>
                    </a:lnTo>
                    <a:lnTo>
                      <a:pt x="49" y="235"/>
                    </a:lnTo>
                    <a:lnTo>
                      <a:pt x="49" y="233"/>
                    </a:lnTo>
                    <a:lnTo>
                      <a:pt x="51" y="232"/>
                    </a:lnTo>
                    <a:lnTo>
                      <a:pt x="51" y="230"/>
                    </a:lnTo>
                    <a:lnTo>
                      <a:pt x="51" y="228"/>
                    </a:lnTo>
                    <a:lnTo>
                      <a:pt x="51" y="225"/>
                    </a:lnTo>
                    <a:lnTo>
                      <a:pt x="51" y="224"/>
                    </a:lnTo>
                    <a:lnTo>
                      <a:pt x="51" y="222"/>
                    </a:lnTo>
                    <a:lnTo>
                      <a:pt x="51" y="221"/>
                    </a:lnTo>
                    <a:lnTo>
                      <a:pt x="51" y="219"/>
                    </a:lnTo>
                    <a:lnTo>
                      <a:pt x="51" y="218"/>
                    </a:lnTo>
                    <a:lnTo>
                      <a:pt x="51" y="216"/>
                    </a:lnTo>
                    <a:lnTo>
                      <a:pt x="51" y="215"/>
                    </a:lnTo>
                    <a:lnTo>
                      <a:pt x="49" y="215"/>
                    </a:lnTo>
                    <a:lnTo>
                      <a:pt x="49" y="213"/>
                    </a:lnTo>
                    <a:lnTo>
                      <a:pt x="48" y="213"/>
                    </a:lnTo>
                    <a:lnTo>
                      <a:pt x="48" y="212"/>
                    </a:lnTo>
                    <a:lnTo>
                      <a:pt x="49" y="210"/>
                    </a:lnTo>
                    <a:lnTo>
                      <a:pt x="48" y="210"/>
                    </a:lnTo>
                    <a:lnTo>
                      <a:pt x="48" y="209"/>
                    </a:lnTo>
                    <a:lnTo>
                      <a:pt x="48" y="207"/>
                    </a:lnTo>
                    <a:lnTo>
                      <a:pt x="49" y="205"/>
                    </a:lnTo>
                    <a:lnTo>
                      <a:pt x="48" y="204"/>
                    </a:lnTo>
                    <a:lnTo>
                      <a:pt x="48" y="201"/>
                    </a:lnTo>
                    <a:lnTo>
                      <a:pt x="48" y="199"/>
                    </a:lnTo>
                    <a:lnTo>
                      <a:pt x="49" y="199"/>
                    </a:lnTo>
                    <a:lnTo>
                      <a:pt x="49" y="198"/>
                    </a:lnTo>
                    <a:lnTo>
                      <a:pt x="46" y="198"/>
                    </a:lnTo>
                    <a:lnTo>
                      <a:pt x="44" y="196"/>
                    </a:lnTo>
                    <a:lnTo>
                      <a:pt x="44" y="195"/>
                    </a:lnTo>
                    <a:lnTo>
                      <a:pt x="44" y="192"/>
                    </a:lnTo>
                    <a:lnTo>
                      <a:pt x="46" y="192"/>
                    </a:lnTo>
                    <a:lnTo>
                      <a:pt x="48" y="190"/>
                    </a:lnTo>
                    <a:lnTo>
                      <a:pt x="48" y="187"/>
                    </a:lnTo>
                    <a:lnTo>
                      <a:pt x="46" y="187"/>
                    </a:lnTo>
                    <a:lnTo>
                      <a:pt x="43" y="186"/>
                    </a:lnTo>
                    <a:lnTo>
                      <a:pt x="44" y="179"/>
                    </a:lnTo>
                    <a:lnTo>
                      <a:pt x="44" y="175"/>
                    </a:lnTo>
                    <a:lnTo>
                      <a:pt x="43" y="175"/>
                    </a:lnTo>
                    <a:lnTo>
                      <a:pt x="41" y="173"/>
                    </a:lnTo>
                    <a:lnTo>
                      <a:pt x="40" y="173"/>
                    </a:lnTo>
                    <a:lnTo>
                      <a:pt x="40" y="172"/>
                    </a:lnTo>
                    <a:lnTo>
                      <a:pt x="40" y="170"/>
                    </a:lnTo>
                    <a:lnTo>
                      <a:pt x="41" y="169"/>
                    </a:lnTo>
                    <a:lnTo>
                      <a:pt x="40" y="169"/>
                    </a:lnTo>
                    <a:lnTo>
                      <a:pt x="40" y="167"/>
                    </a:lnTo>
                    <a:lnTo>
                      <a:pt x="38" y="167"/>
                    </a:lnTo>
                    <a:lnTo>
                      <a:pt x="37" y="169"/>
                    </a:lnTo>
                    <a:lnTo>
                      <a:pt x="35" y="167"/>
                    </a:lnTo>
                    <a:lnTo>
                      <a:pt x="35" y="166"/>
                    </a:lnTo>
                    <a:lnTo>
                      <a:pt x="35" y="164"/>
                    </a:lnTo>
                    <a:lnTo>
                      <a:pt x="34" y="163"/>
                    </a:lnTo>
                    <a:lnTo>
                      <a:pt x="34" y="161"/>
                    </a:lnTo>
                    <a:lnTo>
                      <a:pt x="34" y="160"/>
                    </a:lnTo>
                    <a:lnTo>
                      <a:pt x="34" y="156"/>
                    </a:lnTo>
                    <a:lnTo>
                      <a:pt x="34" y="155"/>
                    </a:lnTo>
                    <a:lnTo>
                      <a:pt x="35" y="153"/>
                    </a:lnTo>
                    <a:lnTo>
                      <a:pt x="35" y="152"/>
                    </a:lnTo>
                    <a:lnTo>
                      <a:pt x="35" y="150"/>
                    </a:lnTo>
                    <a:lnTo>
                      <a:pt x="35" y="149"/>
                    </a:lnTo>
                    <a:lnTo>
                      <a:pt x="35" y="147"/>
                    </a:lnTo>
                    <a:lnTo>
                      <a:pt x="35" y="144"/>
                    </a:lnTo>
                    <a:lnTo>
                      <a:pt x="32" y="141"/>
                    </a:lnTo>
                    <a:lnTo>
                      <a:pt x="31" y="141"/>
                    </a:lnTo>
                    <a:lnTo>
                      <a:pt x="31" y="138"/>
                    </a:lnTo>
                    <a:lnTo>
                      <a:pt x="31" y="137"/>
                    </a:lnTo>
                    <a:lnTo>
                      <a:pt x="31" y="135"/>
                    </a:lnTo>
                    <a:lnTo>
                      <a:pt x="31" y="133"/>
                    </a:lnTo>
                    <a:lnTo>
                      <a:pt x="31" y="130"/>
                    </a:lnTo>
                    <a:lnTo>
                      <a:pt x="28" y="129"/>
                    </a:lnTo>
                    <a:lnTo>
                      <a:pt x="26" y="127"/>
                    </a:lnTo>
                    <a:lnTo>
                      <a:pt x="23" y="124"/>
                    </a:lnTo>
                    <a:lnTo>
                      <a:pt x="23" y="123"/>
                    </a:lnTo>
                    <a:lnTo>
                      <a:pt x="23" y="121"/>
                    </a:lnTo>
                    <a:lnTo>
                      <a:pt x="23" y="120"/>
                    </a:lnTo>
                    <a:lnTo>
                      <a:pt x="23" y="118"/>
                    </a:lnTo>
                    <a:lnTo>
                      <a:pt x="21" y="117"/>
                    </a:lnTo>
                    <a:lnTo>
                      <a:pt x="20" y="115"/>
                    </a:lnTo>
                    <a:lnTo>
                      <a:pt x="18" y="114"/>
                    </a:lnTo>
                    <a:lnTo>
                      <a:pt x="18" y="112"/>
                    </a:lnTo>
                    <a:lnTo>
                      <a:pt x="18" y="110"/>
                    </a:lnTo>
                    <a:lnTo>
                      <a:pt x="18" y="109"/>
                    </a:lnTo>
                    <a:lnTo>
                      <a:pt x="18" y="107"/>
                    </a:lnTo>
                    <a:lnTo>
                      <a:pt x="18" y="106"/>
                    </a:lnTo>
                    <a:lnTo>
                      <a:pt x="18" y="104"/>
                    </a:lnTo>
                    <a:lnTo>
                      <a:pt x="18" y="103"/>
                    </a:lnTo>
                    <a:lnTo>
                      <a:pt x="17" y="103"/>
                    </a:lnTo>
                    <a:lnTo>
                      <a:pt x="17" y="101"/>
                    </a:lnTo>
                    <a:lnTo>
                      <a:pt x="15" y="98"/>
                    </a:lnTo>
                    <a:lnTo>
                      <a:pt x="15" y="95"/>
                    </a:lnTo>
                    <a:lnTo>
                      <a:pt x="15" y="91"/>
                    </a:lnTo>
                    <a:lnTo>
                      <a:pt x="15" y="88"/>
                    </a:lnTo>
                    <a:lnTo>
                      <a:pt x="14" y="86"/>
                    </a:lnTo>
                    <a:lnTo>
                      <a:pt x="12" y="86"/>
                    </a:lnTo>
                    <a:lnTo>
                      <a:pt x="9" y="86"/>
                    </a:lnTo>
                    <a:lnTo>
                      <a:pt x="9" y="83"/>
                    </a:lnTo>
                    <a:lnTo>
                      <a:pt x="9" y="81"/>
                    </a:lnTo>
                    <a:lnTo>
                      <a:pt x="9" y="80"/>
                    </a:lnTo>
                    <a:lnTo>
                      <a:pt x="8" y="80"/>
                    </a:lnTo>
                    <a:lnTo>
                      <a:pt x="9" y="80"/>
                    </a:lnTo>
                    <a:lnTo>
                      <a:pt x="8" y="78"/>
                    </a:lnTo>
                    <a:lnTo>
                      <a:pt x="8" y="77"/>
                    </a:lnTo>
                    <a:lnTo>
                      <a:pt x="6" y="77"/>
                    </a:lnTo>
                    <a:lnTo>
                      <a:pt x="6" y="75"/>
                    </a:lnTo>
                    <a:lnTo>
                      <a:pt x="8" y="74"/>
                    </a:lnTo>
                    <a:lnTo>
                      <a:pt x="6" y="74"/>
                    </a:lnTo>
                    <a:lnTo>
                      <a:pt x="6" y="72"/>
                    </a:lnTo>
                    <a:lnTo>
                      <a:pt x="2" y="69"/>
                    </a:lnTo>
                    <a:lnTo>
                      <a:pt x="0" y="68"/>
                    </a:lnTo>
                    <a:lnTo>
                      <a:pt x="0" y="66"/>
                    </a:lnTo>
                    <a:lnTo>
                      <a:pt x="0" y="65"/>
                    </a:lnTo>
                    <a:lnTo>
                      <a:pt x="0" y="63"/>
                    </a:lnTo>
                    <a:lnTo>
                      <a:pt x="0" y="61"/>
                    </a:lnTo>
                    <a:lnTo>
                      <a:pt x="2" y="61"/>
                    </a:lnTo>
                    <a:lnTo>
                      <a:pt x="2" y="60"/>
                    </a:lnTo>
                    <a:lnTo>
                      <a:pt x="2" y="58"/>
                    </a:lnTo>
                    <a:lnTo>
                      <a:pt x="3" y="58"/>
                    </a:lnTo>
                    <a:lnTo>
                      <a:pt x="5" y="57"/>
                    </a:lnTo>
                    <a:lnTo>
                      <a:pt x="5" y="55"/>
                    </a:lnTo>
                    <a:lnTo>
                      <a:pt x="5" y="54"/>
                    </a:lnTo>
                    <a:lnTo>
                      <a:pt x="6" y="54"/>
                    </a:lnTo>
                    <a:lnTo>
                      <a:pt x="6" y="52"/>
                    </a:lnTo>
                    <a:lnTo>
                      <a:pt x="6" y="51"/>
                    </a:lnTo>
                    <a:lnTo>
                      <a:pt x="6" y="49"/>
                    </a:lnTo>
                    <a:lnTo>
                      <a:pt x="8" y="49"/>
                    </a:lnTo>
                    <a:lnTo>
                      <a:pt x="8" y="48"/>
                    </a:lnTo>
                    <a:lnTo>
                      <a:pt x="8" y="45"/>
                    </a:lnTo>
                    <a:lnTo>
                      <a:pt x="8" y="43"/>
                    </a:lnTo>
                    <a:lnTo>
                      <a:pt x="9" y="43"/>
                    </a:lnTo>
                    <a:lnTo>
                      <a:pt x="9" y="42"/>
                    </a:lnTo>
                    <a:lnTo>
                      <a:pt x="8" y="42"/>
                    </a:lnTo>
                    <a:lnTo>
                      <a:pt x="8" y="40"/>
                    </a:lnTo>
                    <a:lnTo>
                      <a:pt x="11" y="38"/>
                    </a:lnTo>
                    <a:lnTo>
                      <a:pt x="11" y="37"/>
                    </a:lnTo>
                    <a:lnTo>
                      <a:pt x="11" y="34"/>
                    </a:lnTo>
                    <a:lnTo>
                      <a:pt x="11" y="32"/>
                    </a:lnTo>
                    <a:lnTo>
                      <a:pt x="11" y="31"/>
                    </a:lnTo>
                    <a:lnTo>
                      <a:pt x="11" y="26"/>
                    </a:lnTo>
                    <a:lnTo>
                      <a:pt x="9" y="26"/>
                    </a:lnTo>
                    <a:lnTo>
                      <a:pt x="9" y="25"/>
                    </a:lnTo>
                    <a:lnTo>
                      <a:pt x="8" y="25"/>
                    </a:lnTo>
                    <a:lnTo>
                      <a:pt x="6" y="25"/>
                    </a:lnTo>
                    <a:lnTo>
                      <a:pt x="5" y="25"/>
                    </a:lnTo>
                    <a:lnTo>
                      <a:pt x="5" y="23"/>
                    </a:lnTo>
                    <a:lnTo>
                      <a:pt x="5" y="22"/>
                    </a:lnTo>
                    <a:lnTo>
                      <a:pt x="3" y="20"/>
                    </a:lnTo>
                    <a:lnTo>
                      <a:pt x="3" y="19"/>
                    </a:lnTo>
                    <a:lnTo>
                      <a:pt x="5" y="19"/>
                    </a:lnTo>
                    <a:lnTo>
                      <a:pt x="6" y="19"/>
                    </a:lnTo>
                    <a:lnTo>
                      <a:pt x="6" y="15"/>
                    </a:lnTo>
                    <a:lnTo>
                      <a:pt x="6" y="11"/>
                    </a:lnTo>
                    <a:lnTo>
                      <a:pt x="5" y="9"/>
                    </a:lnTo>
                    <a:lnTo>
                      <a:pt x="5" y="8"/>
                    </a:lnTo>
                    <a:lnTo>
                      <a:pt x="3" y="6"/>
                    </a:lnTo>
                    <a:lnTo>
                      <a:pt x="3" y="5"/>
                    </a:lnTo>
                    <a:lnTo>
                      <a:pt x="3" y="3"/>
                    </a:lnTo>
                    <a:lnTo>
                      <a:pt x="3" y="2"/>
                    </a:lnTo>
                    <a:lnTo>
                      <a:pt x="2" y="2"/>
                    </a:lnTo>
                    <a:lnTo>
                      <a:pt x="3" y="0"/>
                    </a:lnTo>
                    <a:lnTo>
                      <a:pt x="11" y="0"/>
                    </a:lnTo>
                    <a:lnTo>
                      <a:pt x="32" y="0"/>
                    </a:lnTo>
                    <a:lnTo>
                      <a:pt x="52" y="0"/>
                    </a:lnTo>
                    <a:lnTo>
                      <a:pt x="74" y="0"/>
                    </a:lnTo>
                    <a:lnTo>
                      <a:pt x="93" y="0"/>
                    </a:lnTo>
                    <a:lnTo>
                      <a:pt x="113" y="0"/>
                    </a:lnTo>
                    <a:lnTo>
                      <a:pt x="135" y="0"/>
                    </a:lnTo>
                    <a:lnTo>
                      <a:pt x="155" y="0"/>
                    </a:lnTo>
                    <a:lnTo>
                      <a:pt x="175" y="0"/>
                    </a:lnTo>
                    <a:lnTo>
                      <a:pt x="196" y="0"/>
                    </a:lnTo>
                    <a:lnTo>
                      <a:pt x="216" y="0"/>
                    </a:lnTo>
                    <a:lnTo>
                      <a:pt x="222" y="0"/>
                    </a:lnTo>
                    <a:lnTo>
                      <a:pt x="237" y="0"/>
                    </a:lnTo>
                    <a:lnTo>
                      <a:pt x="257" y="0"/>
                    </a:lnTo>
                    <a:lnTo>
                      <a:pt x="277" y="0"/>
                    </a:lnTo>
                    <a:lnTo>
                      <a:pt x="299" y="0"/>
                    </a:lnTo>
                    <a:lnTo>
                      <a:pt x="319" y="0"/>
                    </a:lnTo>
                    <a:lnTo>
                      <a:pt x="340" y="0"/>
                    </a:lnTo>
                    <a:lnTo>
                      <a:pt x="339" y="0"/>
                    </a:lnTo>
                    <a:lnTo>
                      <a:pt x="339" y="2"/>
                    </a:lnTo>
                    <a:lnTo>
                      <a:pt x="339" y="3"/>
                    </a:lnTo>
                    <a:lnTo>
                      <a:pt x="340" y="3"/>
                    </a:lnTo>
                    <a:lnTo>
                      <a:pt x="340" y="5"/>
                    </a:lnTo>
                    <a:lnTo>
                      <a:pt x="340" y="6"/>
                    </a:lnTo>
                    <a:lnTo>
                      <a:pt x="342" y="8"/>
                    </a:lnTo>
                    <a:lnTo>
                      <a:pt x="342" y="11"/>
                    </a:lnTo>
                    <a:lnTo>
                      <a:pt x="342" y="12"/>
                    </a:lnTo>
                    <a:lnTo>
                      <a:pt x="343" y="12"/>
                    </a:lnTo>
                    <a:lnTo>
                      <a:pt x="348" y="14"/>
                    </a:lnTo>
                    <a:lnTo>
                      <a:pt x="349" y="17"/>
                    </a:lnTo>
                    <a:lnTo>
                      <a:pt x="349" y="20"/>
                    </a:lnTo>
                    <a:lnTo>
                      <a:pt x="349" y="23"/>
                    </a:lnTo>
                    <a:lnTo>
                      <a:pt x="345" y="28"/>
                    </a:lnTo>
                    <a:lnTo>
                      <a:pt x="345" y="31"/>
                    </a:lnTo>
                    <a:lnTo>
                      <a:pt x="345" y="37"/>
                    </a:lnTo>
                    <a:lnTo>
                      <a:pt x="345" y="38"/>
                    </a:lnTo>
                    <a:lnTo>
                      <a:pt x="345" y="42"/>
                    </a:lnTo>
                    <a:lnTo>
                      <a:pt x="346" y="43"/>
                    </a:lnTo>
                    <a:lnTo>
                      <a:pt x="346" y="45"/>
                    </a:lnTo>
                    <a:lnTo>
                      <a:pt x="346" y="48"/>
                    </a:lnTo>
                    <a:lnTo>
                      <a:pt x="346" y="51"/>
                    </a:lnTo>
                    <a:lnTo>
                      <a:pt x="346" y="52"/>
                    </a:lnTo>
                    <a:lnTo>
                      <a:pt x="349" y="54"/>
                    </a:lnTo>
                    <a:lnTo>
                      <a:pt x="349" y="55"/>
                    </a:lnTo>
                    <a:lnTo>
                      <a:pt x="349" y="57"/>
                    </a:lnTo>
                    <a:lnTo>
                      <a:pt x="349" y="60"/>
                    </a:lnTo>
                    <a:lnTo>
                      <a:pt x="351" y="61"/>
                    </a:lnTo>
                    <a:lnTo>
                      <a:pt x="352" y="66"/>
                    </a:lnTo>
                    <a:lnTo>
                      <a:pt x="352" y="68"/>
                    </a:lnTo>
                    <a:lnTo>
                      <a:pt x="354" y="69"/>
                    </a:lnTo>
                    <a:lnTo>
                      <a:pt x="357" y="69"/>
                    </a:lnTo>
                    <a:lnTo>
                      <a:pt x="368" y="72"/>
                    </a:lnTo>
                    <a:lnTo>
                      <a:pt x="371" y="72"/>
                    </a:lnTo>
                    <a:lnTo>
                      <a:pt x="372" y="74"/>
                    </a:lnTo>
                    <a:lnTo>
                      <a:pt x="374" y="74"/>
                    </a:lnTo>
                    <a:lnTo>
                      <a:pt x="375" y="75"/>
                    </a:lnTo>
                    <a:lnTo>
                      <a:pt x="375" y="78"/>
                    </a:lnTo>
                    <a:lnTo>
                      <a:pt x="377" y="80"/>
                    </a:lnTo>
                    <a:lnTo>
                      <a:pt x="378" y="81"/>
                    </a:lnTo>
                    <a:lnTo>
                      <a:pt x="378" y="83"/>
                    </a:lnTo>
                    <a:lnTo>
                      <a:pt x="378" y="84"/>
                    </a:lnTo>
                    <a:lnTo>
                      <a:pt x="378" y="86"/>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5" name="Freeform 254">
                <a:extLst>
                  <a:ext uri="{FF2B5EF4-FFF2-40B4-BE49-F238E27FC236}">
                    <a16:creationId xmlns:a16="http://schemas.microsoft.com/office/drawing/2014/main" id="{5AB8E22E-FF3C-4955-961F-D1A908E13984}"/>
                  </a:ext>
                </a:extLst>
              </p:cNvPr>
              <p:cNvSpPr>
                <a:spLocks/>
              </p:cNvSpPr>
              <p:nvPr/>
            </p:nvSpPr>
            <p:spPr bwMode="auto">
              <a:xfrm>
                <a:off x="1169544" y="6041948"/>
                <a:ext cx="280891" cy="144937"/>
              </a:xfrm>
              <a:custGeom>
                <a:avLst/>
                <a:gdLst>
                  <a:gd name="T0" fmla="*/ 425 w 469"/>
                  <a:gd name="T1" fmla="*/ 242 h 242"/>
                  <a:gd name="T2" fmla="*/ 367 w 469"/>
                  <a:gd name="T3" fmla="*/ 242 h 242"/>
                  <a:gd name="T4" fmla="*/ 308 w 469"/>
                  <a:gd name="T5" fmla="*/ 242 h 242"/>
                  <a:gd name="T6" fmla="*/ 250 w 469"/>
                  <a:gd name="T7" fmla="*/ 242 h 242"/>
                  <a:gd name="T8" fmla="*/ 192 w 469"/>
                  <a:gd name="T9" fmla="*/ 242 h 242"/>
                  <a:gd name="T10" fmla="*/ 134 w 469"/>
                  <a:gd name="T11" fmla="*/ 242 h 242"/>
                  <a:gd name="T12" fmla="*/ 76 w 469"/>
                  <a:gd name="T13" fmla="*/ 242 h 242"/>
                  <a:gd name="T14" fmla="*/ 17 w 469"/>
                  <a:gd name="T15" fmla="*/ 242 h 242"/>
                  <a:gd name="T16" fmla="*/ 2 w 469"/>
                  <a:gd name="T17" fmla="*/ 221 h 242"/>
                  <a:gd name="T18" fmla="*/ 0 w 469"/>
                  <a:gd name="T19" fmla="*/ 190 h 242"/>
                  <a:gd name="T20" fmla="*/ 0 w 469"/>
                  <a:gd name="T21" fmla="*/ 161 h 242"/>
                  <a:gd name="T22" fmla="*/ 0 w 469"/>
                  <a:gd name="T23" fmla="*/ 130 h 242"/>
                  <a:gd name="T24" fmla="*/ 0 w 469"/>
                  <a:gd name="T25" fmla="*/ 99 h 242"/>
                  <a:gd name="T26" fmla="*/ 0 w 469"/>
                  <a:gd name="T27" fmla="*/ 70 h 242"/>
                  <a:gd name="T28" fmla="*/ 0 w 469"/>
                  <a:gd name="T29" fmla="*/ 40 h 242"/>
                  <a:gd name="T30" fmla="*/ 0 w 469"/>
                  <a:gd name="T31" fmla="*/ 8 h 242"/>
                  <a:gd name="T32" fmla="*/ 42 w 469"/>
                  <a:gd name="T33" fmla="*/ 0 h 242"/>
                  <a:gd name="T34" fmla="*/ 95 w 469"/>
                  <a:gd name="T35" fmla="*/ 0 h 242"/>
                  <a:gd name="T36" fmla="*/ 147 w 469"/>
                  <a:gd name="T37" fmla="*/ 0 h 242"/>
                  <a:gd name="T38" fmla="*/ 201 w 469"/>
                  <a:gd name="T39" fmla="*/ 0 h 242"/>
                  <a:gd name="T40" fmla="*/ 253 w 469"/>
                  <a:gd name="T41" fmla="*/ 0 h 242"/>
                  <a:gd name="T42" fmla="*/ 307 w 469"/>
                  <a:gd name="T43" fmla="*/ 0 h 242"/>
                  <a:gd name="T44" fmla="*/ 359 w 469"/>
                  <a:gd name="T45" fmla="*/ 0 h 242"/>
                  <a:gd name="T46" fmla="*/ 412 w 469"/>
                  <a:gd name="T47" fmla="*/ 0 h 242"/>
                  <a:gd name="T48" fmla="*/ 429 w 469"/>
                  <a:gd name="T49" fmla="*/ 6 h 242"/>
                  <a:gd name="T50" fmla="*/ 432 w 469"/>
                  <a:gd name="T51" fmla="*/ 8 h 242"/>
                  <a:gd name="T52" fmla="*/ 435 w 469"/>
                  <a:gd name="T53" fmla="*/ 9 h 242"/>
                  <a:gd name="T54" fmla="*/ 439 w 469"/>
                  <a:gd name="T55" fmla="*/ 12 h 242"/>
                  <a:gd name="T56" fmla="*/ 445 w 469"/>
                  <a:gd name="T57" fmla="*/ 9 h 242"/>
                  <a:gd name="T58" fmla="*/ 449 w 469"/>
                  <a:gd name="T59" fmla="*/ 9 h 242"/>
                  <a:gd name="T60" fmla="*/ 452 w 469"/>
                  <a:gd name="T61" fmla="*/ 15 h 242"/>
                  <a:gd name="T62" fmla="*/ 452 w 469"/>
                  <a:gd name="T63" fmla="*/ 18 h 242"/>
                  <a:gd name="T64" fmla="*/ 452 w 469"/>
                  <a:gd name="T65" fmla="*/ 21 h 242"/>
                  <a:gd name="T66" fmla="*/ 446 w 469"/>
                  <a:gd name="T67" fmla="*/ 21 h 242"/>
                  <a:gd name="T68" fmla="*/ 446 w 469"/>
                  <a:gd name="T69" fmla="*/ 26 h 242"/>
                  <a:gd name="T70" fmla="*/ 442 w 469"/>
                  <a:gd name="T71" fmla="*/ 31 h 242"/>
                  <a:gd name="T72" fmla="*/ 442 w 469"/>
                  <a:gd name="T73" fmla="*/ 35 h 242"/>
                  <a:gd name="T74" fmla="*/ 439 w 469"/>
                  <a:gd name="T75" fmla="*/ 38 h 242"/>
                  <a:gd name="T76" fmla="*/ 442 w 469"/>
                  <a:gd name="T77" fmla="*/ 41 h 242"/>
                  <a:gd name="T78" fmla="*/ 445 w 469"/>
                  <a:gd name="T79" fmla="*/ 46 h 242"/>
                  <a:gd name="T80" fmla="*/ 449 w 469"/>
                  <a:gd name="T81" fmla="*/ 50 h 242"/>
                  <a:gd name="T82" fmla="*/ 452 w 469"/>
                  <a:gd name="T83" fmla="*/ 60 h 242"/>
                  <a:gd name="T84" fmla="*/ 455 w 469"/>
                  <a:gd name="T85" fmla="*/ 64 h 242"/>
                  <a:gd name="T86" fmla="*/ 463 w 469"/>
                  <a:gd name="T87" fmla="*/ 69 h 242"/>
                  <a:gd name="T88" fmla="*/ 466 w 469"/>
                  <a:gd name="T89" fmla="*/ 69 h 242"/>
                  <a:gd name="T90" fmla="*/ 468 w 469"/>
                  <a:gd name="T91" fmla="*/ 69 h 242"/>
                  <a:gd name="T92" fmla="*/ 469 w 469"/>
                  <a:gd name="T93" fmla="*/ 72 h 242"/>
                  <a:gd name="T94" fmla="*/ 469 w 469"/>
                  <a:gd name="T95" fmla="*/ 73 h 242"/>
                  <a:gd name="T96" fmla="*/ 469 w 469"/>
                  <a:gd name="T97" fmla="*/ 110 h 242"/>
                  <a:gd name="T98" fmla="*/ 469 w 469"/>
                  <a:gd name="T99" fmla="*/ 152 h 242"/>
                  <a:gd name="T100" fmla="*/ 469 w 469"/>
                  <a:gd name="T101" fmla="*/ 191 h 242"/>
                  <a:gd name="T102" fmla="*/ 469 w 469"/>
                  <a:gd name="T103" fmla="*/ 2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9" h="242">
                    <a:moveTo>
                      <a:pt x="469" y="242"/>
                    </a:moveTo>
                    <a:lnTo>
                      <a:pt x="454" y="242"/>
                    </a:lnTo>
                    <a:lnTo>
                      <a:pt x="440" y="242"/>
                    </a:lnTo>
                    <a:lnTo>
                      <a:pt x="425" y="242"/>
                    </a:lnTo>
                    <a:lnTo>
                      <a:pt x="411" y="242"/>
                    </a:lnTo>
                    <a:lnTo>
                      <a:pt x="396" y="242"/>
                    </a:lnTo>
                    <a:lnTo>
                      <a:pt x="382" y="242"/>
                    </a:lnTo>
                    <a:lnTo>
                      <a:pt x="367" y="242"/>
                    </a:lnTo>
                    <a:lnTo>
                      <a:pt x="353" y="242"/>
                    </a:lnTo>
                    <a:lnTo>
                      <a:pt x="337" y="242"/>
                    </a:lnTo>
                    <a:lnTo>
                      <a:pt x="324" y="242"/>
                    </a:lnTo>
                    <a:lnTo>
                      <a:pt x="308" y="242"/>
                    </a:lnTo>
                    <a:lnTo>
                      <a:pt x="295" y="242"/>
                    </a:lnTo>
                    <a:lnTo>
                      <a:pt x="279" y="242"/>
                    </a:lnTo>
                    <a:lnTo>
                      <a:pt x="265" y="242"/>
                    </a:lnTo>
                    <a:lnTo>
                      <a:pt x="250" y="242"/>
                    </a:lnTo>
                    <a:lnTo>
                      <a:pt x="236" y="242"/>
                    </a:lnTo>
                    <a:lnTo>
                      <a:pt x="221" y="242"/>
                    </a:lnTo>
                    <a:lnTo>
                      <a:pt x="207" y="242"/>
                    </a:lnTo>
                    <a:lnTo>
                      <a:pt x="192" y="242"/>
                    </a:lnTo>
                    <a:lnTo>
                      <a:pt x="178" y="242"/>
                    </a:lnTo>
                    <a:lnTo>
                      <a:pt x="163" y="242"/>
                    </a:lnTo>
                    <a:lnTo>
                      <a:pt x="149" y="242"/>
                    </a:lnTo>
                    <a:lnTo>
                      <a:pt x="134" y="242"/>
                    </a:lnTo>
                    <a:lnTo>
                      <a:pt x="120" y="242"/>
                    </a:lnTo>
                    <a:lnTo>
                      <a:pt x="105" y="242"/>
                    </a:lnTo>
                    <a:lnTo>
                      <a:pt x="91" y="242"/>
                    </a:lnTo>
                    <a:lnTo>
                      <a:pt x="76" y="242"/>
                    </a:lnTo>
                    <a:lnTo>
                      <a:pt x="62" y="242"/>
                    </a:lnTo>
                    <a:lnTo>
                      <a:pt x="46" y="242"/>
                    </a:lnTo>
                    <a:lnTo>
                      <a:pt x="33" y="242"/>
                    </a:lnTo>
                    <a:lnTo>
                      <a:pt x="17" y="242"/>
                    </a:lnTo>
                    <a:lnTo>
                      <a:pt x="2" y="242"/>
                    </a:lnTo>
                    <a:lnTo>
                      <a:pt x="2" y="234"/>
                    </a:lnTo>
                    <a:lnTo>
                      <a:pt x="2" y="228"/>
                    </a:lnTo>
                    <a:lnTo>
                      <a:pt x="2" y="221"/>
                    </a:lnTo>
                    <a:lnTo>
                      <a:pt x="2" y="213"/>
                    </a:lnTo>
                    <a:lnTo>
                      <a:pt x="0" y="205"/>
                    </a:lnTo>
                    <a:lnTo>
                      <a:pt x="0" y="198"/>
                    </a:lnTo>
                    <a:lnTo>
                      <a:pt x="0" y="190"/>
                    </a:lnTo>
                    <a:lnTo>
                      <a:pt x="0" y="182"/>
                    </a:lnTo>
                    <a:lnTo>
                      <a:pt x="0" y="176"/>
                    </a:lnTo>
                    <a:lnTo>
                      <a:pt x="0" y="168"/>
                    </a:lnTo>
                    <a:lnTo>
                      <a:pt x="0" y="161"/>
                    </a:lnTo>
                    <a:lnTo>
                      <a:pt x="0" y="153"/>
                    </a:lnTo>
                    <a:lnTo>
                      <a:pt x="0" y="145"/>
                    </a:lnTo>
                    <a:lnTo>
                      <a:pt x="0" y="138"/>
                    </a:lnTo>
                    <a:lnTo>
                      <a:pt x="0" y="130"/>
                    </a:lnTo>
                    <a:lnTo>
                      <a:pt x="0" y="122"/>
                    </a:lnTo>
                    <a:lnTo>
                      <a:pt x="0" y="115"/>
                    </a:lnTo>
                    <a:lnTo>
                      <a:pt x="0" y="107"/>
                    </a:lnTo>
                    <a:lnTo>
                      <a:pt x="0" y="99"/>
                    </a:lnTo>
                    <a:lnTo>
                      <a:pt x="0" y="92"/>
                    </a:lnTo>
                    <a:lnTo>
                      <a:pt x="0" y="84"/>
                    </a:lnTo>
                    <a:lnTo>
                      <a:pt x="0" y="76"/>
                    </a:lnTo>
                    <a:lnTo>
                      <a:pt x="0" y="70"/>
                    </a:lnTo>
                    <a:lnTo>
                      <a:pt x="0" y="63"/>
                    </a:lnTo>
                    <a:lnTo>
                      <a:pt x="0" y="55"/>
                    </a:lnTo>
                    <a:lnTo>
                      <a:pt x="0" y="47"/>
                    </a:lnTo>
                    <a:lnTo>
                      <a:pt x="0" y="40"/>
                    </a:lnTo>
                    <a:lnTo>
                      <a:pt x="0" y="32"/>
                    </a:lnTo>
                    <a:lnTo>
                      <a:pt x="0" y="24"/>
                    </a:lnTo>
                    <a:lnTo>
                      <a:pt x="0" y="17"/>
                    </a:lnTo>
                    <a:lnTo>
                      <a:pt x="0" y="8"/>
                    </a:lnTo>
                    <a:lnTo>
                      <a:pt x="0" y="0"/>
                    </a:lnTo>
                    <a:lnTo>
                      <a:pt x="16" y="0"/>
                    </a:lnTo>
                    <a:lnTo>
                      <a:pt x="28" y="0"/>
                    </a:lnTo>
                    <a:lnTo>
                      <a:pt x="42" y="0"/>
                    </a:lnTo>
                    <a:lnTo>
                      <a:pt x="56" y="0"/>
                    </a:lnTo>
                    <a:lnTo>
                      <a:pt x="68" y="0"/>
                    </a:lnTo>
                    <a:lnTo>
                      <a:pt x="82" y="0"/>
                    </a:lnTo>
                    <a:lnTo>
                      <a:pt x="95" y="0"/>
                    </a:lnTo>
                    <a:lnTo>
                      <a:pt x="108" y="0"/>
                    </a:lnTo>
                    <a:lnTo>
                      <a:pt x="121" y="0"/>
                    </a:lnTo>
                    <a:lnTo>
                      <a:pt x="134" y="0"/>
                    </a:lnTo>
                    <a:lnTo>
                      <a:pt x="147" y="0"/>
                    </a:lnTo>
                    <a:lnTo>
                      <a:pt x="161" y="0"/>
                    </a:lnTo>
                    <a:lnTo>
                      <a:pt x="174" y="0"/>
                    </a:lnTo>
                    <a:lnTo>
                      <a:pt x="187" y="0"/>
                    </a:lnTo>
                    <a:lnTo>
                      <a:pt x="201" y="0"/>
                    </a:lnTo>
                    <a:lnTo>
                      <a:pt x="213" y="0"/>
                    </a:lnTo>
                    <a:lnTo>
                      <a:pt x="227" y="0"/>
                    </a:lnTo>
                    <a:lnTo>
                      <a:pt x="239" y="0"/>
                    </a:lnTo>
                    <a:lnTo>
                      <a:pt x="253" y="0"/>
                    </a:lnTo>
                    <a:lnTo>
                      <a:pt x="267" y="0"/>
                    </a:lnTo>
                    <a:lnTo>
                      <a:pt x="279" y="0"/>
                    </a:lnTo>
                    <a:lnTo>
                      <a:pt x="293" y="0"/>
                    </a:lnTo>
                    <a:lnTo>
                      <a:pt x="307" y="0"/>
                    </a:lnTo>
                    <a:lnTo>
                      <a:pt x="319" y="0"/>
                    </a:lnTo>
                    <a:lnTo>
                      <a:pt x="333" y="0"/>
                    </a:lnTo>
                    <a:lnTo>
                      <a:pt x="345" y="0"/>
                    </a:lnTo>
                    <a:lnTo>
                      <a:pt x="359" y="0"/>
                    </a:lnTo>
                    <a:lnTo>
                      <a:pt x="373" y="0"/>
                    </a:lnTo>
                    <a:lnTo>
                      <a:pt x="385" y="0"/>
                    </a:lnTo>
                    <a:lnTo>
                      <a:pt x="399" y="0"/>
                    </a:lnTo>
                    <a:lnTo>
                      <a:pt x="412" y="0"/>
                    </a:lnTo>
                    <a:lnTo>
                      <a:pt x="425" y="0"/>
                    </a:lnTo>
                    <a:lnTo>
                      <a:pt x="428" y="4"/>
                    </a:lnTo>
                    <a:lnTo>
                      <a:pt x="429" y="4"/>
                    </a:lnTo>
                    <a:lnTo>
                      <a:pt x="429" y="6"/>
                    </a:lnTo>
                    <a:lnTo>
                      <a:pt x="431" y="6"/>
                    </a:lnTo>
                    <a:lnTo>
                      <a:pt x="431" y="6"/>
                    </a:lnTo>
                    <a:lnTo>
                      <a:pt x="432" y="6"/>
                    </a:lnTo>
                    <a:lnTo>
                      <a:pt x="432" y="8"/>
                    </a:lnTo>
                    <a:lnTo>
                      <a:pt x="432" y="8"/>
                    </a:lnTo>
                    <a:lnTo>
                      <a:pt x="432" y="8"/>
                    </a:lnTo>
                    <a:lnTo>
                      <a:pt x="434" y="9"/>
                    </a:lnTo>
                    <a:lnTo>
                      <a:pt x="435" y="9"/>
                    </a:lnTo>
                    <a:lnTo>
                      <a:pt x="435" y="9"/>
                    </a:lnTo>
                    <a:lnTo>
                      <a:pt x="435" y="9"/>
                    </a:lnTo>
                    <a:lnTo>
                      <a:pt x="439" y="12"/>
                    </a:lnTo>
                    <a:lnTo>
                      <a:pt x="439" y="12"/>
                    </a:lnTo>
                    <a:lnTo>
                      <a:pt x="440" y="12"/>
                    </a:lnTo>
                    <a:lnTo>
                      <a:pt x="442" y="11"/>
                    </a:lnTo>
                    <a:lnTo>
                      <a:pt x="445" y="9"/>
                    </a:lnTo>
                    <a:lnTo>
                      <a:pt x="445" y="9"/>
                    </a:lnTo>
                    <a:lnTo>
                      <a:pt x="446" y="9"/>
                    </a:lnTo>
                    <a:lnTo>
                      <a:pt x="448" y="8"/>
                    </a:lnTo>
                    <a:lnTo>
                      <a:pt x="448" y="9"/>
                    </a:lnTo>
                    <a:lnTo>
                      <a:pt x="449" y="9"/>
                    </a:lnTo>
                    <a:lnTo>
                      <a:pt x="449" y="11"/>
                    </a:lnTo>
                    <a:lnTo>
                      <a:pt x="448" y="12"/>
                    </a:lnTo>
                    <a:lnTo>
                      <a:pt x="449" y="12"/>
                    </a:lnTo>
                    <a:lnTo>
                      <a:pt x="452" y="15"/>
                    </a:lnTo>
                    <a:lnTo>
                      <a:pt x="452" y="15"/>
                    </a:lnTo>
                    <a:lnTo>
                      <a:pt x="452" y="17"/>
                    </a:lnTo>
                    <a:lnTo>
                      <a:pt x="452" y="18"/>
                    </a:lnTo>
                    <a:lnTo>
                      <a:pt x="452" y="18"/>
                    </a:lnTo>
                    <a:lnTo>
                      <a:pt x="452" y="20"/>
                    </a:lnTo>
                    <a:lnTo>
                      <a:pt x="452" y="20"/>
                    </a:lnTo>
                    <a:lnTo>
                      <a:pt x="452" y="21"/>
                    </a:lnTo>
                    <a:lnTo>
                      <a:pt x="452" y="21"/>
                    </a:lnTo>
                    <a:lnTo>
                      <a:pt x="452" y="23"/>
                    </a:lnTo>
                    <a:lnTo>
                      <a:pt x="451" y="23"/>
                    </a:lnTo>
                    <a:lnTo>
                      <a:pt x="448" y="21"/>
                    </a:lnTo>
                    <a:lnTo>
                      <a:pt x="446" y="21"/>
                    </a:lnTo>
                    <a:lnTo>
                      <a:pt x="446" y="23"/>
                    </a:lnTo>
                    <a:lnTo>
                      <a:pt x="446" y="23"/>
                    </a:lnTo>
                    <a:lnTo>
                      <a:pt x="446" y="26"/>
                    </a:lnTo>
                    <a:lnTo>
                      <a:pt x="446" y="26"/>
                    </a:lnTo>
                    <a:lnTo>
                      <a:pt x="445" y="26"/>
                    </a:lnTo>
                    <a:lnTo>
                      <a:pt x="445" y="27"/>
                    </a:lnTo>
                    <a:lnTo>
                      <a:pt x="443" y="29"/>
                    </a:lnTo>
                    <a:lnTo>
                      <a:pt x="442" y="31"/>
                    </a:lnTo>
                    <a:lnTo>
                      <a:pt x="442" y="32"/>
                    </a:lnTo>
                    <a:lnTo>
                      <a:pt x="442" y="34"/>
                    </a:lnTo>
                    <a:lnTo>
                      <a:pt x="442" y="34"/>
                    </a:lnTo>
                    <a:lnTo>
                      <a:pt x="442" y="35"/>
                    </a:lnTo>
                    <a:lnTo>
                      <a:pt x="440" y="35"/>
                    </a:lnTo>
                    <a:lnTo>
                      <a:pt x="439" y="35"/>
                    </a:lnTo>
                    <a:lnTo>
                      <a:pt x="439" y="35"/>
                    </a:lnTo>
                    <a:lnTo>
                      <a:pt x="439" y="38"/>
                    </a:lnTo>
                    <a:lnTo>
                      <a:pt x="439" y="40"/>
                    </a:lnTo>
                    <a:lnTo>
                      <a:pt x="440" y="40"/>
                    </a:lnTo>
                    <a:lnTo>
                      <a:pt x="442" y="41"/>
                    </a:lnTo>
                    <a:lnTo>
                      <a:pt x="442" y="41"/>
                    </a:lnTo>
                    <a:lnTo>
                      <a:pt x="443" y="44"/>
                    </a:lnTo>
                    <a:lnTo>
                      <a:pt x="443" y="46"/>
                    </a:lnTo>
                    <a:lnTo>
                      <a:pt x="443" y="46"/>
                    </a:lnTo>
                    <a:lnTo>
                      <a:pt x="445" y="46"/>
                    </a:lnTo>
                    <a:lnTo>
                      <a:pt x="448" y="47"/>
                    </a:lnTo>
                    <a:lnTo>
                      <a:pt x="448" y="49"/>
                    </a:lnTo>
                    <a:lnTo>
                      <a:pt x="448" y="50"/>
                    </a:lnTo>
                    <a:lnTo>
                      <a:pt x="449" y="50"/>
                    </a:lnTo>
                    <a:lnTo>
                      <a:pt x="451" y="50"/>
                    </a:lnTo>
                    <a:lnTo>
                      <a:pt x="451" y="52"/>
                    </a:lnTo>
                    <a:lnTo>
                      <a:pt x="451" y="55"/>
                    </a:lnTo>
                    <a:lnTo>
                      <a:pt x="452" y="60"/>
                    </a:lnTo>
                    <a:lnTo>
                      <a:pt x="455" y="61"/>
                    </a:lnTo>
                    <a:lnTo>
                      <a:pt x="455" y="61"/>
                    </a:lnTo>
                    <a:lnTo>
                      <a:pt x="455" y="63"/>
                    </a:lnTo>
                    <a:lnTo>
                      <a:pt x="455" y="64"/>
                    </a:lnTo>
                    <a:lnTo>
                      <a:pt x="457" y="66"/>
                    </a:lnTo>
                    <a:lnTo>
                      <a:pt x="458" y="66"/>
                    </a:lnTo>
                    <a:lnTo>
                      <a:pt x="461" y="67"/>
                    </a:lnTo>
                    <a:lnTo>
                      <a:pt x="463" y="69"/>
                    </a:lnTo>
                    <a:lnTo>
                      <a:pt x="465" y="69"/>
                    </a:lnTo>
                    <a:lnTo>
                      <a:pt x="465" y="69"/>
                    </a:lnTo>
                    <a:lnTo>
                      <a:pt x="466" y="69"/>
                    </a:lnTo>
                    <a:lnTo>
                      <a:pt x="466" y="69"/>
                    </a:lnTo>
                    <a:lnTo>
                      <a:pt x="466" y="69"/>
                    </a:lnTo>
                    <a:lnTo>
                      <a:pt x="466" y="69"/>
                    </a:lnTo>
                    <a:lnTo>
                      <a:pt x="468" y="69"/>
                    </a:lnTo>
                    <a:lnTo>
                      <a:pt x="468" y="69"/>
                    </a:lnTo>
                    <a:lnTo>
                      <a:pt x="469" y="70"/>
                    </a:lnTo>
                    <a:lnTo>
                      <a:pt x="469" y="70"/>
                    </a:lnTo>
                    <a:lnTo>
                      <a:pt x="469" y="72"/>
                    </a:lnTo>
                    <a:lnTo>
                      <a:pt x="469" y="72"/>
                    </a:lnTo>
                    <a:lnTo>
                      <a:pt x="469" y="72"/>
                    </a:lnTo>
                    <a:lnTo>
                      <a:pt x="469" y="72"/>
                    </a:lnTo>
                    <a:lnTo>
                      <a:pt x="469" y="72"/>
                    </a:lnTo>
                    <a:lnTo>
                      <a:pt x="469" y="73"/>
                    </a:lnTo>
                    <a:lnTo>
                      <a:pt x="469" y="80"/>
                    </a:lnTo>
                    <a:lnTo>
                      <a:pt x="469" y="89"/>
                    </a:lnTo>
                    <a:lnTo>
                      <a:pt x="469" y="99"/>
                    </a:lnTo>
                    <a:lnTo>
                      <a:pt x="469" y="110"/>
                    </a:lnTo>
                    <a:lnTo>
                      <a:pt x="469" y="119"/>
                    </a:lnTo>
                    <a:lnTo>
                      <a:pt x="469" y="130"/>
                    </a:lnTo>
                    <a:lnTo>
                      <a:pt x="469" y="141"/>
                    </a:lnTo>
                    <a:lnTo>
                      <a:pt x="469" y="152"/>
                    </a:lnTo>
                    <a:lnTo>
                      <a:pt x="469" y="161"/>
                    </a:lnTo>
                    <a:lnTo>
                      <a:pt x="469" y="171"/>
                    </a:lnTo>
                    <a:lnTo>
                      <a:pt x="469" y="182"/>
                    </a:lnTo>
                    <a:lnTo>
                      <a:pt x="469" y="191"/>
                    </a:lnTo>
                    <a:lnTo>
                      <a:pt x="469" y="202"/>
                    </a:lnTo>
                    <a:lnTo>
                      <a:pt x="469" y="211"/>
                    </a:lnTo>
                    <a:lnTo>
                      <a:pt x="469" y="222"/>
                    </a:lnTo>
                    <a:lnTo>
                      <a:pt x="469" y="233"/>
                    </a:lnTo>
                    <a:lnTo>
                      <a:pt x="469" y="242"/>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6" name="Freeform 255">
                <a:extLst>
                  <a:ext uri="{FF2B5EF4-FFF2-40B4-BE49-F238E27FC236}">
                    <a16:creationId xmlns:a16="http://schemas.microsoft.com/office/drawing/2014/main" id="{7F4993B6-13C0-4763-B47B-847F073451E7}"/>
                  </a:ext>
                </a:extLst>
              </p:cNvPr>
              <p:cNvSpPr>
                <a:spLocks/>
              </p:cNvSpPr>
              <p:nvPr/>
            </p:nvSpPr>
            <p:spPr bwMode="auto">
              <a:xfrm>
                <a:off x="1406715" y="6011404"/>
                <a:ext cx="250945" cy="223395"/>
              </a:xfrm>
              <a:custGeom>
                <a:avLst/>
                <a:gdLst>
                  <a:gd name="T0" fmla="*/ 271 w 419"/>
                  <a:gd name="T1" fmla="*/ 51 h 373"/>
                  <a:gd name="T2" fmla="*/ 272 w 419"/>
                  <a:gd name="T3" fmla="*/ 62 h 373"/>
                  <a:gd name="T4" fmla="*/ 277 w 419"/>
                  <a:gd name="T5" fmla="*/ 74 h 373"/>
                  <a:gd name="T6" fmla="*/ 298 w 419"/>
                  <a:gd name="T7" fmla="*/ 97 h 373"/>
                  <a:gd name="T8" fmla="*/ 318 w 419"/>
                  <a:gd name="T9" fmla="*/ 118 h 373"/>
                  <a:gd name="T10" fmla="*/ 318 w 419"/>
                  <a:gd name="T11" fmla="*/ 127 h 373"/>
                  <a:gd name="T12" fmla="*/ 327 w 419"/>
                  <a:gd name="T13" fmla="*/ 143 h 373"/>
                  <a:gd name="T14" fmla="*/ 346 w 419"/>
                  <a:gd name="T15" fmla="*/ 140 h 373"/>
                  <a:gd name="T16" fmla="*/ 352 w 419"/>
                  <a:gd name="T17" fmla="*/ 154 h 373"/>
                  <a:gd name="T18" fmla="*/ 341 w 419"/>
                  <a:gd name="T19" fmla="*/ 184 h 373"/>
                  <a:gd name="T20" fmla="*/ 346 w 419"/>
                  <a:gd name="T21" fmla="*/ 201 h 373"/>
                  <a:gd name="T22" fmla="*/ 357 w 419"/>
                  <a:gd name="T23" fmla="*/ 212 h 373"/>
                  <a:gd name="T24" fmla="*/ 372 w 419"/>
                  <a:gd name="T25" fmla="*/ 219 h 373"/>
                  <a:gd name="T26" fmla="*/ 386 w 419"/>
                  <a:gd name="T27" fmla="*/ 235 h 373"/>
                  <a:gd name="T28" fmla="*/ 395 w 419"/>
                  <a:gd name="T29" fmla="*/ 247 h 373"/>
                  <a:gd name="T30" fmla="*/ 398 w 419"/>
                  <a:gd name="T31" fmla="*/ 264 h 373"/>
                  <a:gd name="T32" fmla="*/ 398 w 419"/>
                  <a:gd name="T33" fmla="*/ 276 h 373"/>
                  <a:gd name="T34" fmla="*/ 407 w 419"/>
                  <a:gd name="T35" fmla="*/ 291 h 373"/>
                  <a:gd name="T36" fmla="*/ 409 w 419"/>
                  <a:gd name="T37" fmla="*/ 287 h 373"/>
                  <a:gd name="T38" fmla="*/ 415 w 419"/>
                  <a:gd name="T39" fmla="*/ 295 h 373"/>
                  <a:gd name="T40" fmla="*/ 419 w 419"/>
                  <a:gd name="T41" fmla="*/ 304 h 373"/>
                  <a:gd name="T42" fmla="*/ 416 w 419"/>
                  <a:gd name="T43" fmla="*/ 319 h 373"/>
                  <a:gd name="T44" fmla="*/ 404 w 419"/>
                  <a:gd name="T45" fmla="*/ 322 h 373"/>
                  <a:gd name="T46" fmla="*/ 398 w 419"/>
                  <a:gd name="T47" fmla="*/ 336 h 373"/>
                  <a:gd name="T48" fmla="*/ 393 w 419"/>
                  <a:gd name="T49" fmla="*/ 327 h 373"/>
                  <a:gd name="T50" fmla="*/ 392 w 419"/>
                  <a:gd name="T51" fmla="*/ 337 h 373"/>
                  <a:gd name="T52" fmla="*/ 387 w 419"/>
                  <a:gd name="T53" fmla="*/ 345 h 373"/>
                  <a:gd name="T54" fmla="*/ 384 w 419"/>
                  <a:gd name="T55" fmla="*/ 353 h 373"/>
                  <a:gd name="T56" fmla="*/ 384 w 419"/>
                  <a:gd name="T57" fmla="*/ 367 h 373"/>
                  <a:gd name="T58" fmla="*/ 341 w 419"/>
                  <a:gd name="T59" fmla="*/ 373 h 373"/>
                  <a:gd name="T60" fmla="*/ 346 w 419"/>
                  <a:gd name="T61" fmla="*/ 362 h 373"/>
                  <a:gd name="T62" fmla="*/ 352 w 419"/>
                  <a:gd name="T63" fmla="*/ 357 h 373"/>
                  <a:gd name="T64" fmla="*/ 358 w 419"/>
                  <a:gd name="T65" fmla="*/ 351 h 373"/>
                  <a:gd name="T66" fmla="*/ 360 w 419"/>
                  <a:gd name="T67" fmla="*/ 342 h 373"/>
                  <a:gd name="T68" fmla="*/ 353 w 419"/>
                  <a:gd name="T69" fmla="*/ 333 h 373"/>
                  <a:gd name="T70" fmla="*/ 263 w 419"/>
                  <a:gd name="T71" fmla="*/ 333 h 373"/>
                  <a:gd name="T72" fmla="*/ 142 w 419"/>
                  <a:gd name="T73" fmla="*/ 333 h 373"/>
                  <a:gd name="T74" fmla="*/ 73 w 419"/>
                  <a:gd name="T75" fmla="*/ 304 h 373"/>
                  <a:gd name="T76" fmla="*/ 73 w 419"/>
                  <a:gd name="T77" fmla="*/ 233 h 373"/>
                  <a:gd name="T78" fmla="*/ 73 w 419"/>
                  <a:gd name="T79" fmla="*/ 161 h 373"/>
                  <a:gd name="T80" fmla="*/ 72 w 419"/>
                  <a:gd name="T81" fmla="*/ 120 h 373"/>
                  <a:gd name="T82" fmla="*/ 59 w 419"/>
                  <a:gd name="T83" fmla="*/ 115 h 373"/>
                  <a:gd name="T84" fmla="*/ 53 w 419"/>
                  <a:gd name="T85" fmla="*/ 101 h 373"/>
                  <a:gd name="T86" fmla="*/ 46 w 419"/>
                  <a:gd name="T87" fmla="*/ 92 h 373"/>
                  <a:gd name="T88" fmla="*/ 46 w 419"/>
                  <a:gd name="T89" fmla="*/ 85 h 373"/>
                  <a:gd name="T90" fmla="*/ 50 w 419"/>
                  <a:gd name="T91" fmla="*/ 74 h 373"/>
                  <a:gd name="T92" fmla="*/ 56 w 419"/>
                  <a:gd name="T93" fmla="*/ 69 h 373"/>
                  <a:gd name="T94" fmla="*/ 52 w 419"/>
                  <a:gd name="T95" fmla="*/ 60 h 373"/>
                  <a:gd name="T96" fmla="*/ 39 w 419"/>
                  <a:gd name="T97" fmla="*/ 60 h 373"/>
                  <a:gd name="T98" fmla="*/ 32 w 419"/>
                  <a:gd name="T99" fmla="*/ 55 h 373"/>
                  <a:gd name="T100" fmla="*/ 23 w 419"/>
                  <a:gd name="T101" fmla="*/ 45 h 373"/>
                  <a:gd name="T102" fmla="*/ 18 w 419"/>
                  <a:gd name="T103" fmla="*/ 36 h 373"/>
                  <a:gd name="T104" fmla="*/ 13 w 419"/>
                  <a:gd name="T105" fmla="*/ 28 h 373"/>
                  <a:gd name="T106" fmla="*/ 9 w 419"/>
                  <a:gd name="T107" fmla="*/ 23 h 373"/>
                  <a:gd name="T108" fmla="*/ 4 w 419"/>
                  <a:gd name="T109" fmla="*/ 11 h 373"/>
                  <a:gd name="T110" fmla="*/ 7 w 419"/>
                  <a:gd name="T111" fmla="*/ 2 h 373"/>
                  <a:gd name="T112" fmla="*/ 53 w 419"/>
                  <a:gd name="T113" fmla="*/ 3 h 373"/>
                  <a:gd name="T114" fmla="*/ 104 w 419"/>
                  <a:gd name="T115" fmla="*/ 3 h 373"/>
                  <a:gd name="T116" fmla="*/ 154 w 419"/>
                  <a:gd name="T117" fmla="*/ 3 h 373"/>
                  <a:gd name="T118" fmla="*/ 216 w 419"/>
                  <a:gd name="T119" fmla="*/ 2 h 373"/>
                  <a:gd name="T120" fmla="*/ 255 w 419"/>
                  <a:gd name="T121" fmla="*/ 2 h 373"/>
                  <a:gd name="T122" fmla="*/ 262 w 419"/>
                  <a:gd name="T123" fmla="*/ 10 h 373"/>
                  <a:gd name="T124" fmla="*/ 268 w 419"/>
                  <a:gd name="T125" fmla="*/ 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9" h="373">
                    <a:moveTo>
                      <a:pt x="274" y="20"/>
                    </a:moveTo>
                    <a:lnTo>
                      <a:pt x="271" y="22"/>
                    </a:lnTo>
                    <a:lnTo>
                      <a:pt x="269" y="26"/>
                    </a:lnTo>
                    <a:lnTo>
                      <a:pt x="269" y="29"/>
                    </a:lnTo>
                    <a:lnTo>
                      <a:pt x="268" y="34"/>
                    </a:lnTo>
                    <a:lnTo>
                      <a:pt x="268" y="37"/>
                    </a:lnTo>
                    <a:lnTo>
                      <a:pt x="271" y="51"/>
                    </a:lnTo>
                    <a:lnTo>
                      <a:pt x="271" y="52"/>
                    </a:lnTo>
                    <a:lnTo>
                      <a:pt x="271" y="54"/>
                    </a:lnTo>
                    <a:lnTo>
                      <a:pt x="272" y="54"/>
                    </a:lnTo>
                    <a:lnTo>
                      <a:pt x="272" y="55"/>
                    </a:lnTo>
                    <a:lnTo>
                      <a:pt x="274" y="57"/>
                    </a:lnTo>
                    <a:lnTo>
                      <a:pt x="274" y="59"/>
                    </a:lnTo>
                    <a:lnTo>
                      <a:pt x="272" y="62"/>
                    </a:lnTo>
                    <a:lnTo>
                      <a:pt x="272" y="63"/>
                    </a:lnTo>
                    <a:lnTo>
                      <a:pt x="274" y="65"/>
                    </a:lnTo>
                    <a:lnTo>
                      <a:pt x="275" y="66"/>
                    </a:lnTo>
                    <a:lnTo>
                      <a:pt x="277" y="68"/>
                    </a:lnTo>
                    <a:lnTo>
                      <a:pt x="277" y="69"/>
                    </a:lnTo>
                    <a:lnTo>
                      <a:pt x="277" y="71"/>
                    </a:lnTo>
                    <a:lnTo>
                      <a:pt x="277" y="74"/>
                    </a:lnTo>
                    <a:lnTo>
                      <a:pt x="278" y="75"/>
                    </a:lnTo>
                    <a:lnTo>
                      <a:pt x="295" y="89"/>
                    </a:lnTo>
                    <a:lnTo>
                      <a:pt x="295" y="91"/>
                    </a:lnTo>
                    <a:lnTo>
                      <a:pt x="297" y="92"/>
                    </a:lnTo>
                    <a:lnTo>
                      <a:pt x="297" y="94"/>
                    </a:lnTo>
                    <a:lnTo>
                      <a:pt x="297" y="95"/>
                    </a:lnTo>
                    <a:lnTo>
                      <a:pt x="298" y="97"/>
                    </a:lnTo>
                    <a:lnTo>
                      <a:pt x="312" y="108"/>
                    </a:lnTo>
                    <a:lnTo>
                      <a:pt x="314" y="109"/>
                    </a:lnTo>
                    <a:lnTo>
                      <a:pt x="315" y="111"/>
                    </a:lnTo>
                    <a:lnTo>
                      <a:pt x="317" y="114"/>
                    </a:lnTo>
                    <a:lnTo>
                      <a:pt x="318" y="115"/>
                    </a:lnTo>
                    <a:lnTo>
                      <a:pt x="318" y="117"/>
                    </a:lnTo>
                    <a:lnTo>
                      <a:pt x="318" y="118"/>
                    </a:lnTo>
                    <a:lnTo>
                      <a:pt x="318" y="120"/>
                    </a:lnTo>
                    <a:lnTo>
                      <a:pt x="318" y="121"/>
                    </a:lnTo>
                    <a:lnTo>
                      <a:pt x="318" y="123"/>
                    </a:lnTo>
                    <a:lnTo>
                      <a:pt x="320" y="124"/>
                    </a:lnTo>
                    <a:lnTo>
                      <a:pt x="320" y="126"/>
                    </a:lnTo>
                    <a:lnTo>
                      <a:pt x="320" y="127"/>
                    </a:lnTo>
                    <a:lnTo>
                      <a:pt x="318" y="127"/>
                    </a:lnTo>
                    <a:lnTo>
                      <a:pt x="320" y="129"/>
                    </a:lnTo>
                    <a:lnTo>
                      <a:pt x="320" y="131"/>
                    </a:lnTo>
                    <a:lnTo>
                      <a:pt x="320" y="132"/>
                    </a:lnTo>
                    <a:lnTo>
                      <a:pt x="320" y="134"/>
                    </a:lnTo>
                    <a:lnTo>
                      <a:pt x="323" y="140"/>
                    </a:lnTo>
                    <a:lnTo>
                      <a:pt x="324" y="143"/>
                    </a:lnTo>
                    <a:lnTo>
                      <a:pt x="327" y="143"/>
                    </a:lnTo>
                    <a:lnTo>
                      <a:pt x="330" y="141"/>
                    </a:lnTo>
                    <a:lnTo>
                      <a:pt x="334" y="137"/>
                    </a:lnTo>
                    <a:lnTo>
                      <a:pt x="337" y="137"/>
                    </a:lnTo>
                    <a:lnTo>
                      <a:pt x="338" y="137"/>
                    </a:lnTo>
                    <a:lnTo>
                      <a:pt x="341" y="138"/>
                    </a:lnTo>
                    <a:lnTo>
                      <a:pt x="343" y="138"/>
                    </a:lnTo>
                    <a:lnTo>
                      <a:pt x="346" y="140"/>
                    </a:lnTo>
                    <a:lnTo>
                      <a:pt x="352" y="143"/>
                    </a:lnTo>
                    <a:lnTo>
                      <a:pt x="355" y="144"/>
                    </a:lnTo>
                    <a:lnTo>
                      <a:pt x="357" y="147"/>
                    </a:lnTo>
                    <a:lnTo>
                      <a:pt x="355" y="149"/>
                    </a:lnTo>
                    <a:lnTo>
                      <a:pt x="355" y="150"/>
                    </a:lnTo>
                    <a:lnTo>
                      <a:pt x="353" y="152"/>
                    </a:lnTo>
                    <a:lnTo>
                      <a:pt x="352" y="154"/>
                    </a:lnTo>
                    <a:lnTo>
                      <a:pt x="352" y="157"/>
                    </a:lnTo>
                    <a:lnTo>
                      <a:pt x="352" y="160"/>
                    </a:lnTo>
                    <a:lnTo>
                      <a:pt x="352" y="163"/>
                    </a:lnTo>
                    <a:lnTo>
                      <a:pt x="350" y="166"/>
                    </a:lnTo>
                    <a:lnTo>
                      <a:pt x="347" y="170"/>
                    </a:lnTo>
                    <a:lnTo>
                      <a:pt x="344" y="180"/>
                    </a:lnTo>
                    <a:lnTo>
                      <a:pt x="341" y="184"/>
                    </a:lnTo>
                    <a:lnTo>
                      <a:pt x="340" y="187"/>
                    </a:lnTo>
                    <a:lnTo>
                      <a:pt x="340" y="190"/>
                    </a:lnTo>
                    <a:lnTo>
                      <a:pt x="341" y="193"/>
                    </a:lnTo>
                    <a:lnTo>
                      <a:pt x="341" y="195"/>
                    </a:lnTo>
                    <a:lnTo>
                      <a:pt x="341" y="196"/>
                    </a:lnTo>
                    <a:lnTo>
                      <a:pt x="343" y="198"/>
                    </a:lnTo>
                    <a:lnTo>
                      <a:pt x="346" y="201"/>
                    </a:lnTo>
                    <a:lnTo>
                      <a:pt x="347" y="203"/>
                    </a:lnTo>
                    <a:lnTo>
                      <a:pt x="349" y="204"/>
                    </a:lnTo>
                    <a:lnTo>
                      <a:pt x="350" y="206"/>
                    </a:lnTo>
                    <a:lnTo>
                      <a:pt x="352" y="207"/>
                    </a:lnTo>
                    <a:lnTo>
                      <a:pt x="353" y="209"/>
                    </a:lnTo>
                    <a:lnTo>
                      <a:pt x="355" y="210"/>
                    </a:lnTo>
                    <a:lnTo>
                      <a:pt x="357" y="212"/>
                    </a:lnTo>
                    <a:lnTo>
                      <a:pt x="360" y="213"/>
                    </a:lnTo>
                    <a:lnTo>
                      <a:pt x="363" y="216"/>
                    </a:lnTo>
                    <a:lnTo>
                      <a:pt x="364" y="216"/>
                    </a:lnTo>
                    <a:lnTo>
                      <a:pt x="366" y="216"/>
                    </a:lnTo>
                    <a:lnTo>
                      <a:pt x="367" y="216"/>
                    </a:lnTo>
                    <a:lnTo>
                      <a:pt x="369" y="218"/>
                    </a:lnTo>
                    <a:lnTo>
                      <a:pt x="372" y="219"/>
                    </a:lnTo>
                    <a:lnTo>
                      <a:pt x="375" y="222"/>
                    </a:lnTo>
                    <a:lnTo>
                      <a:pt x="376" y="224"/>
                    </a:lnTo>
                    <a:lnTo>
                      <a:pt x="379" y="226"/>
                    </a:lnTo>
                    <a:lnTo>
                      <a:pt x="381" y="227"/>
                    </a:lnTo>
                    <a:lnTo>
                      <a:pt x="383" y="229"/>
                    </a:lnTo>
                    <a:lnTo>
                      <a:pt x="386" y="233"/>
                    </a:lnTo>
                    <a:lnTo>
                      <a:pt x="386" y="235"/>
                    </a:lnTo>
                    <a:lnTo>
                      <a:pt x="392" y="238"/>
                    </a:lnTo>
                    <a:lnTo>
                      <a:pt x="395" y="239"/>
                    </a:lnTo>
                    <a:lnTo>
                      <a:pt x="393" y="241"/>
                    </a:lnTo>
                    <a:lnTo>
                      <a:pt x="393" y="242"/>
                    </a:lnTo>
                    <a:lnTo>
                      <a:pt x="395" y="244"/>
                    </a:lnTo>
                    <a:lnTo>
                      <a:pt x="395" y="245"/>
                    </a:lnTo>
                    <a:lnTo>
                      <a:pt x="395" y="247"/>
                    </a:lnTo>
                    <a:lnTo>
                      <a:pt x="393" y="249"/>
                    </a:lnTo>
                    <a:lnTo>
                      <a:pt x="395" y="250"/>
                    </a:lnTo>
                    <a:lnTo>
                      <a:pt x="395" y="253"/>
                    </a:lnTo>
                    <a:lnTo>
                      <a:pt x="398" y="256"/>
                    </a:lnTo>
                    <a:lnTo>
                      <a:pt x="399" y="258"/>
                    </a:lnTo>
                    <a:lnTo>
                      <a:pt x="399" y="262"/>
                    </a:lnTo>
                    <a:lnTo>
                      <a:pt x="398" y="264"/>
                    </a:lnTo>
                    <a:lnTo>
                      <a:pt x="396" y="267"/>
                    </a:lnTo>
                    <a:lnTo>
                      <a:pt x="395" y="268"/>
                    </a:lnTo>
                    <a:lnTo>
                      <a:pt x="395" y="272"/>
                    </a:lnTo>
                    <a:lnTo>
                      <a:pt x="395" y="273"/>
                    </a:lnTo>
                    <a:lnTo>
                      <a:pt x="396" y="273"/>
                    </a:lnTo>
                    <a:lnTo>
                      <a:pt x="398" y="275"/>
                    </a:lnTo>
                    <a:lnTo>
                      <a:pt x="398" y="276"/>
                    </a:lnTo>
                    <a:lnTo>
                      <a:pt x="398" y="278"/>
                    </a:lnTo>
                    <a:lnTo>
                      <a:pt x="399" y="281"/>
                    </a:lnTo>
                    <a:lnTo>
                      <a:pt x="402" y="284"/>
                    </a:lnTo>
                    <a:lnTo>
                      <a:pt x="402" y="287"/>
                    </a:lnTo>
                    <a:lnTo>
                      <a:pt x="402" y="288"/>
                    </a:lnTo>
                    <a:lnTo>
                      <a:pt x="404" y="290"/>
                    </a:lnTo>
                    <a:lnTo>
                      <a:pt x="407" y="291"/>
                    </a:lnTo>
                    <a:lnTo>
                      <a:pt x="409" y="293"/>
                    </a:lnTo>
                    <a:lnTo>
                      <a:pt x="410" y="293"/>
                    </a:lnTo>
                    <a:lnTo>
                      <a:pt x="410" y="291"/>
                    </a:lnTo>
                    <a:lnTo>
                      <a:pt x="410" y="290"/>
                    </a:lnTo>
                    <a:lnTo>
                      <a:pt x="409" y="290"/>
                    </a:lnTo>
                    <a:lnTo>
                      <a:pt x="407" y="288"/>
                    </a:lnTo>
                    <a:lnTo>
                      <a:pt x="409" y="287"/>
                    </a:lnTo>
                    <a:lnTo>
                      <a:pt x="410" y="287"/>
                    </a:lnTo>
                    <a:lnTo>
                      <a:pt x="412" y="287"/>
                    </a:lnTo>
                    <a:lnTo>
                      <a:pt x="412" y="288"/>
                    </a:lnTo>
                    <a:lnTo>
                      <a:pt x="412" y="290"/>
                    </a:lnTo>
                    <a:lnTo>
                      <a:pt x="413" y="291"/>
                    </a:lnTo>
                    <a:lnTo>
                      <a:pt x="415" y="293"/>
                    </a:lnTo>
                    <a:lnTo>
                      <a:pt x="415" y="295"/>
                    </a:lnTo>
                    <a:lnTo>
                      <a:pt x="416" y="295"/>
                    </a:lnTo>
                    <a:lnTo>
                      <a:pt x="418" y="295"/>
                    </a:lnTo>
                    <a:lnTo>
                      <a:pt x="419" y="295"/>
                    </a:lnTo>
                    <a:lnTo>
                      <a:pt x="419" y="296"/>
                    </a:lnTo>
                    <a:lnTo>
                      <a:pt x="419" y="299"/>
                    </a:lnTo>
                    <a:lnTo>
                      <a:pt x="419" y="302"/>
                    </a:lnTo>
                    <a:lnTo>
                      <a:pt x="419" y="304"/>
                    </a:lnTo>
                    <a:lnTo>
                      <a:pt x="418" y="304"/>
                    </a:lnTo>
                    <a:lnTo>
                      <a:pt x="418" y="305"/>
                    </a:lnTo>
                    <a:lnTo>
                      <a:pt x="418" y="308"/>
                    </a:lnTo>
                    <a:lnTo>
                      <a:pt x="419" y="310"/>
                    </a:lnTo>
                    <a:lnTo>
                      <a:pt x="419" y="313"/>
                    </a:lnTo>
                    <a:lnTo>
                      <a:pt x="418" y="314"/>
                    </a:lnTo>
                    <a:lnTo>
                      <a:pt x="416" y="319"/>
                    </a:lnTo>
                    <a:lnTo>
                      <a:pt x="415" y="324"/>
                    </a:lnTo>
                    <a:lnTo>
                      <a:pt x="413" y="327"/>
                    </a:lnTo>
                    <a:lnTo>
                      <a:pt x="412" y="327"/>
                    </a:lnTo>
                    <a:lnTo>
                      <a:pt x="409" y="327"/>
                    </a:lnTo>
                    <a:lnTo>
                      <a:pt x="407" y="325"/>
                    </a:lnTo>
                    <a:lnTo>
                      <a:pt x="406" y="324"/>
                    </a:lnTo>
                    <a:lnTo>
                      <a:pt x="404" y="322"/>
                    </a:lnTo>
                    <a:lnTo>
                      <a:pt x="402" y="324"/>
                    </a:lnTo>
                    <a:lnTo>
                      <a:pt x="402" y="327"/>
                    </a:lnTo>
                    <a:lnTo>
                      <a:pt x="401" y="328"/>
                    </a:lnTo>
                    <a:lnTo>
                      <a:pt x="401" y="331"/>
                    </a:lnTo>
                    <a:lnTo>
                      <a:pt x="401" y="333"/>
                    </a:lnTo>
                    <a:lnTo>
                      <a:pt x="399" y="334"/>
                    </a:lnTo>
                    <a:lnTo>
                      <a:pt x="398" y="336"/>
                    </a:lnTo>
                    <a:lnTo>
                      <a:pt x="396" y="336"/>
                    </a:lnTo>
                    <a:lnTo>
                      <a:pt x="395" y="336"/>
                    </a:lnTo>
                    <a:lnTo>
                      <a:pt x="395" y="334"/>
                    </a:lnTo>
                    <a:lnTo>
                      <a:pt x="396" y="333"/>
                    </a:lnTo>
                    <a:lnTo>
                      <a:pt x="396" y="331"/>
                    </a:lnTo>
                    <a:lnTo>
                      <a:pt x="395" y="328"/>
                    </a:lnTo>
                    <a:lnTo>
                      <a:pt x="393" y="327"/>
                    </a:lnTo>
                    <a:lnTo>
                      <a:pt x="392" y="328"/>
                    </a:lnTo>
                    <a:lnTo>
                      <a:pt x="390" y="331"/>
                    </a:lnTo>
                    <a:lnTo>
                      <a:pt x="392" y="331"/>
                    </a:lnTo>
                    <a:lnTo>
                      <a:pt x="392" y="333"/>
                    </a:lnTo>
                    <a:lnTo>
                      <a:pt x="393" y="334"/>
                    </a:lnTo>
                    <a:lnTo>
                      <a:pt x="392" y="336"/>
                    </a:lnTo>
                    <a:lnTo>
                      <a:pt x="392" y="337"/>
                    </a:lnTo>
                    <a:lnTo>
                      <a:pt x="393" y="340"/>
                    </a:lnTo>
                    <a:lnTo>
                      <a:pt x="393" y="342"/>
                    </a:lnTo>
                    <a:lnTo>
                      <a:pt x="393" y="344"/>
                    </a:lnTo>
                    <a:lnTo>
                      <a:pt x="392" y="344"/>
                    </a:lnTo>
                    <a:lnTo>
                      <a:pt x="390" y="345"/>
                    </a:lnTo>
                    <a:lnTo>
                      <a:pt x="389" y="345"/>
                    </a:lnTo>
                    <a:lnTo>
                      <a:pt x="387" y="345"/>
                    </a:lnTo>
                    <a:lnTo>
                      <a:pt x="387" y="347"/>
                    </a:lnTo>
                    <a:lnTo>
                      <a:pt x="389" y="348"/>
                    </a:lnTo>
                    <a:lnTo>
                      <a:pt x="390" y="350"/>
                    </a:lnTo>
                    <a:lnTo>
                      <a:pt x="392" y="350"/>
                    </a:lnTo>
                    <a:lnTo>
                      <a:pt x="392" y="351"/>
                    </a:lnTo>
                    <a:lnTo>
                      <a:pt x="390" y="351"/>
                    </a:lnTo>
                    <a:lnTo>
                      <a:pt x="384" y="353"/>
                    </a:lnTo>
                    <a:lnTo>
                      <a:pt x="387" y="357"/>
                    </a:lnTo>
                    <a:lnTo>
                      <a:pt x="389" y="360"/>
                    </a:lnTo>
                    <a:lnTo>
                      <a:pt x="387" y="362"/>
                    </a:lnTo>
                    <a:lnTo>
                      <a:pt x="386" y="363"/>
                    </a:lnTo>
                    <a:lnTo>
                      <a:pt x="384" y="363"/>
                    </a:lnTo>
                    <a:lnTo>
                      <a:pt x="384" y="365"/>
                    </a:lnTo>
                    <a:lnTo>
                      <a:pt x="384" y="367"/>
                    </a:lnTo>
                    <a:lnTo>
                      <a:pt x="383" y="370"/>
                    </a:lnTo>
                    <a:lnTo>
                      <a:pt x="381" y="371"/>
                    </a:lnTo>
                    <a:lnTo>
                      <a:pt x="372" y="373"/>
                    </a:lnTo>
                    <a:lnTo>
                      <a:pt x="363" y="373"/>
                    </a:lnTo>
                    <a:lnTo>
                      <a:pt x="353" y="373"/>
                    </a:lnTo>
                    <a:lnTo>
                      <a:pt x="346" y="373"/>
                    </a:lnTo>
                    <a:lnTo>
                      <a:pt x="341" y="373"/>
                    </a:lnTo>
                    <a:lnTo>
                      <a:pt x="340" y="373"/>
                    </a:lnTo>
                    <a:lnTo>
                      <a:pt x="340" y="371"/>
                    </a:lnTo>
                    <a:lnTo>
                      <a:pt x="343" y="367"/>
                    </a:lnTo>
                    <a:lnTo>
                      <a:pt x="344" y="365"/>
                    </a:lnTo>
                    <a:lnTo>
                      <a:pt x="344" y="363"/>
                    </a:lnTo>
                    <a:lnTo>
                      <a:pt x="346" y="363"/>
                    </a:lnTo>
                    <a:lnTo>
                      <a:pt x="346" y="362"/>
                    </a:lnTo>
                    <a:lnTo>
                      <a:pt x="347" y="362"/>
                    </a:lnTo>
                    <a:lnTo>
                      <a:pt x="349" y="362"/>
                    </a:lnTo>
                    <a:lnTo>
                      <a:pt x="349" y="360"/>
                    </a:lnTo>
                    <a:lnTo>
                      <a:pt x="349" y="359"/>
                    </a:lnTo>
                    <a:lnTo>
                      <a:pt x="349" y="357"/>
                    </a:lnTo>
                    <a:lnTo>
                      <a:pt x="350" y="357"/>
                    </a:lnTo>
                    <a:lnTo>
                      <a:pt x="352" y="357"/>
                    </a:lnTo>
                    <a:lnTo>
                      <a:pt x="353" y="356"/>
                    </a:lnTo>
                    <a:lnTo>
                      <a:pt x="355" y="356"/>
                    </a:lnTo>
                    <a:lnTo>
                      <a:pt x="355" y="354"/>
                    </a:lnTo>
                    <a:lnTo>
                      <a:pt x="357" y="354"/>
                    </a:lnTo>
                    <a:lnTo>
                      <a:pt x="357" y="353"/>
                    </a:lnTo>
                    <a:lnTo>
                      <a:pt x="357" y="351"/>
                    </a:lnTo>
                    <a:lnTo>
                      <a:pt x="358" y="351"/>
                    </a:lnTo>
                    <a:lnTo>
                      <a:pt x="360" y="351"/>
                    </a:lnTo>
                    <a:lnTo>
                      <a:pt x="360" y="350"/>
                    </a:lnTo>
                    <a:lnTo>
                      <a:pt x="360" y="348"/>
                    </a:lnTo>
                    <a:lnTo>
                      <a:pt x="360" y="347"/>
                    </a:lnTo>
                    <a:lnTo>
                      <a:pt x="360" y="345"/>
                    </a:lnTo>
                    <a:lnTo>
                      <a:pt x="360" y="344"/>
                    </a:lnTo>
                    <a:lnTo>
                      <a:pt x="360" y="342"/>
                    </a:lnTo>
                    <a:lnTo>
                      <a:pt x="360" y="340"/>
                    </a:lnTo>
                    <a:lnTo>
                      <a:pt x="357" y="339"/>
                    </a:lnTo>
                    <a:lnTo>
                      <a:pt x="357" y="337"/>
                    </a:lnTo>
                    <a:lnTo>
                      <a:pt x="357" y="336"/>
                    </a:lnTo>
                    <a:lnTo>
                      <a:pt x="355" y="336"/>
                    </a:lnTo>
                    <a:lnTo>
                      <a:pt x="355" y="334"/>
                    </a:lnTo>
                    <a:lnTo>
                      <a:pt x="353" y="333"/>
                    </a:lnTo>
                    <a:lnTo>
                      <a:pt x="349" y="333"/>
                    </a:lnTo>
                    <a:lnTo>
                      <a:pt x="332" y="333"/>
                    </a:lnTo>
                    <a:lnTo>
                      <a:pt x="315" y="333"/>
                    </a:lnTo>
                    <a:lnTo>
                      <a:pt x="298" y="333"/>
                    </a:lnTo>
                    <a:lnTo>
                      <a:pt x="280" y="333"/>
                    </a:lnTo>
                    <a:lnTo>
                      <a:pt x="266" y="333"/>
                    </a:lnTo>
                    <a:lnTo>
                      <a:pt x="263" y="333"/>
                    </a:lnTo>
                    <a:lnTo>
                      <a:pt x="246" y="333"/>
                    </a:lnTo>
                    <a:lnTo>
                      <a:pt x="228" y="333"/>
                    </a:lnTo>
                    <a:lnTo>
                      <a:pt x="211" y="333"/>
                    </a:lnTo>
                    <a:lnTo>
                      <a:pt x="194" y="333"/>
                    </a:lnTo>
                    <a:lnTo>
                      <a:pt x="177" y="333"/>
                    </a:lnTo>
                    <a:lnTo>
                      <a:pt x="159" y="333"/>
                    </a:lnTo>
                    <a:lnTo>
                      <a:pt x="142" y="333"/>
                    </a:lnTo>
                    <a:lnTo>
                      <a:pt x="125" y="333"/>
                    </a:lnTo>
                    <a:lnTo>
                      <a:pt x="107" y="333"/>
                    </a:lnTo>
                    <a:lnTo>
                      <a:pt x="90" y="333"/>
                    </a:lnTo>
                    <a:lnTo>
                      <a:pt x="73" y="333"/>
                    </a:lnTo>
                    <a:lnTo>
                      <a:pt x="73" y="324"/>
                    </a:lnTo>
                    <a:lnTo>
                      <a:pt x="73" y="313"/>
                    </a:lnTo>
                    <a:lnTo>
                      <a:pt x="73" y="304"/>
                    </a:lnTo>
                    <a:lnTo>
                      <a:pt x="73" y="293"/>
                    </a:lnTo>
                    <a:lnTo>
                      <a:pt x="73" y="284"/>
                    </a:lnTo>
                    <a:lnTo>
                      <a:pt x="73" y="273"/>
                    </a:lnTo>
                    <a:lnTo>
                      <a:pt x="73" y="262"/>
                    </a:lnTo>
                    <a:lnTo>
                      <a:pt x="73" y="253"/>
                    </a:lnTo>
                    <a:lnTo>
                      <a:pt x="73" y="242"/>
                    </a:lnTo>
                    <a:lnTo>
                      <a:pt x="73" y="233"/>
                    </a:lnTo>
                    <a:lnTo>
                      <a:pt x="73" y="222"/>
                    </a:lnTo>
                    <a:lnTo>
                      <a:pt x="73" y="212"/>
                    </a:lnTo>
                    <a:lnTo>
                      <a:pt x="73" y="203"/>
                    </a:lnTo>
                    <a:lnTo>
                      <a:pt x="73" y="192"/>
                    </a:lnTo>
                    <a:lnTo>
                      <a:pt x="73" y="181"/>
                    </a:lnTo>
                    <a:lnTo>
                      <a:pt x="73" y="170"/>
                    </a:lnTo>
                    <a:lnTo>
                      <a:pt x="73" y="161"/>
                    </a:lnTo>
                    <a:lnTo>
                      <a:pt x="73" y="150"/>
                    </a:lnTo>
                    <a:lnTo>
                      <a:pt x="73" y="140"/>
                    </a:lnTo>
                    <a:lnTo>
                      <a:pt x="73" y="131"/>
                    </a:lnTo>
                    <a:lnTo>
                      <a:pt x="73" y="124"/>
                    </a:lnTo>
                    <a:lnTo>
                      <a:pt x="73" y="123"/>
                    </a:lnTo>
                    <a:lnTo>
                      <a:pt x="73" y="121"/>
                    </a:lnTo>
                    <a:lnTo>
                      <a:pt x="72" y="120"/>
                    </a:lnTo>
                    <a:lnTo>
                      <a:pt x="70" y="120"/>
                    </a:lnTo>
                    <a:lnTo>
                      <a:pt x="69" y="120"/>
                    </a:lnTo>
                    <a:lnTo>
                      <a:pt x="67" y="120"/>
                    </a:lnTo>
                    <a:lnTo>
                      <a:pt x="65" y="118"/>
                    </a:lnTo>
                    <a:lnTo>
                      <a:pt x="62" y="117"/>
                    </a:lnTo>
                    <a:lnTo>
                      <a:pt x="61" y="117"/>
                    </a:lnTo>
                    <a:lnTo>
                      <a:pt x="59" y="115"/>
                    </a:lnTo>
                    <a:lnTo>
                      <a:pt x="59" y="114"/>
                    </a:lnTo>
                    <a:lnTo>
                      <a:pt x="59" y="112"/>
                    </a:lnTo>
                    <a:lnTo>
                      <a:pt x="56" y="111"/>
                    </a:lnTo>
                    <a:lnTo>
                      <a:pt x="55" y="106"/>
                    </a:lnTo>
                    <a:lnTo>
                      <a:pt x="55" y="103"/>
                    </a:lnTo>
                    <a:lnTo>
                      <a:pt x="55" y="101"/>
                    </a:lnTo>
                    <a:lnTo>
                      <a:pt x="53" y="101"/>
                    </a:lnTo>
                    <a:lnTo>
                      <a:pt x="52" y="101"/>
                    </a:lnTo>
                    <a:lnTo>
                      <a:pt x="52" y="100"/>
                    </a:lnTo>
                    <a:lnTo>
                      <a:pt x="52" y="98"/>
                    </a:lnTo>
                    <a:lnTo>
                      <a:pt x="49" y="97"/>
                    </a:lnTo>
                    <a:lnTo>
                      <a:pt x="47" y="97"/>
                    </a:lnTo>
                    <a:lnTo>
                      <a:pt x="47" y="95"/>
                    </a:lnTo>
                    <a:lnTo>
                      <a:pt x="46" y="92"/>
                    </a:lnTo>
                    <a:lnTo>
                      <a:pt x="44" y="91"/>
                    </a:lnTo>
                    <a:lnTo>
                      <a:pt x="43" y="91"/>
                    </a:lnTo>
                    <a:lnTo>
                      <a:pt x="43" y="89"/>
                    </a:lnTo>
                    <a:lnTo>
                      <a:pt x="43" y="86"/>
                    </a:lnTo>
                    <a:lnTo>
                      <a:pt x="44" y="86"/>
                    </a:lnTo>
                    <a:lnTo>
                      <a:pt x="46" y="86"/>
                    </a:lnTo>
                    <a:lnTo>
                      <a:pt x="46" y="85"/>
                    </a:lnTo>
                    <a:lnTo>
                      <a:pt x="46" y="83"/>
                    </a:lnTo>
                    <a:lnTo>
                      <a:pt x="46" y="82"/>
                    </a:lnTo>
                    <a:lnTo>
                      <a:pt x="47" y="80"/>
                    </a:lnTo>
                    <a:lnTo>
                      <a:pt x="49" y="78"/>
                    </a:lnTo>
                    <a:lnTo>
                      <a:pt x="49" y="77"/>
                    </a:lnTo>
                    <a:lnTo>
                      <a:pt x="50" y="77"/>
                    </a:lnTo>
                    <a:lnTo>
                      <a:pt x="50" y="74"/>
                    </a:lnTo>
                    <a:lnTo>
                      <a:pt x="50" y="72"/>
                    </a:lnTo>
                    <a:lnTo>
                      <a:pt x="52" y="72"/>
                    </a:lnTo>
                    <a:lnTo>
                      <a:pt x="55" y="74"/>
                    </a:lnTo>
                    <a:lnTo>
                      <a:pt x="56" y="74"/>
                    </a:lnTo>
                    <a:lnTo>
                      <a:pt x="56" y="72"/>
                    </a:lnTo>
                    <a:lnTo>
                      <a:pt x="56" y="71"/>
                    </a:lnTo>
                    <a:lnTo>
                      <a:pt x="56" y="69"/>
                    </a:lnTo>
                    <a:lnTo>
                      <a:pt x="56" y="68"/>
                    </a:lnTo>
                    <a:lnTo>
                      <a:pt x="56" y="66"/>
                    </a:lnTo>
                    <a:lnTo>
                      <a:pt x="53" y="63"/>
                    </a:lnTo>
                    <a:lnTo>
                      <a:pt x="52" y="63"/>
                    </a:lnTo>
                    <a:lnTo>
                      <a:pt x="53" y="62"/>
                    </a:lnTo>
                    <a:lnTo>
                      <a:pt x="53" y="60"/>
                    </a:lnTo>
                    <a:lnTo>
                      <a:pt x="52" y="60"/>
                    </a:lnTo>
                    <a:lnTo>
                      <a:pt x="52" y="59"/>
                    </a:lnTo>
                    <a:lnTo>
                      <a:pt x="50" y="60"/>
                    </a:lnTo>
                    <a:lnTo>
                      <a:pt x="49" y="60"/>
                    </a:lnTo>
                    <a:lnTo>
                      <a:pt x="46" y="62"/>
                    </a:lnTo>
                    <a:lnTo>
                      <a:pt x="44" y="63"/>
                    </a:lnTo>
                    <a:lnTo>
                      <a:pt x="43" y="63"/>
                    </a:lnTo>
                    <a:lnTo>
                      <a:pt x="39" y="60"/>
                    </a:lnTo>
                    <a:lnTo>
                      <a:pt x="38" y="60"/>
                    </a:lnTo>
                    <a:lnTo>
                      <a:pt x="36" y="59"/>
                    </a:lnTo>
                    <a:lnTo>
                      <a:pt x="36" y="57"/>
                    </a:lnTo>
                    <a:lnTo>
                      <a:pt x="35" y="57"/>
                    </a:lnTo>
                    <a:lnTo>
                      <a:pt x="33" y="57"/>
                    </a:lnTo>
                    <a:lnTo>
                      <a:pt x="33" y="55"/>
                    </a:lnTo>
                    <a:lnTo>
                      <a:pt x="32" y="55"/>
                    </a:lnTo>
                    <a:lnTo>
                      <a:pt x="29" y="51"/>
                    </a:lnTo>
                    <a:lnTo>
                      <a:pt x="27" y="49"/>
                    </a:lnTo>
                    <a:lnTo>
                      <a:pt x="26" y="49"/>
                    </a:lnTo>
                    <a:lnTo>
                      <a:pt x="23" y="49"/>
                    </a:lnTo>
                    <a:lnTo>
                      <a:pt x="23" y="48"/>
                    </a:lnTo>
                    <a:lnTo>
                      <a:pt x="23" y="46"/>
                    </a:lnTo>
                    <a:lnTo>
                      <a:pt x="23" y="45"/>
                    </a:lnTo>
                    <a:lnTo>
                      <a:pt x="23" y="43"/>
                    </a:lnTo>
                    <a:lnTo>
                      <a:pt x="24" y="42"/>
                    </a:lnTo>
                    <a:lnTo>
                      <a:pt x="23" y="42"/>
                    </a:lnTo>
                    <a:lnTo>
                      <a:pt x="21" y="40"/>
                    </a:lnTo>
                    <a:lnTo>
                      <a:pt x="21" y="39"/>
                    </a:lnTo>
                    <a:lnTo>
                      <a:pt x="20" y="37"/>
                    </a:lnTo>
                    <a:lnTo>
                      <a:pt x="18" y="36"/>
                    </a:lnTo>
                    <a:lnTo>
                      <a:pt x="20" y="32"/>
                    </a:lnTo>
                    <a:lnTo>
                      <a:pt x="20" y="31"/>
                    </a:lnTo>
                    <a:lnTo>
                      <a:pt x="18" y="31"/>
                    </a:lnTo>
                    <a:lnTo>
                      <a:pt x="15" y="31"/>
                    </a:lnTo>
                    <a:lnTo>
                      <a:pt x="15" y="29"/>
                    </a:lnTo>
                    <a:lnTo>
                      <a:pt x="13" y="29"/>
                    </a:lnTo>
                    <a:lnTo>
                      <a:pt x="13" y="28"/>
                    </a:lnTo>
                    <a:lnTo>
                      <a:pt x="12" y="26"/>
                    </a:lnTo>
                    <a:lnTo>
                      <a:pt x="10" y="26"/>
                    </a:lnTo>
                    <a:lnTo>
                      <a:pt x="9" y="26"/>
                    </a:lnTo>
                    <a:lnTo>
                      <a:pt x="7" y="26"/>
                    </a:lnTo>
                    <a:lnTo>
                      <a:pt x="7" y="25"/>
                    </a:lnTo>
                    <a:lnTo>
                      <a:pt x="9" y="25"/>
                    </a:lnTo>
                    <a:lnTo>
                      <a:pt x="9" y="23"/>
                    </a:lnTo>
                    <a:lnTo>
                      <a:pt x="9" y="20"/>
                    </a:lnTo>
                    <a:lnTo>
                      <a:pt x="7" y="19"/>
                    </a:lnTo>
                    <a:lnTo>
                      <a:pt x="7" y="17"/>
                    </a:lnTo>
                    <a:lnTo>
                      <a:pt x="7" y="16"/>
                    </a:lnTo>
                    <a:lnTo>
                      <a:pt x="7" y="14"/>
                    </a:lnTo>
                    <a:lnTo>
                      <a:pt x="6" y="13"/>
                    </a:lnTo>
                    <a:lnTo>
                      <a:pt x="4" y="11"/>
                    </a:lnTo>
                    <a:lnTo>
                      <a:pt x="6" y="10"/>
                    </a:lnTo>
                    <a:lnTo>
                      <a:pt x="4" y="8"/>
                    </a:lnTo>
                    <a:lnTo>
                      <a:pt x="3" y="8"/>
                    </a:lnTo>
                    <a:lnTo>
                      <a:pt x="1" y="6"/>
                    </a:lnTo>
                    <a:lnTo>
                      <a:pt x="0" y="3"/>
                    </a:lnTo>
                    <a:lnTo>
                      <a:pt x="1" y="2"/>
                    </a:lnTo>
                    <a:lnTo>
                      <a:pt x="7" y="2"/>
                    </a:lnTo>
                    <a:lnTo>
                      <a:pt x="13" y="2"/>
                    </a:lnTo>
                    <a:lnTo>
                      <a:pt x="20" y="2"/>
                    </a:lnTo>
                    <a:lnTo>
                      <a:pt x="26" y="3"/>
                    </a:lnTo>
                    <a:lnTo>
                      <a:pt x="33" y="3"/>
                    </a:lnTo>
                    <a:lnTo>
                      <a:pt x="39" y="3"/>
                    </a:lnTo>
                    <a:lnTo>
                      <a:pt x="47" y="3"/>
                    </a:lnTo>
                    <a:lnTo>
                      <a:pt x="53" y="3"/>
                    </a:lnTo>
                    <a:lnTo>
                      <a:pt x="61" y="3"/>
                    </a:lnTo>
                    <a:lnTo>
                      <a:pt x="69" y="3"/>
                    </a:lnTo>
                    <a:lnTo>
                      <a:pt x="75" y="3"/>
                    </a:lnTo>
                    <a:lnTo>
                      <a:pt x="82" y="5"/>
                    </a:lnTo>
                    <a:lnTo>
                      <a:pt x="88" y="5"/>
                    </a:lnTo>
                    <a:lnTo>
                      <a:pt x="96" y="3"/>
                    </a:lnTo>
                    <a:lnTo>
                      <a:pt x="104" y="3"/>
                    </a:lnTo>
                    <a:lnTo>
                      <a:pt x="111" y="3"/>
                    </a:lnTo>
                    <a:lnTo>
                      <a:pt x="118" y="3"/>
                    </a:lnTo>
                    <a:lnTo>
                      <a:pt x="125" y="3"/>
                    </a:lnTo>
                    <a:lnTo>
                      <a:pt x="133" y="3"/>
                    </a:lnTo>
                    <a:lnTo>
                      <a:pt x="139" y="3"/>
                    </a:lnTo>
                    <a:lnTo>
                      <a:pt x="147" y="3"/>
                    </a:lnTo>
                    <a:lnTo>
                      <a:pt x="154" y="3"/>
                    </a:lnTo>
                    <a:lnTo>
                      <a:pt x="162" y="3"/>
                    </a:lnTo>
                    <a:lnTo>
                      <a:pt x="170" y="3"/>
                    </a:lnTo>
                    <a:lnTo>
                      <a:pt x="180" y="3"/>
                    </a:lnTo>
                    <a:lnTo>
                      <a:pt x="193" y="3"/>
                    </a:lnTo>
                    <a:lnTo>
                      <a:pt x="205" y="2"/>
                    </a:lnTo>
                    <a:lnTo>
                      <a:pt x="209" y="2"/>
                    </a:lnTo>
                    <a:lnTo>
                      <a:pt x="216" y="2"/>
                    </a:lnTo>
                    <a:lnTo>
                      <a:pt x="223" y="2"/>
                    </a:lnTo>
                    <a:lnTo>
                      <a:pt x="229" y="2"/>
                    </a:lnTo>
                    <a:lnTo>
                      <a:pt x="236" y="2"/>
                    </a:lnTo>
                    <a:lnTo>
                      <a:pt x="242" y="2"/>
                    </a:lnTo>
                    <a:lnTo>
                      <a:pt x="248" y="0"/>
                    </a:lnTo>
                    <a:lnTo>
                      <a:pt x="255" y="0"/>
                    </a:lnTo>
                    <a:lnTo>
                      <a:pt x="255" y="2"/>
                    </a:lnTo>
                    <a:lnTo>
                      <a:pt x="257" y="2"/>
                    </a:lnTo>
                    <a:lnTo>
                      <a:pt x="257" y="3"/>
                    </a:lnTo>
                    <a:lnTo>
                      <a:pt x="257" y="5"/>
                    </a:lnTo>
                    <a:lnTo>
                      <a:pt x="258" y="6"/>
                    </a:lnTo>
                    <a:lnTo>
                      <a:pt x="260" y="6"/>
                    </a:lnTo>
                    <a:lnTo>
                      <a:pt x="262" y="8"/>
                    </a:lnTo>
                    <a:lnTo>
                      <a:pt x="262" y="10"/>
                    </a:lnTo>
                    <a:lnTo>
                      <a:pt x="263" y="10"/>
                    </a:lnTo>
                    <a:lnTo>
                      <a:pt x="265" y="10"/>
                    </a:lnTo>
                    <a:lnTo>
                      <a:pt x="265" y="11"/>
                    </a:lnTo>
                    <a:lnTo>
                      <a:pt x="265" y="13"/>
                    </a:lnTo>
                    <a:lnTo>
                      <a:pt x="266" y="13"/>
                    </a:lnTo>
                    <a:lnTo>
                      <a:pt x="268" y="14"/>
                    </a:lnTo>
                    <a:lnTo>
                      <a:pt x="268" y="16"/>
                    </a:lnTo>
                    <a:lnTo>
                      <a:pt x="269" y="19"/>
                    </a:lnTo>
                    <a:lnTo>
                      <a:pt x="271" y="19"/>
                    </a:lnTo>
                    <a:lnTo>
                      <a:pt x="272" y="20"/>
                    </a:lnTo>
                    <a:lnTo>
                      <a:pt x="274" y="2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7" name="Freeform 256">
                <a:extLst>
                  <a:ext uri="{FF2B5EF4-FFF2-40B4-BE49-F238E27FC236}">
                    <a16:creationId xmlns:a16="http://schemas.microsoft.com/office/drawing/2014/main" id="{C58EA4F8-882B-4C36-8DB3-712265475ECA}"/>
                  </a:ext>
                </a:extLst>
              </p:cNvPr>
              <p:cNvSpPr>
                <a:spLocks/>
              </p:cNvSpPr>
              <p:nvPr/>
            </p:nvSpPr>
            <p:spPr bwMode="auto">
              <a:xfrm>
                <a:off x="1094680" y="5891621"/>
                <a:ext cx="329403" cy="150327"/>
              </a:xfrm>
              <a:custGeom>
                <a:avLst/>
                <a:gdLst>
                  <a:gd name="T0" fmla="*/ 482 w 550"/>
                  <a:gd name="T1" fmla="*/ 50 h 251"/>
                  <a:gd name="T2" fmla="*/ 485 w 550"/>
                  <a:gd name="T3" fmla="*/ 61 h 251"/>
                  <a:gd name="T4" fmla="*/ 487 w 550"/>
                  <a:gd name="T5" fmla="*/ 70 h 251"/>
                  <a:gd name="T6" fmla="*/ 490 w 550"/>
                  <a:gd name="T7" fmla="*/ 79 h 251"/>
                  <a:gd name="T8" fmla="*/ 498 w 550"/>
                  <a:gd name="T9" fmla="*/ 92 h 251"/>
                  <a:gd name="T10" fmla="*/ 502 w 550"/>
                  <a:gd name="T11" fmla="*/ 102 h 251"/>
                  <a:gd name="T12" fmla="*/ 502 w 550"/>
                  <a:gd name="T13" fmla="*/ 108 h 251"/>
                  <a:gd name="T14" fmla="*/ 501 w 550"/>
                  <a:gd name="T15" fmla="*/ 118 h 251"/>
                  <a:gd name="T16" fmla="*/ 504 w 550"/>
                  <a:gd name="T17" fmla="*/ 124 h 251"/>
                  <a:gd name="T18" fmla="*/ 508 w 550"/>
                  <a:gd name="T19" fmla="*/ 124 h 251"/>
                  <a:gd name="T20" fmla="*/ 508 w 550"/>
                  <a:gd name="T21" fmla="*/ 128 h 251"/>
                  <a:gd name="T22" fmla="*/ 511 w 550"/>
                  <a:gd name="T23" fmla="*/ 134 h 251"/>
                  <a:gd name="T24" fmla="*/ 515 w 550"/>
                  <a:gd name="T25" fmla="*/ 145 h 251"/>
                  <a:gd name="T26" fmla="*/ 516 w 550"/>
                  <a:gd name="T27" fmla="*/ 153 h 251"/>
                  <a:gd name="T28" fmla="*/ 515 w 550"/>
                  <a:gd name="T29" fmla="*/ 162 h 251"/>
                  <a:gd name="T30" fmla="*/ 515 w 550"/>
                  <a:gd name="T31" fmla="*/ 165 h 251"/>
                  <a:gd name="T32" fmla="*/ 516 w 550"/>
                  <a:gd name="T33" fmla="*/ 168 h 251"/>
                  <a:gd name="T34" fmla="*/ 518 w 550"/>
                  <a:gd name="T35" fmla="*/ 176 h 251"/>
                  <a:gd name="T36" fmla="*/ 518 w 550"/>
                  <a:gd name="T37" fmla="*/ 185 h 251"/>
                  <a:gd name="T38" fmla="*/ 515 w 550"/>
                  <a:gd name="T39" fmla="*/ 191 h 251"/>
                  <a:gd name="T40" fmla="*/ 521 w 550"/>
                  <a:gd name="T41" fmla="*/ 197 h 251"/>
                  <a:gd name="T42" fmla="*/ 522 w 550"/>
                  <a:gd name="T43" fmla="*/ 206 h 251"/>
                  <a:gd name="T44" fmla="*/ 525 w 550"/>
                  <a:gd name="T45" fmla="*/ 211 h 251"/>
                  <a:gd name="T46" fmla="*/ 528 w 550"/>
                  <a:gd name="T47" fmla="*/ 219 h 251"/>
                  <a:gd name="T48" fmla="*/ 530 w 550"/>
                  <a:gd name="T49" fmla="*/ 225 h 251"/>
                  <a:gd name="T50" fmla="*/ 533 w 550"/>
                  <a:gd name="T51" fmla="*/ 226 h 251"/>
                  <a:gd name="T52" fmla="*/ 541 w 550"/>
                  <a:gd name="T53" fmla="*/ 231 h 251"/>
                  <a:gd name="T54" fmla="*/ 542 w 550"/>
                  <a:gd name="T55" fmla="*/ 240 h 251"/>
                  <a:gd name="T56" fmla="*/ 544 w 550"/>
                  <a:gd name="T57" fmla="*/ 248 h 251"/>
                  <a:gd name="T58" fmla="*/ 524 w 550"/>
                  <a:gd name="T59" fmla="*/ 251 h 251"/>
                  <a:gd name="T60" fmla="*/ 444 w 550"/>
                  <a:gd name="T61" fmla="*/ 251 h 251"/>
                  <a:gd name="T62" fmla="*/ 364 w 550"/>
                  <a:gd name="T63" fmla="*/ 251 h 251"/>
                  <a:gd name="T64" fmla="*/ 286 w 550"/>
                  <a:gd name="T65" fmla="*/ 251 h 251"/>
                  <a:gd name="T66" fmla="*/ 207 w 550"/>
                  <a:gd name="T67" fmla="*/ 251 h 251"/>
                  <a:gd name="T68" fmla="*/ 125 w 550"/>
                  <a:gd name="T69" fmla="*/ 251 h 251"/>
                  <a:gd name="T70" fmla="*/ 125 w 550"/>
                  <a:gd name="T71" fmla="*/ 220 h 251"/>
                  <a:gd name="T72" fmla="*/ 125 w 550"/>
                  <a:gd name="T73" fmla="*/ 190 h 251"/>
                  <a:gd name="T74" fmla="*/ 113 w 550"/>
                  <a:gd name="T75" fmla="*/ 168 h 251"/>
                  <a:gd name="T76" fmla="*/ 69 w 550"/>
                  <a:gd name="T77" fmla="*/ 168 h 251"/>
                  <a:gd name="T78" fmla="*/ 24 w 550"/>
                  <a:gd name="T79" fmla="*/ 168 h 251"/>
                  <a:gd name="T80" fmla="*/ 0 w 550"/>
                  <a:gd name="T81" fmla="*/ 138 h 251"/>
                  <a:gd name="T82" fmla="*/ 0 w 550"/>
                  <a:gd name="T83" fmla="*/ 73 h 251"/>
                  <a:gd name="T84" fmla="*/ 0 w 550"/>
                  <a:gd name="T85" fmla="*/ 10 h 251"/>
                  <a:gd name="T86" fmla="*/ 55 w 550"/>
                  <a:gd name="T87" fmla="*/ 0 h 251"/>
                  <a:gd name="T88" fmla="*/ 119 w 550"/>
                  <a:gd name="T89" fmla="*/ 0 h 251"/>
                  <a:gd name="T90" fmla="*/ 184 w 550"/>
                  <a:gd name="T91" fmla="*/ 0 h 251"/>
                  <a:gd name="T92" fmla="*/ 248 w 550"/>
                  <a:gd name="T93" fmla="*/ 0 h 251"/>
                  <a:gd name="T94" fmla="*/ 312 w 550"/>
                  <a:gd name="T95" fmla="*/ 0 h 251"/>
                  <a:gd name="T96" fmla="*/ 351 w 550"/>
                  <a:gd name="T97" fmla="*/ 0 h 251"/>
                  <a:gd name="T98" fmla="*/ 360 w 550"/>
                  <a:gd name="T99" fmla="*/ 6 h 251"/>
                  <a:gd name="T100" fmla="*/ 377 w 550"/>
                  <a:gd name="T101" fmla="*/ 16 h 251"/>
                  <a:gd name="T102" fmla="*/ 386 w 550"/>
                  <a:gd name="T103" fmla="*/ 16 h 251"/>
                  <a:gd name="T104" fmla="*/ 389 w 550"/>
                  <a:gd name="T105" fmla="*/ 10 h 251"/>
                  <a:gd name="T106" fmla="*/ 401 w 550"/>
                  <a:gd name="T107" fmla="*/ 12 h 251"/>
                  <a:gd name="T108" fmla="*/ 426 w 550"/>
                  <a:gd name="T109" fmla="*/ 9 h 251"/>
                  <a:gd name="T110" fmla="*/ 435 w 550"/>
                  <a:gd name="T111" fmla="*/ 16 h 251"/>
                  <a:gd name="T112" fmla="*/ 444 w 550"/>
                  <a:gd name="T113" fmla="*/ 20 h 251"/>
                  <a:gd name="T114" fmla="*/ 455 w 550"/>
                  <a:gd name="T115" fmla="*/ 23 h 251"/>
                  <a:gd name="T116" fmla="*/ 458 w 550"/>
                  <a:gd name="T117" fmla="*/ 26 h 251"/>
                  <a:gd name="T118" fmla="*/ 464 w 550"/>
                  <a:gd name="T119" fmla="*/ 27 h 251"/>
                  <a:gd name="T120" fmla="*/ 465 w 550"/>
                  <a:gd name="T121" fmla="*/ 3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0" h="251">
                    <a:moveTo>
                      <a:pt x="476" y="41"/>
                    </a:moveTo>
                    <a:lnTo>
                      <a:pt x="479" y="41"/>
                    </a:lnTo>
                    <a:lnTo>
                      <a:pt x="481" y="41"/>
                    </a:lnTo>
                    <a:lnTo>
                      <a:pt x="482" y="43"/>
                    </a:lnTo>
                    <a:lnTo>
                      <a:pt x="482" y="46"/>
                    </a:lnTo>
                    <a:lnTo>
                      <a:pt x="482" y="50"/>
                    </a:lnTo>
                    <a:lnTo>
                      <a:pt x="482" y="53"/>
                    </a:lnTo>
                    <a:lnTo>
                      <a:pt x="484" y="56"/>
                    </a:lnTo>
                    <a:lnTo>
                      <a:pt x="484" y="58"/>
                    </a:lnTo>
                    <a:lnTo>
                      <a:pt x="485" y="58"/>
                    </a:lnTo>
                    <a:lnTo>
                      <a:pt x="485" y="59"/>
                    </a:lnTo>
                    <a:lnTo>
                      <a:pt x="485" y="61"/>
                    </a:lnTo>
                    <a:lnTo>
                      <a:pt x="485" y="62"/>
                    </a:lnTo>
                    <a:lnTo>
                      <a:pt x="485" y="64"/>
                    </a:lnTo>
                    <a:lnTo>
                      <a:pt x="485" y="65"/>
                    </a:lnTo>
                    <a:lnTo>
                      <a:pt x="485" y="67"/>
                    </a:lnTo>
                    <a:lnTo>
                      <a:pt x="485" y="69"/>
                    </a:lnTo>
                    <a:lnTo>
                      <a:pt x="487" y="70"/>
                    </a:lnTo>
                    <a:lnTo>
                      <a:pt x="488" y="72"/>
                    </a:lnTo>
                    <a:lnTo>
                      <a:pt x="490" y="73"/>
                    </a:lnTo>
                    <a:lnTo>
                      <a:pt x="490" y="75"/>
                    </a:lnTo>
                    <a:lnTo>
                      <a:pt x="490" y="76"/>
                    </a:lnTo>
                    <a:lnTo>
                      <a:pt x="490" y="78"/>
                    </a:lnTo>
                    <a:lnTo>
                      <a:pt x="490" y="79"/>
                    </a:lnTo>
                    <a:lnTo>
                      <a:pt x="493" y="82"/>
                    </a:lnTo>
                    <a:lnTo>
                      <a:pt x="495" y="84"/>
                    </a:lnTo>
                    <a:lnTo>
                      <a:pt x="498" y="85"/>
                    </a:lnTo>
                    <a:lnTo>
                      <a:pt x="498" y="88"/>
                    </a:lnTo>
                    <a:lnTo>
                      <a:pt x="498" y="90"/>
                    </a:lnTo>
                    <a:lnTo>
                      <a:pt x="498" y="92"/>
                    </a:lnTo>
                    <a:lnTo>
                      <a:pt x="498" y="93"/>
                    </a:lnTo>
                    <a:lnTo>
                      <a:pt x="498" y="93"/>
                    </a:lnTo>
                    <a:lnTo>
                      <a:pt x="498" y="96"/>
                    </a:lnTo>
                    <a:lnTo>
                      <a:pt x="499" y="96"/>
                    </a:lnTo>
                    <a:lnTo>
                      <a:pt x="502" y="99"/>
                    </a:lnTo>
                    <a:lnTo>
                      <a:pt x="502" y="102"/>
                    </a:lnTo>
                    <a:lnTo>
                      <a:pt x="502" y="104"/>
                    </a:lnTo>
                    <a:lnTo>
                      <a:pt x="502" y="105"/>
                    </a:lnTo>
                    <a:lnTo>
                      <a:pt x="502" y="107"/>
                    </a:lnTo>
                    <a:lnTo>
                      <a:pt x="502" y="108"/>
                    </a:lnTo>
                    <a:lnTo>
                      <a:pt x="502" y="108"/>
                    </a:lnTo>
                    <a:lnTo>
                      <a:pt x="502" y="108"/>
                    </a:lnTo>
                    <a:lnTo>
                      <a:pt x="501" y="110"/>
                    </a:lnTo>
                    <a:lnTo>
                      <a:pt x="501" y="110"/>
                    </a:lnTo>
                    <a:lnTo>
                      <a:pt x="501" y="111"/>
                    </a:lnTo>
                    <a:lnTo>
                      <a:pt x="501" y="115"/>
                    </a:lnTo>
                    <a:lnTo>
                      <a:pt x="501" y="116"/>
                    </a:lnTo>
                    <a:lnTo>
                      <a:pt x="501" y="118"/>
                    </a:lnTo>
                    <a:lnTo>
                      <a:pt x="502" y="119"/>
                    </a:lnTo>
                    <a:lnTo>
                      <a:pt x="502" y="119"/>
                    </a:lnTo>
                    <a:lnTo>
                      <a:pt x="502" y="121"/>
                    </a:lnTo>
                    <a:lnTo>
                      <a:pt x="502" y="122"/>
                    </a:lnTo>
                    <a:lnTo>
                      <a:pt x="504" y="124"/>
                    </a:lnTo>
                    <a:lnTo>
                      <a:pt x="504" y="124"/>
                    </a:lnTo>
                    <a:lnTo>
                      <a:pt x="505" y="122"/>
                    </a:lnTo>
                    <a:lnTo>
                      <a:pt x="505" y="122"/>
                    </a:lnTo>
                    <a:lnTo>
                      <a:pt x="507" y="122"/>
                    </a:lnTo>
                    <a:lnTo>
                      <a:pt x="507" y="124"/>
                    </a:lnTo>
                    <a:lnTo>
                      <a:pt x="508" y="124"/>
                    </a:lnTo>
                    <a:lnTo>
                      <a:pt x="508" y="124"/>
                    </a:lnTo>
                    <a:lnTo>
                      <a:pt x="507" y="125"/>
                    </a:lnTo>
                    <a:lnTo>
                      <a:pt x="507" y="125"/>
                    </a:lnTo>
                    <a:lnTo>
                      <a:pt x="507" y="127"/>
                    </a:lnTo>
                    <a:lnTo>
                      <a:pt x="507" y="127"/>
                    </a:lnTo>
                    <a:lnTo>
                      <a:pt x="507" y="128"/>
                    </a:lnTo>
                    <a:lnTo>
                      <a:pt x="508" y="128"/>
                    </a:lnTo>
                    <a:lnTo>
                      <a:pt x="510" y="130"/>
                    </a:lnTo>
                    <a:lnTo>
                      <a:pt x="511" y="130"/>
                    </a:lnTo>
                    <a:lnTo>
                      <a:pt x="511" y="130"/>
                    </a:lnTo>
                    <a:lnTo>
                      <a:pt x="511" y="130"/>
                    </a:lnTo>
                    <a:lnTo>
                      <a:pt x="511" y="134"/>
                    </a:lnTo>
                    <a:lnTo>
                      <a:pt x="511" y="134"/>
                    </a:lnTo>
                    <a:lnTo>
                      <a:pt x="510" y="141"/>
                    </a:lnTo>
                    <a:lnTo>
                      <a:pt x="510" y="141"/>
                    </a:lnTo>
                    <a:lnTo>
                      <a:pt x="513" y="142"/>
                    </a:lnTo>
                    <a:lnTo>
                      <a:pt x="515" y="142"/>
                    </a:lnTo>
                    <a:lnTo>
                      <a:pt x="515" y="142"/>
                    </a:lnTo>
                    <a:lnTo>
                      <a:pt x="515" y="145"/>
                    </a:lnTo>
                    <a:lnTo>
                      <a:pt x="513" y="147"/>
                    </a:lnTo>
                    <a:lnTo>
                      <a:pt x="511" y="147"/>
                    </a:lnTo>
                    <a:lnTo>
                      <a:pt x="511" y="150"/>
                    </a:lnTo>
                    <a:lnTo>
                      <a:pt x="511" y="151"/>
                    </a:lnTo>
                    <a:lnTo>
                      <a:pt x="513" y="153"/>
                    </a:lnTo>
                    <a:lnTo>
                      <a:pt x="516" y="153"/>
                    </a:lnTo>
                    <a:lnTo>
                      <a:pt x="516" y="154"/>
                    </a:lnTo>
                    <a:lnTo>
                      <a:pt x="515" y="154"/>
                    </a:lnTo>
                    <a:lnTo>
                      <a:pt x="515" y="156"/>
                    </a:lnTo>
                    <a:lnTo>
                      <a:pt x="515" y="159"/>
                    </a:lnTo>
                    <a:lnTo>
                      <a:pt x="516" y="160"/>
                    </a:lnTo>
                    <a:lnTo>
                      <a:pt x="515" y="162"/>
                    </a:lnTo>
                    <a:lnTo>
                      <a:pt x="515" y="162"/>
                    </a:lnTo>
                    <a:lnTo>
                      <a:pt x="515" y="164"/>
                    </a:lnTo>
                    <a:lnTo>
                      <a:pt x="515" y="164"/>
                    </a:lnTo>
                    <a:lnTo>
                      <a:pt x="515" y="164"/>
                    </a:lnTo>
                    <a:lnTo>
                      <a:pt x="515" y="164"/>
                    </a:lnTo>
                    <a:lnTo>
                      <a:pt x="515" y="165"/>
                    </a:lnTo>
                    <a:lnTo>
                      <a:pt x="516" y="165"/>
                    </a:lnTo>
                    <a:lnTo>
                      <a:pt x="516" y="165"/>
                    </a:lnTo>
                    <a:lnTo>
                      <a:pt x="515" y="167"/>
                    </a:lnTo>
                    <a:lnTo>
                      <a:pt x="515" y="167"/>
                    </a:lnTo>
                    <a:lnTo>
                      <a:pt x="515" y="168"/>
                    </a:lnTo>
                    <a:lnTo>
                      <a:pt x="516" y="168"/>
                    </a:lnTo>
                    <a:lnTo>
                      <a:pt x="516" y="170"/>
                    </a:lnTo>
                    <a:lnTo>
                      <a:pt x="518" y="170"/>
                    </a:lnTo>
                    <a:lnTo>
                      <a:pt x="518" y="171"/>
                    </a:lnTo>
                    <a:lnTo>
                      <a:pt x="518" y="173"/>
                    </a:lnTo>
                    <a:lnTo>
                      <a:pt x="518" y="174"/>
                    </a:lnTo>
                    <a:lnTo>
                      <a:pt x="518" y="176"/>
                    </a:lnTo>
                    <a:lnTo>
                      <a:pt x="518" y="177"/>
                    </a:lnTo>
                    <a:lnTo>
                      <a:pt x="518" y="179"/>
                    </a:lnTo>
                    <a:lnTo>
                      <a:pt x="518" y="180"/>
                    </a:lnTo>
                    <a:lnTo>
                      <a:pt x="518" y="183"/>
                    </a:lnTo>
                    <a:lnTo>
                      <a:pt x="518" y="183"/>
                    </a:lnTo>
                    <a:lnTo>
                      <a:pt x="518" y="185"/>
                    </a:lnTo>
                    <a:lnTo>
                      <a:pt x="518" y="187"/>
                    </a:lnTo>
                    <a:lnTo>
                      <a:pt x="516" y="188"/>
                    </a:lnTo>
                    <a:lnTo>
                      <a:pt x="516" y="188"/>
                    </a:lnTo>
                    <a:lnTo>
                      <a:pt x="516" y="190"/>
                    </a:lnTo>
                    <a:lnTo>
                      <a:pt x="515" y="190"/>
                    </a:lnTo>
                    <a:lnTo>
                      <a:pt x="515" y="191"/>
                    </a:lnTo>
                    <a:lnTo>
                      <a:pt x="516" y="193"/>
                    </a:lnTo>
                    <a:lnTo>
                      <a:pt x="516" y="193"/>
                    </a:lnTo>
                    <a:lnTo>
                      <a:pt x="516" y="193"/>
                    </a:lnTo>
                    <a:lnTo>
                      <a:pt x="516" y="194"/>
                    </a:lnTo>
                    <a:lnTo>
                      <a:pt x="521" y="196"/>
                    </a:lnTo>
                    <a:lnTo>
                      <a:pt x="521" y="197"/>
                    </a:lnTo>
                    <a:lnTo>
                      <a:pt x="522" y="199"/>
                    </a:lnTo>
                    <a:lnTo>
                      <a:pt x="522" y="200"/>
                    </a:lnTo>
                    <a:lnTo>
                      <a:pt x="522" y="202"/>
                    </a:lnTo>
                    <a:lnTo>
                      <a:pt x="521" y="203"/>
                    </a:lnTo>
                    <a:lnTo>
                      <a:pt x="522" y="206"/>
                    </a:lnTo>
                    <a:lnTo>
                      <a:pt x="522" y="206"/>
                    </a:lnTo>
                    <a:lnTo>
                      <a:pt x="524" y="208"/>
                    </a:lnTo>
                    <a:lnTo>
                      <a:pt x="525" y="208"/>
                    </a:lnTo>
                    <a:lnTo>
                      <a:pt x="527" y="210"/>
                    </a:lnTo>
                    <a:lnTo>
                      <a:pt x="527" y="210"/>
                    </a:lnTo>
                    <a:lnTo>
                      <a:pt x="525" y="211"/>
                    </a:lnTo>
                    <a:lnTo>
                      <a:pt x="525" y="211"/>
                    </a:lnTo>
                    <a:lnTo>
                      <a:pt x="527" y="213"/>
                    </a:lnTo>
                    <a:lnTo>
                      <a:pt x="528" y="214"/>
                    </a:lnTo>
                    <a:lnTo>
                      <a:pt x="528" y="216"/>
                    </a:lnTo>
                    <a:lnTo>
                      <a:pt x="528" y="216"/>
                    </a:lnTo>
                    <a:lnTo>
                      <a:pt x="528" y="217"/>
                    </a:lnTo>
                    <a:lnTo>
                      <a:pt x="528" y="219"/>
                    </a:lnTo>
                    <a:lnTo>
                      <a:pt x="528" y="219"/>
                    </a:lnTo>
                    <a:lnTo>
                      <a:pt x="530" y="220"/>
                    </a:lnTo>
                    <a:lnTo>
                      <a:pt x="530" y="223"/>
                    </a:lnTo>
                    <a:lnTo>
                      <a:pt x="530" y="223"/>
                    </a:lnTo>
                    <a:lnTo>
                      <a:pt x="530" y="223"/>
                    </a:lnTo>
                    <a:lnTo>
                      <a:pt x="530" y="225"/>
                    </a:lnTo>
                    <a:lnTo>
                      <a:pt x="528" y="225"/>
                    </a:lnTo>
                    <a:lnTo>
                      <a:pt x="528" y="226"/>
                    </a:lnTo>
                    <a:lnTo>
                      <a:pt x="530" y="226"/>
                    </a:lnTo>
                    <a:lnTo>
                      <a:pt x="531" y="226"/>
                    </a:lnTo>
                    <a:lnTo>
                      <a:pt x="533" y="226"/>
                    </a:lnTo>
                    <a:lnTo>
                      <a:pt x="533" y="226"/>
                    </a:lnTo>
                    <a:lnTo>
                      <a:pt x="534" y="228"/>
                    </a:lnTo>
                    <a:lnTo>
                      <a:pt x="534" y="229"/>
                    </a:lnTo>
                    <a:lnTo>
                      <a:pt x="536" y="229"/>
                    </a:lnTo>
                    <a:lnTo>
                      <a:pt x="536" y="231"/>
                    </a:lnTo>
                    <a:lnTo>
                      <a:pt x="539" y="231"/>
                    </a:lnTo>
                    <a:lnTo>
                      <a:pt x="541" y="231"/>
                    </a:lnTo>
                    <a:lnTo>
                      <a:pt x="541" y="232"/>
                    </a:lnTo>
                    <a:lnTo>
                      <a:pt x="541" y="232"/>
                    </a:lnTo>
                    <a:lnTo>
                      <a:pt x="539" y="236"/>
                    </a:lnTo>
                    <a:lnTo>
                      <a:pt x="541" y="237"/>
                    </a:lnTo>
                    <a:lnTo>
                      <a:pt x="542" y="239"/>
                    </a:lnTo>
                    <a:lnTo>
                      <a:pt x="542" y="240"/>
                    </a:lnTo>
                    <a:lnTo>
                      <a:pt x="544" y="242"/>
                    </a:lnTo>
                    <a:lnTo>
                      <a:pt x="545" y="242"/>
                    </a:lnTo>
                    <a:lnTo>
                      <a:pt x="544" y="243"/>
                    </a:lnTo>
                    <a:lnTo>
                      <a:pt x="544" y="245"/>
                    </a:lnTo>
                    <a:lnTo>
                      <a:pt x="544" y="246"/>
                    </a:lnTo>
                    <a:lnTo>
                      <a:pt x="544" y="248"/>
                    </a:lnTo>
                    <a:lnTo>
                      <a:pt x="544" y="249"/>
                    </a:lnTo>
                    <a:lnTo>
                      <a:pt x="547" y="249"/>
                    </a:lnTo>
                    <a:lnTo>
                      <a:pt x="548" y="249"/>
                    </a:lnTo>
                    <a:lnTo>
                      <a:pt x="550" y="251"/>
                    </a:lnTo>
                    <a:lnTo>
                      <a:pt x="537" y="251"/>
                    </a:lnTo>
                    <a:lnTo>
                      <a:pt x="524" y="251"/>
                    </a:lnTo>
                    <a:lnTo>
                      <a:pt x="510" y="251"/>
                    </a:lnTo>
                    <a:lnTo>
                      <a:pt x="498" y="251"/>
                    </a:lnTo>
                    <a:lnTo>
                      <a:pt x="484" y="251"/>
                    </a:lnTo>
                    <a:lnTo>
                      <a:pt x="470" y="251"/>
                    </a:lnTo>
                    <a:lnTo>
                      <a:pt x="458" y="251"/>
                    </a:lnTo>
                    <a:lnTo>
                      <a:pt x="444" y="251"/>
                    </a:lnTo>
                    <a:lnTo>
                      <a:pt x="432" y="251"/>
                    </a:lnTo>
                    <a:lnTo>
                      <a:pt x="418" y="251"/>
                    </a:lnTo>
                    <a:lnTo>
                      <a:pt x="404" y="251"/>
                    </a:lnTo>
                    <a:lnTo>
                      <a:pt x="392" y="251"/>
                    </a:lnTo>
                    <a:lnTo>
                      <a:pt x="378" y="251"/>
                    </a:lnTo>
                    <a:lnTo>
                      <a:pt x="364" y="251"/>
                    </a:lnTo>
                    <a:lnTo>
                      <a:pt x="352" y="251"/>
                    </a:lnTo>
                    <a:lnTo>
                      <a:pt x="338" y="251"/>
                    </a:lnTo>
                    <a:lnTo>
                      <a:pt x="326" y="251"/>
                    </a:lnTo>
                    <a:lnTo>
                      <a:pt x="312" y="251"/>
                    </a:lnTo>
                    <a:lnTo>
                      <a:pt x="299" y="251"/>
                    </a:lnTo>
                    <a:lnTo>
                      <a:pt x="286" y="251"/>
                    </a:lnTo>
                    <a:lnTo>
                      <a:pt x="272" y="251"/>
                    </a:lnTo>
                    <a:lnTo>
                      <a:pt x="259" y="251"/>
                    </a:lnTo>
                    <a:lnTo>
                      <a:pt x="246" y="251"/>
                    </a:lnTo>
                    <a:lnTo>
                      <a:pt x="233" y="251"/>
                    </a:lnTo>
                    <a:lnTo>
                      <a:pt x="220" y="251"/>
                    </a:lnTo>
                    <a:lnTo>
                      <a:pt x="207" y="251"/>
                    </a:lnTo>
                    <a:lnTo>
                      <a:pt x="193" y="251"/>
                    </a:lnTo>
                    <a:lnTo>
                      <a:pt x="181" y="251"/>
                    </a:lnTo>
                    <a:lnTo>
                      <a:pt x="167" y="251"/>
                    </a:lnTo>
                    <a:lnTo>
                      <a:pt x="153" y="251"/>
                    </a:lnTo>
                    <a:lnTo>
                      <a:pt x="141" y="251"/>
                    </a:lnTo>
                    <a:lnTo>
                      <a:pt x="125" y="251"/>
                    </a:lnTo>
                    <a:lnTo>
                      <a:pt x="125" y="246"/>
                    </a:lnTo>
                    <a:lnTo>
                      <a:pt x="125" y="242"/>
                    </a:lnTo>
                    <a:lnTo>
                      <a:pt x="125" y="236"/>
                    </a:lnTo>
                    <a:lnTo>
                      <a:pt x="125" y="231"/>
                    </a:lnTo>
                    <a:lnTo>
                      <a:pt x="125" y="226"/>
                    </a:lnTo>
                    <a:lnTo>
                      <a:pt x="125" y="220"/>
                    </a:lnTo>
                    <a:lnTo>
                      <a:pt x="125" y="216"/>
                    </a:lnTo>
                    <a:lnTo>
                      <a:pt x="125" y="211"/>
                    </a:lnTo>
                    <a:lnTo>
                      <a:pt x="125" y="205"/>
                    </a:lnTo>
                    <a:lnTo>
                      <a:pt x="125" y="200"/>
                    </a:lnTo>
                    <a:lnTo>
                      <a:pt x="125" y="194"/>
                    </a:lnTo>
                    <a:lnTo>
                      <a:pt x="125" y="190"/>
                    </a:lnTo>
                    <a:lnTo>
                      <a:pt x="125" y="185"/>
                    </a:lnTo>
                    <a:lnTo>
                      <a:pt x="125" y="179"/>
                    </a:lnTo>
                    <a:lnTo>
                      <a:pt x="125" y="174"/>
                    </a:lnTo>
                    <a:lnTo>
                      <a:pt x="125" y="168"/>
                    </a:lnTo>
                    <a:lnTo>
                      <a:pt x="121" y="168"/>
                    </a:lnTo>
                    <a:lnTo>
                      <a:pt x="113" y="168"/>
                    </a:lnTo>
                    <a:lnTo>
                      <a:pt x="107" y="168"/>
                    </a:lnTo>
                    <a:lnTo>
                      <a:pt x="99" y="168"/>
                    </a:lnTo>
                    <a:lnTo>
                      <a:pt x="92" y="168"/>
                    </a:lnTo>
                    <a:lnTo>
                      <a:pt x="84" y="168"/>
                    </a:lnTo>
                    <a:lnTo>
                      <a:pt x="76" y="168"/>
                    </a:lnTo>
                    <a:lnTo>
                      <a:pt x="69" y="168"/>
                    </a:lnTo>
                    <a:lnTo>
                      <a:pt x="61" y="168"/>
                    </a:lnTo>
                    <a:lnTo>
                      <a:pt x="53" y="168"/>
                    </a:lnTo>
                    <a:lnTo>
                      <a:pt x="46" y="168"/>
                    </a:lnTo>
                    <a:lnTo>
                      <a:pt x="40" y="168"/>
                    </a:lnTo>
                    <a:lnTo>
                      <a:pt x="32" y="168"/>
                    </a:lnTo>
                    <a:lnTo>
                      <a:pt x="24" y="168"/>
                    </a:lnTo>
                    <a:lnTo>
                      <a:pt x="17" y="168"/>
                    </a:lnTo>
                    <a:lnTo>
                      <a:pt x="9" y="168"/>
                    </a:lnTo>
                    <a:lnTo>
                      <a:pt x="0" y="168"/>
                    </a:lnTo>
                    <a:lnTo>
                      <a:pt x="0" y="159"/>
                    </a:lnTo>
                    <a:lnTo>
                      <a:pt x="0" y="148"/>
                    </a:lnTo>
                    <a:lnTo>
                      <a:pt x="0" y="138"/>
                    </a:lnTo>
                    <a:lnTo>
                      <a:pt x="0" y="127"/>
                    </a:lnTo>
                    <a:lnTo>
                      <a:pt x="0" y="116"/>
                    </a:lnTo>
                    <a:lnTo>
                      <a:pt x="0" y="105"/>
                    </a:lnTo>
                    <a:lnTo>
                      <a:pt x="0" y="95"/>
                    </a:lnTo>
                    <a:lnTo>
                      <a:pt x="0" y="84"/>
                    </a:lnTo>
                    <a:lnTo>
                      <a:pt x="0" y="73"/>
                    </a:lnTo>
                    <a:lnTo>
                      <a:pt x="0" y="64"/>
                    </a:lnTo>
                    <a:lnTo>
                      <a:pt x="0" y="53"/>
                    </a:lnTo>
                    <a:lnTo>
                      <a:pt x="0" y="43"/>
                    </a:lnTo>
                    <a:lnTo>
                      <a:pt x="0" y="32"/>
                    </a:lnTo>
                    <a:lnTo>
                      <a:pt x="0" y="21"/>
                    </a:lnTo>
                    <a:lnTo>
                      <a:pt x="0" y="10"/>
                    </a:lnTo>
                    <a:lnTo>
                      <a:pt x="0" y="0"/>
                    </a:lnTo>
                    <a:lnTo>
                      <a:pt x="12" y="0"/>
                    </a:lnTo>
                    <a:lnTo>
                      <a:pt x="23" y="0"/>
                    </a:lnTo>
                    <a:lnTo>
                      <a:pt x="34" y="0"/>
                    </a:lnTo>
                    <a:lnTo>
                      <a:pt x="44" y="0"/>
                    </a:lnTo>
                    <a:lnTo>
                      <a:pt x="55" y="0"/>
                    </a:lnTo>
                    <a:lnTo>
                      <a:pt x="66" y="0"/>
                    </a:lnTo>
                    <a:lnTo>
                      <a:pt x="76" y="0"/>
                    </a:lnTo>
                    <a:lnTo>
                      <a:pt x="87" y="0"/>
                    </a:lnTo>
                    <a:lnTo>
                      <a:pt x="98" y="0"/>
                    </a:lnTo>
                    <a:lnTo>
                      <a:pt x="109" y="0"/>
                    </a:lnTo>
                    <a:lnTo>
                      <a:pt x="119" y="0"/>
                    </a:lnTo>
                    <a:lnTo>
                      <a:pt x="130" y="0"/>
                    </a:lnTo>
                    <a:lnTo>
                      <a:pt x="141" y="0"/>
                    </a:lnTo>
                    <a:lnTo>
                      <a:pt x="151" y="0"/>
                    </a:lnTo>
                    <a:lnTo>
                      <a:pt x="162" y="0"/>
                    </a:lnTo>
                    <a:lnTo>
                      <a:pt x="173" y="0"/>
                    </a:lnTo>
                    <a:lnTo>
                      <a:pt x="184" y="0"/>
                    </a:lnTo>
                    <a:lnTo>
                      <a:pt x="194" y="0"/>
                    </a:lnTo>
                    <a:lnTo>
                      <a:pt x="205" y="0"/>
                    </a:lnTo>
                    <a:lnTo>
                      <a:pt x="216" y="0"/>
                    </a:lnTo>
                    <a:lnTo>
                      <a:pt x="227" y="0"/>
                    </a:lnTo>
                    <a:lnTo>
                      <a:pt x="237" y="0"/>
                    </a:lnTo>
                    <a:lnTo>
                      <a:pt x="248" y="0"/>
                    </a:lnTo>
                    <a:lnTo>
                      <a:pt x="259" y="0"/>
                    </a:lnTo>
                    <a:lnTo>
                      <a:pt x="269" y="0"/>
                    </a:lnTo>
                    <a:lnTo>
                      <a:pt x="280" y="0"/>
                    </a:lnTo>
                    <a:lnTo>
                      <a:pt x="291" y="0"/>
                    </a:lnTo>
                    <a:lnTo>
                      <a:pt x="302" y="0"/>
                    </a:lnTo>
                    <a:lnTo>
                      <a:pt x="312" y="0"/>
                    </a:lnTo>
                    <a:lnTo>
                      <a:pt x="323" y="0"/>
                    </a:lnTo>
                    <a:lnTo>
                      <a:pt x="334" y="0"/>
                    </a:lnTo>
                    <a:lnTo>
                      <a:pt x="344" y="0"/>
                    </a:lnTo>
                    <a:lnTo>
                      <a:pt x="351" y="0"/>
                    </a:lnTo>
                    <a:lnTo>
                      <a:pt x="351" y="0"/>
                    </a:lnTo>
                    <a:lnTo>
                      <a:pt x="351" y="0"/>
                    </a:lnTo>
                    <a:lnTo>
                      <a:pt x="352" y="1"/>
                    </a:lnTo>
                    <a:lnTo>
                      <a:pt x="352" y="1"/>
                    </a:lnTo>
                    <a:lnTo>
                      <a:pt x="358" y="6"/>
                    </a:lnTo>
                    <a:lnTo>
                      <a:pt x="360" y="6"/>
                    </a:lnTo>
                    <a:lnTo>
                      <a:pt x="360" y="6"/>
                    </a:lnTo>
                    <a:lnTo>
                      <a:pt x="360" y="6"/>
                    </a:lnTo>
                    <a:lnTo>
                      <a:pt x="363" y="7"/>
                    </a:lnTo>
                    <a:lnTo>
                      <a:pt x="366" y="10"/>
                    </a:lnTo>
                    <a:lnTo>
                      <a:pt x="374" y="13"/>
                    </a:lnTo>
                    <a:lnTo>
                      <a:pt x="375" y="15"/>
                    </a:lnTo>
                    <a:lnTo>
                      <a:pt x="375" y="15"/>
                    </a:lnTo>
                    <a:lnTo>
                      <a:pt x="377" y="16"/>
                    </a:lnTo>
                    <a:lnTo>
                      <a:pt x="380" y="18"/>
                    </a:lnTo>
                    <a:lnTo>
                      <a:pt x="383" y="18"/>
                    </a:lnTo>
                    <a:lnTo>
                      <a:pt x="384" y="18"/>
                    </a:lnTo>
                    <a:lnTo>
                      <a:pt x="384" y="16"/>
                    </a:lnTo>
                    <a:lnTo>
                      <a:pt x="386" y="16"/>
                    </a:lnTo>
                    <a:lnTo>
                      <a:pt x="386" y="16"/>
                    </a:lnTo>
                    <a:lnTo>
                      <a:pt x="386" y="15"/>
                    </a:lnTo>
                    <a:lnTo>
                      <a:pt x="387" y="13"/>
                    </a:lnTo>
                    <a:lnTo>
                      <a:pt x="387" y="12"/>
                    </a:lnTo>
                    <a:lnTo>
                      <a:pt x="387" y="12"/>
                    </a:lnTo>
                    <a:lnTo>
                      <a:pt x="389" y="10"/>
                    </a:lnTo>
                    <a:lnTo>
                      <a:pt x="389" y="10"/>
                    </a:lnTo>
                    <a:lnTo>
                      <a:pt x="390" y="10"/>
                    </a:lnTo>
                    <a:lnTo>
                      <a:pt x="395" y="10"/>
                    </a:lnTo>
                    <a:lnTo>
                      <a:pt x="398" y="10"/>
                    </a:lnTo>
                    <a:lnTo>
                      <a:pt x="398" y="10"/>
                    </a:lnTo>
                    <a:lnTo>
                      <a:pt x="400" y="12"/>
                    </a:lnTo>
                    <a:lnTo>
                      <a:pt x="401" y="12"/>
                    </a:lnTo>
                    <a:lnTo>
                      <a:pt x="403" y="12"/>
                    </a:lnTo>
                    <a:lnTo>
                      <a:pt x="404" y="10"/>
                    </a:lnTo>
                    <a:lnTo>
                      <a:pt x="406" y="10"/>
                    </a:lnTo>
                    <a:lnTo>
                      <a:pt x="410" y="10"/>
                    </a:lnTo>
                    <a:lnTo>
                      <a:pt x="412" y="10"/>
                    </a:lnTo>
                    <a:lnTo>
                      <a:pt x="426" y="9"/>
                    </a:lnTo>
                    <a:lnTo>
                      <a:pt x="427" y="9"/>
                    </a:lnTo>
                    <a:lnTo>
                      <a:pt x="427" y="10"/>
                    </a:lnTo>
                    <a:lnTo>
                      <a:pt x="429" y="10"/>
                    </a:lnTo>
                    <a:lnTo>
                      <a:pt x="430" y="13"/>
                    </a:lnTo>
                    <a:lnTo>
                      <a:pt x="433" y="15"/>
                    </a:lnTo>
                    <a:lnTo>
                      <a:pt x="435" y="16"/>
                    </a:lnTo>
                    <a:lnTo>
                      <a:pt x="436" y="16"/>
                    </a:lnTo>
                    <a:lnTo>
                      <a:pt x="438" y="18"/>
                    </a:lnTo>
                    <a:lnTo>
                      <a:pt x="441" y="18"/>
                    </a:lnTo>
                    <a:lnTo>
                      <a:pt x="441" y="18"/>
                    </a:lnTo>
                    <a:lnTo>
                      <a:pt x="443" y="18"/>
                    </a:lnTo>
                    <a:lnTo>
                      <a:pt x="444" y="20"/>
                    </a:lnTo>
                    <a:lnTo>
                      <a:pt x="446" y="20"/>
                    </a:lnTo>
                    <a:lnTo>
                      <a:pt x="446" y="20"/>
                    </a:lnTo>
                    <a:lnTo>
                      <a:pt x="446" y="21"/>
                    </a:lnTo>
                    <a:lnTo>
                      <a:pt x="447" y="21"/>
                    </a:lnTo>
                    <a:lnTo>
                      <a:pt x="453" y="21"/>
                    </a:lnTo>
                    <a:lnTo>
                      <a:pt x="455" y="23"/>
                    </a:lnTo>
                    <a:lnTo>
                      <a:pt x="455" y="23"/>
                    </a:lnTo>
                    <a:lnTo>
                      <a:pt x="456" y="24"/>
                    </a:lnTo>
                    <a:lnTo>
                      <a:pt x="456" y="24"/>
                    </a:lnTo>
                    <a:lnTo>
                      <a:pt x="456" y="26"/>
                    </a:lnTo>
                    <a:lnTo>
                      <a:pt x="456" y="26"/>
                    </a:lnTo>
                    <a:lnTo>
                      <a:pt x="458" y="26"/>
                    </a:lnTo>
                    <a:lnTo>
                      <a:pt x="458" y="27"/>
                    </a:lnTo>
                    <a:lnTo>
                      <a:pt x="461" y="26"/>
                    </a:lnTo>
                    <a:lnTo>
                      <a:pt x="461" y="27"/>
                    </a:lnTo>
                    <a:lnTo>
                      <a:pt x="462" y="27"/>
                    </a:lnTo>
                    <a:lnTo>
                      <a:pt x="462" y="27"/>
                    </a:lnTo>
                    <a:lnTo>
                      <a:pt x="464" y="27"/>
                    </a:lnTo>
                    <a:lnTo>
                      <a:pt x="462" y="29"/>
                    </a:lnTo>
                    <a:lnTo>
                      <a:pt x="462" y="29"/>
                    </a:lnTo>
                    <a:lnTo>
                      <a:pt x="462" y="30"/>
                    </a:lnTo>
                    <a:lnTo>
                      <a:pt x="462" y="32"/>
                    </a:lnTo>
                    <a:lnTo>
                      <a:pt x="464" y="32"/>
                    </a:lnTo>
                    <a:lnTo>
                      <a:pt x="465" y="35"/>
                    </a:lnTo>
                    <a:lnTo>
                      <a:pt x="467" y="35"/>
                    </a:lnTo>
                    <a:lnTo>
                      <a:pt x="467" y="36"/>
                    </a:lnTo>
                    <a:lnTo>
                      <a:pt x="467" y="38"/>
                    </a:lnTo>
                    <a:lnTo>
                      <a:pt x="469" y="39"/>
                    </a:lnTo>
                    <a:lnTo>
                      <a:pt x="476" y="41"/>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8" name="Freeform 257">
                <a:extLst>
                  <a:ext uri="{FF2B5EF4-FFF2-40B4-BE49-F238E27FC236}">
                    <a16:creationId xmlns:a16="http://schemas.microsoft.com/office/drawing/2014/main" id="{50F30C65-2EEC-4912-8F87-7A3ABFF3ACDA}"/>
                  </a:ext>
                </a:extLst>
              </p:cNvPr>
              <p:cNvSpPr>
                <a:spLocks/>
              </p:cNvSpPr>
              <p:nvPr/>
            </p:nvSpPr>
            <p:spPr bwMode="auto">
              <a:xfrm>
                <a:off x="1134208" y="6186886"/>
                <a:ext cx="322815" cy="155119"/>
              </a:xfrm>
              <a:custGeom>
                <a:avLst/>
                <a:gdLst>
                  <a:gd name="T0" fmla="*/ 537 w 539"/>
                  <a:gd name="T1" fmla="*/ 115 h 259"/>
                  <a:gd name="T2" fmla="*/ 537 w 539"/>
                  <a:gd name="T3" fmla="*/ 244 h 259"/>
                  <a:gd name="T4" fmla="*/ 530 w 539"/>
                  <a:gd name="T5" fmla="*/ 257 h 259"/>
                  <a:gd name="T6" fmla="*/ 524 w 539"/>
                  <a:gd name="T7" fmla="*/ 256 h 259"/>
                  <a:gd name="T8" fmla="*/ 517 w 539"/>
                  <a:gd name="T9" fmla="*/ 253 h 259"/>
                  <a:gd name="T10" fmla="*/ 507 w 539"/>
                  <a:gd name="T11" fmla="*/ 245 h 259"/>
                  <a:gd name="T12" fmla="*/ 501 w 539"/>
                  <a:gd name="T13" fmla="*/ 242 h 259"/>
                  <a:gd name="T14" fmla="*/ 490 w 539"/>
                  <a:gd name="T15" fmla="*/ 236 h 259"/>
                  <a:gd name="T16" fmla="*/ 485 w 539"/>
                  <a:gd name="T17" fmla="*/ 241 h 259"/>
                  <a:gd name="T18" fmla="*/ 482 w 539"/>
                  <a:gd name="T19" fmla="*/ 242 h 259"/>
                  <a:gd name="T20" fmla="*/ 473 w 539"/>
                  <a:gd name="T21" fmla="*/ 242 h 259"/>
                  <a:gd name="T22" fmla="*/ 470 w 539"/>
                  <a:gd name="T23" fmla="*/ 241 h 259"/>
                  <a:gd name="T24" fmla="*/ 465 w 539"/>
                  <a:gd name="T25" fmla="*/ 237 h 259"/>
                  <a:gd name="T26" fmla="*/ 459 w 539"/>
                  <a:gd name="T27" fmla="*/ 241 h 259"/>
                  <a:gd name="T28" fmla="*/ 455 w 539"/>
                  <a:gd name="T29" fmla="*/ 244 h 259"/>
                  <a:gd name="T30" fmla="*/ 445 w 539"/>
                  <a:gd name="T31" fmla="*/ 242 h 259"/>
                  <a:gd name="T32" fmla="*/ 441 w 539"/>
                  <a:gd name="T33" fmla="*/ 244 h 259"/>
                  <a:gd name="T34" fmla="*/ 430 w 539"/>
                  <a:gd name="T35" fmla="*/ 248 h 259"/>
                  <a:gd name="T36" fmla="*/ 422 w 539"/>
                  <a:gd name="T37" fmla="*/ 254 h 259"/>
                  <a:gd name="T38" fmla="*/ 409 w 539"/>
                  <a:gd name="T39" fmla="*/ 248 h 259"/>
                  <a:gd name="T40" fmla="*/ 403 w 539"/>
                  <a:gd name="T41" fmla="*/ 244 h 259"/>
                  <a:gd name="T42" fmla="*/ 401 w 539"/>
                  <a:gd name="T43" fmla="*/ 239 h 259"/>
                  <a:gd name="T44" fmla="*/ 398 w 539"/>
                  <a:gd name="T45" fmla="*/ 244 h 259"/>
                  <a:gd name="T46" fmla="*/ 393 w 539"/>
                  <a:gd name="T47" fmla="*/ 244 h 259"/>
                  <a:gd name="T48" fmla="*/ 386 w 539"/>
                  <a:gd name="T49" fmla="*/ 242 h 259"/>
                  <a:gd name="T50" fmla="*/ 383 w 539"/>
                  <a:gd name="T51" fmla="*/ 236 h 259"/>
                  <a:gd name="T52" fmla="*/ 378 w 539"/>
                  <a:gd name="T53" fmla="*/ 242 h 259"/>
                  <a:gd name="T54" fmla="*/ 373 w 539"/>
                  <a:gd name="T55" fmla="*/ 247 h 259"/>
                  <a:gd name="T56" fmla="*/ 366 w 539"/>
                  <a:gd name="T57" fmla="*/ 251 h 259"/>
                  <a:gd name="T58" fmla="*/ 366 w 539"/>
                  <a:gd name="T59" fmla="*/ 241 h 259"/>
                  <a:gd name="T60" fmla="*/ 361 w 539"/>
                  <a:gd name="T61" fmla="*/ 244 h 259"/>
                  <a:gd name="T62" fmla="*/ 357 w 539"/>
                  <a:gd name="T63" fmla="*/ 245 h 259"/>
                  <a:gd name="T64" fmla="*/ 349 w 539"/>
                  <a:gd name="T65" fmla="*/ 241 h 259"/>
                  <a:gd name="T66" fmla="*/ 338 w 539"/>
                  <a:gd name="T67" fmla="*/ 233 h 259"/>
                  <a:gd name="T68" fmla="*/ 317 w 539"/>
                  <a:gd name="T69" fmla="*/ 241 h 259"/>
                  <a:gd name="T70" fmla="*/ 318 w 539"/>
                  <a:gd name="T71" fmla="*/ 233 h 259"/>
                  <a:gd name="T72" fmla="*/ 309 w 539"/>
                  <a:gd name="T73" fmla="*/ 224 h 259"/>
                  <a:gd name="T74" fmla="*/ 291 w 539"/>
                  <a:gd name="T75" fmla="*/ 224 h 259"/>
                  <a:gd name="T76" fmla="*/ 280 w 539"/>
                  <a:gd name="T77" fmla="*/ 224 h 259"/>
                  <a:gd name="T78" fmla="*/ 269 w 539"/>
                  <a:gd name="T79" fmla="*/ 222 h 259"/>
                  <a:gd name="T80" fmla="*/ 249 w 539"/>
                  <a:gd name="T81" fmla="*/ 218 h 259"/>
                  <a:gd name="T82" fmla="*/ 240 w 539"/>
                  <a:gd name="T83" fmla="*/ 208 h 259"/>
                  <a:gd name="T84" fmla="*/ 233 w 539"/>
                  <a:gd name="T85" fmla="*/ 201 h 259"/>
                  <a:gd name="T86" fmla="*/ 228 w 539"/>
                  <a:gd name="T87" fmla="*/ 198 h 259"/>
                  <a:gd name="T88" fmla="*/ 217 w 539"/>
                  <a:gd name="T89" fmla="*/ 201 h 259"/>
                  <a:gd name="T90" fmla="*/ 208 w 539"/>
                  <a:gd name="T91" fmla="*/ 202 h 259"/>
                  <a:gd name="T92" fmla="*/ 190 w 539"/>
                  <a:gd name="T93" fmla="*/ 188 h 259"/>
                  <a:gd name="T94" fmla="*/ 188 w 539"/>
                  <a:gd name="T95" fmla="*/ 132 h 259"/>
                  <a:gd name="T96" fmla="*/ 188 w 539"/>
                  <a:gd name="T97" fmla="*/ 61 h 259"/>
                  <a:gd name="T98" fmla="*/ 168 w 539"/>
                  <a:gd name="T99" fmla="*/ 40 h 259"/>
                  <a:gd name="T100" fmla="*/ 43 w 539"/>
                  <a:gd name="T101" fmla="*/ 40 h 259"/>
                  <a:gd name="T102" fmla="*/ 0 w 539"/>
                  <a:gd name="T103" fmla="*/ 11 h 259"/>
                  <a:gd name="T104" fmla="*/ 55 w 539"/>
                  <a:gd name="T105" fmla="*/ 0 h 259"/>
                  <a:gd name="T106" fmla="*/ 164 w 539"/>
                  <a:gd name="T107" fmla="*/ 0 h 259"/>
                  <a:gd name="T108" fmla="*/ 280 w 539"/>
                  <a:gd name="T109" fmla="*/ 0 h 259"/>
                  <a:gd name="T110" fmla="*/ 396 w 539"/>
                  <a:gd name="T111" fmla="*/ 0 h 259"/>
                  <a:gd name="T112" fmla="*/ 513 w 539"/>
                  <a:gd name="T11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9" h="259">
                    <a:moveTo>
                      <a:pt x="528" y="40"/>
                    </a:moveTo>
                    <a:lnTo>
                      <a:pt x="530" y="51"/>
                    </a:lnTo>
                    <a:lnTo>
                      <a:pt x="531" y="61"/>
                    </a:lnTo>
                    <a:lnTo>
                      <a:pt x="533" y="72"/>
                    </a:lnTo>
                    <a:lnTo>
                      <a:pt x="534" y="83"/>
                    </a:lnTo>
                    <a:lnTo>
                      <a:pt x="536" y="93"/>
                    </a:lnTo>
                    <a:lnTo>
                      <a:pt x="536" y="104"/>
                    </a:lnTo>
                    <a:lnTo>
                      <a:pt x="537" y="115"/>
                    </a:lnTo>
                    <a:lnTo>
                      <a:pt x="539" y="127"/>
                    </a:lnTo>
                    <a:lnTo>
                      <a:pt x="539" y="142"/>
                    </a:lnTo>
                    <a:lnTo>
                      <a:pt x="539" y="159"/>
                    </a:lnTo>
                    <a:lnTo>
                      <a:pt x="539" y="176"/>
                    </a:lnTo>
                    <a:lnTo>
                      <a:pt x="537" y="193"/>
                    </a:lnTo>
                    <a:lnTo>
                      <a:pt x="537" y="210"/>
                    </a:lnTo>
                    <a:lnTo>
                      <a:pt x="537" y="227"/>
                    </a:lnTo>
                    <a:lnTo>
                      <a:pt x="537" y="244"/>
                    </a:lnTo>
                    <a:lnTo>
                      <a:pt x="536" y="259"/>
                    </a:lnTo>
                    <a:lnTo>
                      <a:pt x="536" y="259"/>
                    </a:lnTo>
                    <a:lnTo>
                      <a:pt x="534" y="259"/>
                    </a:lnTo>
                    <a:lnTo>
                      <a:pt x="533" y="259"/>
                    </a:lnTo>
                    <a:lnTo>
                      <a:pt x="533" y="259"/>
                    </a:lnTo>
                    <a:lnTo>
                      <a:pt x="530" y="259"/>
                    </a:lnTo>
                    <a:lnTo>
                      <a:pt x="530" y="257"/>
                    </a:lnTo>
                    <a:lnTo>
                      <a:pt x="530" y="257"/>
                    </a:lnTo>
                    <a:lnTo>
                      <a:pt x="530" y="257"/>
                    </a:lnTo>
                    <a:lnTo>
                      <a:pt x="528" y="257"/>
                    </a:lnTo>
                    <a:lnTo>
                      <a:pt x="527" y="257"/>
                    </a:lnTo>
                    <a:lnTo>
                      <a:pt x="527" y="256"/>
                    </a:lnTo>
                    <a:lnTo>
                      <a:pt x="525" y="256"/>
                    </a:lnTo>
                    <a:lnTo>
                      <a:pt x="525" y="256"/>
                    </a:lnTo>
                    <a:lnTo>
                      <a:pt x="524" y="256"/>
                    </a:lnTo>
                    <a:lnTo>
                      <a:pt x="524" y="256"/>
                    </a:lnTo>
                    <a:lnTo>
                      <a:pt x="524" y="256"/>
                    </a:lnTo>
                    <a:lnTo>
                      <a:pt x="522" y="256"/>
                    </a:lnTo>
                    <a:lnTo>
                      <a:pt x="522" y="256"/>
                    </a:lnTo>
                    <a:lnTo>
                      <a:pt x="522" y="256"/>
                    </a:lnTo>
                    <a:lnTo>
                      <a:pt x="520" y="254"/>
                    </a:lnTo>
                    <a:lnTo>
                      <a:pt x="519" y="253"/>
                    </a:lnTo>
                    <a:lnTo>
                      <a:pt x="519" y="253"/>
                    </a:lnTo>
                    <a:lnTo>
                      <a:pt x="517" y="253"/>
                    </a:lnTo>
                    <a:lnTo>
                      <a:pt x="516" y="251"/>
                    </a:lnTo>
                    <a:lnTo>
                      <a:pt x="511" y="251"/>
                    </a:lnTo>
                    <a:lnTo>
                      <a:pt x="510" y="248"/>
                    </a:lnTo>
                    <a:lnTo>
                      <a:pt x="508" y="247"/>
                    </a:lnTo>
                    <a:lnTo>
                      <a:pt x="508" y="247"/>
                    </a:lnTo>
                    <a:lnTo>
                      <a:pt x="508" y="247"/>
                    </a:lnTo>
                    <a:lnTo>
                      <a:pt x="507" y="247"/>
                    </a:lnTo>
                    <a:lnTo>
                      <a:pt x="507" y="245"/>
                    </a:lnTo>
                    <a:lnTo>
                      <a:pt x="507" y="245"/>
                    </a:lnTo>
                    <a:lnTo>
                      <a:pt x="507" y="244"/>
                    </a:lnTo>
                    <a:lnTo>
                      <a:pt x="507" y="244"/>
                    </a:lnTo>
                    <a:lnTo>
                      <a:pt x="505" y="244"/>
                    </a:lnTo>
                    <a:lnTo>
                      <a:pt x="505" y="244"/>
                    </a:lnTo>
                    <a:lnTo>
                      <a:pt x="504" y="244"/>
                    </a:lnTo>
                    <a:lnTo>
                      <a:pt x="502" y="242"/>
                    </a:lnTo>
                    <a:lnTo>
                      <a:pt x="501" y="242"/>
                    </a:lnTo>
                    <a:lnTo>
                      <a:pt x="499" y="241"/>
                    </a:lnTo>
                    <a:lnTo>
                      <a:pt x="498" y="239"/>
                    </a:lnTo>
                    <a:lnTo>
                      <a:pt x="496" y="239"/>
                    </a:lnTo>
                    <a:lnTo>
                      <a:pt x="496" y="239"/>
                    </a:lnTo>
                    <a:lnTo>
                      <a:pt x="496" y="237"/>
                    </a:lnTo>
                    <a:lnTo>
                      <a:pt x="494" y="237"/>
                    </a:lnTo>
                    <a:lnTo>
                      <a:pt x="494" y="237"/>
                    </a:lnTo>
                    <a:lnTo>
                      <a:pt x="490" y="236"/>
                    </a:lnTo>
                    <a:lnTo>
                      <a:pt x="488" y="236"/>
                    </a:lnTo>
                    <a:lnTo>
                      <a:pt x="488" y="236"/>
                    </a:lnTo>
                    <a:lnTo>
                      <a:pt x="487" y="237"/>
                    </a:lnTo>
                    <a:lnTo>
                      <a:pt x="487" y="239"/>
                    </a:lnTo>
                    <a:lnTo>
                      <a:pt x="487" y="241"/>
                    </a:lnTo>
                    <a:lnTo>
                      <a:pt x="487" y="239"/>
                    </a:lnTo>
                    <a:lnTo>
                      <a:pt x="485" y="241"/>
                    </a:lnTo>
                    <a:lnTo>
                      <a:pt x="485" y="241"/>
                    </a:lnTo>
                    <a:lnTo>
                      <a:pt x="485" y="241"/>
                    </a:lnTo>
                    <a:lnTo>
                      <a:pt x="484" y="241"/>
                    </a:lnTo>
                    <a:lnTo>
                      <a:pt x="484" y="241"/>
                    </a:lnTo>
                    <a:lnTo>
                      <a:pt x="484" y="241"/>
                    </a:lnTo>
                    <a:lnTo>
                      <a:pt x="482" y="242"/>
                    </a:lnTo>
                    <a:lnTo>
                      <a:pt x="482" y="242"/>
                    </a:lnTo>
                    <a:lnTo>
                      <a:pt x="482" y="242"/>
                    </a:lnTo>
                    <a:lnTo>
                      <a:pt x="482" y="242"/>
                    </a:lnTo>
                    <a:lnTo>
                      <a:pt x="482" y="242"/>
                    </a:lnTo>
                    <a:lnTo>
                      <a:pt x="482" y="242"/>
                    </a:lnTo>
                    <a:lnTo>
                      <a:pt x="476" y="242"/>
                    </a:lnTo>
                    <a:lnTo>
                      <a:pt x="476" y="242"/>
                    </a:lnTo>
                    <a:lnTo>
                      <a:pt x="475" y="242"/>
                    </a:lnTo>
                    <a:lnTo>
                      <a:pt x="475" y="242"/>
                    </a:lnTo>
                    <a:lnTo>
                      <a:pt x="475" y="242"/>
                    </a:lnTo>
                    <a:lnTo>
                      <a:pt x="473" y="242"/>
                    </a:lnTo>
                    <a:lnTo>
                      <a:pt x="473" y="242"/>
                    </a:lnTo>
                    <a:lnTo>
                      <a:pt x="473" y="242"/>
                    </a:lnTo>
                    <a:lnTo>
                      <a:pt x="473" y="242"/>
                    </a:lnTo>
                    <a:lnTo>
                      <a:pt x="473" y="242"/>
                    </a:lnTo>
                    <a:lnTo>
                      <a:pt x="473" y="242"/>
                    </a:lnTo>
                    <a:lnTo>
                      <a:pt x="471" y="241"/>
                    </a:lnTo>
                    <a:lnTo>
                      <a:pt x="471" y="241"/>
                    </a:lnTo>
                    <a:lnTo>
                      <a:pt x="470" y="241"/>
                    </a:lnTo>
                    <a:lnTo>
                      <a:pt x="470" y="241"/>
                    </a:lnTo>
                    <a:lnTo>
                      <a:pt x="470" y="239"/>
                    </a:lnTo>
                    <a:lnTo>
                      <a:pt x="470" y="239"/>
                    </a:lnTo>
                    <a:lnTo>
                      <a:pt x="468" y="237"/>
                    </a:lnTo>
                    <a:lnTo>
                      <a:pt x="468" y="237"/>
                    </a:lnTo>
                    <a:lnTo>
                      <a:pt x="467" y="236"/>
                    </a:lnTo>
                    <a:lnTo>
                      <a:pt x="467" y="236"/>
                    </a:lnTo>
                    <a:lnTo>
                      <a:pt x="465" y="237"/>
                    </a:lnTo>
                    <a:lnTo>
                      <a:pt x="465" y="239"/>
                    </a:lnTo>
                    <a:lnTo>
                      <a:pt x="464" y="239"/>
                    </a:lnTo>
                    <a:lnTo>
                      <a:pt x="464" y="237"/>
                    </a:lnTo>
                    <a:lnTo>
                      <a:pt x="462" y="237"/>
                    </a:lnTo>
                    <a:lnTo>
                      <a:pt x="461" y="239"/>
                    </a:lnTo>
                    <a:lnTo>
                      <a:pt x="461" y="239"/>
                    </a:lnTo>
                    <a:lnTo>
                      <a:pt x="461" y="239"/>
                    </a:lnTo>
                    <a:lnTo>
                      <a:pt x="459" y="241"/>
                    </a:lnTo>
                    <a:lnTo>
                      <a:pt x="459" y="241"/>
                    </a:lnTo>
                    <a:lnTo>
                      <a:pt x="459" y="241"/>
                    </a:lnTo>
                    <a:lnTo>
                      <a:pt x="458" y="241"/>
                    </a:lnTo>
                    <a:lnTo>
                      <a:pt x="456" y="241"/>
                    </a:lnTo>
                    <a:lnTo>
                      <a:pt x="455" y="241"/>
                    </a:lnTo>
                    <a:lnTo>
                      <a:pt x="455" y="244"/>
                    </a:lnTo>
                    <a:lnTo>
                      <a:pt x="455" y="244"/>
                    </a:lnTo>
                    <a:lnTo>
                      <a:pt x="455" y="244"/>
                    </a:lnTo>
                    <a:lnTo>
                      <a:pt x="453" y="244"/>
                    </a:lnTo>
                    <a:lnTo>
                      <a:pt x="453" y="242"/>
                    </a:lnTo>
                    <a:lnTo>
                      <a:pt x="453" y="242"/>
                    </a:lnTo>
                    <a:lnTo>
                      <a:pt x="453" y="244"/>
                    </a:lnTo>
                    <a:lnTo>
                      <a:pt x="452" y="244"/>
                    </a:lnTo>
                    <a:lnTo>
                      <a:pt x="450" y="244"/>
                    </a:lnTo>
                    <a:lnTo>
                      <a:pt x="450" y="244"/>
                    </a:lnTo>
                    <a:lnTo>
                      <a:pt x="445" y="242"/>
                    </a:lnTo>
                    <a:lnTo>
                      <a:pt x="445" y="241"/>
                    </a:lnTo>
                    <a:lnTo>
                      <a:pt x="445" y="241"/>
                    </a:lnTo>
                    <a:lnTo>
                      <a:pt x="444" y="241"/>
                    </a:lnTo>
                    <a:lnTo>
                      <a:pt x="444" y="242"/>
                    </a:lnTo>
                    <a:lnTo>
                      <a:pt x="442" y="242"/>
                    </a:lnTo>
                    <a:lnTo>
                      <a:pt x="442" y="242"/>
                    </a:lnTo>
                    <a:lnTo>
                      <a:pt x="442" y="244"/>
                    </a:lnTo>
                    <a:lnTo>
                      <a:pt x="441" y="244"/>
                    </a:lnTo>
                    <a:lnTo>
                      <a:pt x="438" y="245"/>
                    </a:lnTo>
                    <a:lnTo>
                      <a:pt x="438" y="245"/>
                    </a:lnTo>
                    <a:lnTo>
                      <a:pt x="435" y="245"/>
                    </a:lnTo>
                    <a:lnTo>
                      <a:pt x="433" y="245"/>
                    </a:lnTo>
                    <a:lnTo>
                      <a:pt x="432" y="245"/>
                    </a:lnTo>
                    <a:lnTo>
                      <a:pt x="432" y="245"/>
                    </a:lnTo>
                    <a:lnTo>
                      <a:pt x="432" y="247"/>
                    </a:lnTo>
                    <a:lnTo>
                      <a:pt x="430" y="248"/>
                    </a:lnTo>
                    <a:lnTo>
                      <a:pt x="430" y="250"/>
                    </a:lnTo>
                    <a:lnTo>
                      <a:pt x="429" y="251"/>
                    </a:lnTo>
                    <a:lnTo>
                      <a:pt x="427" y="251"/>
                    </a:lnTo>
                    <a:lnTo>
                      <a:pt x="424" y="250"/>
                    </a:lnTo>
                    <a:lnTo>
                      <a:pt x="422" y="251"/>
                    </a:lnTo>
                    <a:lnTo>
                      <a:pt x="422" y="251"/>
                    </a:lnTo>
                    <a:lnTo>
                      <a:pt x="422" y="253"/>
                    </a:lnTo>
                    <a:lnTo>
                      <a:pt x="422" y="254"/>
                    </a:lnTo>
                    <a:lnTo>
                      <a:pt x="421" y="256"/>
                    </a:lnTo>
                    <a:lnTo>
                      <a:pt x="418" y="253"/>
                    </a:lnTo>
                    <a:lnTo>
                      <a:pt x="416" y="251"/>
                    </a:lnTo>
                    <a:lnTo>
                      <a:pt x="415" y="248"/>
                    </a:lnTo>
                    <a:lnTo>
                      <a:pt x="413" y="248"/>
                    </a:lnTo>
                    <a:lnTo>
                      <a:pt x="410" y="248"/>
                    </a:lnTo>
                    <a:lnTo>
                      <a:pt x="409" y="248"/>
                    </a:lnTo>
                    <a:lnTo>
                      <a:pt x="409" y="248"/>
                    </a:lnTo>
                    <a:lnTo>
                      <a:pt x="409" y="247"/>
                    </a:lnTo>
                    <a:lnTo>
                      <a:pt x="409" y="247"/>
                    </a:lnTo>
                    <a:lnTo>
                      <a:pt x="409" y="247"/>
                    </a:lnTo>
                    <a:lnTo>
                      <a:pt x="407" y="245"/>
                    </a:lnTo>
                    <a:lnTo>
                      <a:pt x="407" y="245"/>
                    </a:lnTo>
                    <a:lnTo>
                      <a:pt x="404" y="245"/>
                    </a:lnTo>
                    <a:lnTo>
                      <a:pt x="404" y="244"/>
                    </a:lnTo>
                    <a:lnTo>
                      <a:pt x="403" y="244"/>
                    </a:lnTo>
                    <a:lnTo>
                      <a:pt x="403" y="244"/>
                    </a:lnTo>
                    <a:lnTo>
                      <a:pt x="403" y="244"/>
                    </a:lnTo>
                    <a:lnTo>
                      <a:pt x="403" y="242"/>
                    </a:lnTo>
                    <a:lnTo>
                      <a:pt x="403" y="242"/>
                    </a:lnTo>
                    <a:lnTo>
                      <a:pt x="404" y="241"/>
                    </a:lnTo>
                    <a:lnTo>
                      <a:pt x="404" y="241"/>
                    </a:lnTo>
                    <a:lnTo>
                      <a:pt x="403" y="241"/>
                    </a:lnTo>
                    <a:lnTo>
                      <a:pt x="401" y="239"/>
                    </a:lnTo>
                    <a:lnTo>
                      <a:pt x="401" y="239"/>
                    </a:lnTo>
                    <a:lnTo>
                      <a:pt x="399" y="239"/>
                    </a:lnTo>
                    <a:lnTo>
                      <a:pt x="399" y="239"/>
                    </a:lnTo>
                    <a:lnTo>
                      <a:pt x="399" y="239"/>
                    </a:lnTo>
                    <a:lnTo>
                      <a:pt x="399" y="241"/>
                    </a:lnTo>
                    <a:lnTo>
                      <a:pt x="398" y="242"/>
                    </a:lnTo>
                    <a:lnTo>
                      <a:pt x="398" y="244"/>
                    </a:lnTo>
                    <a:lnTo>
                      <a:pt x="398" y="244"/>
                    </a:lnTo>
                    <a:lnTo>
                      <a:pt x="398" y="244"/>
                    </a:lnTo>
                    <a:lnTo>
                      <a:pt x="398" y="244"/>
                    </a:lnTo>
                    <a:lnTo>
                      <a:pt x="396" y="244"/>
                    </a:lnTo>
                    <a:lnTo>
                      <a:pt x="396" y="244"/>
                    </a:lnTo>
                    <a:lnTo>
                      <a:pt x="395" y="244"/>
                    </a:lnTo>
                    <a:lnTo>
                      <a:pt x="395" y="244"/>
                    </a:lnTo>
                    <a:lnTo>
                      <a:pt x="393" y="244"/>
                    </a:lnTo>
                    <a:lnTo>
                      <a:pt x="393" y="244"/>
                    </a:lnTo>
                    <a:lnTo>
                      <a:pt x="392" y="242"/>
                    </a:lnTo>
                    <a:lnTo>
                      <a:pt x="392" y="242"/>
                    </a:lnTo>
                    <a:lnTo>
                      <a:pt x="390" y="242"/>
                    </a:lnTo>
                    <a:lnTo>
                      <a:pt x="389" y="242"/>
                    </a:lnTo>
                    <a:lnTo>
                      <a:pt x="387" y="242"/>
                    </a:lnTo>
                    <a:lnTo>
                      <a:pt x="387" y="242"/>
                    </a:lnTo>
                    <a:lnTo>
                      <a:pt x="387" y="242"/>
                    </a:lnTo>
                    <a:lnTo>
                      <a:pt x="386" y="242"/>
                    </a:lnTo>
                    <a:lnTo>
                      <a:pt x="386" y="241"/>
                    </a:lnTo>
                    <a:lnTo>
                      <a:pt x="386" y="241"/>
                    </a:lnTo>
                    <a:lnTo>
                      <a:pt x="386" y="237"/>
                    </a:lnTo>
                    <a:lnTo>
                      <a:pt x="384" y="237"/>
                    </a:lnTo>
                    <a:lnTo>
                      <a:pt x="384" y="237"/>
                    </a:lnTo>
                    <a:lnTo>
                      <a:pt x="384" y="236"/>
                    </a:lnTo>
                    <a:lnTo>
                      <a:pt x="383" y="236"/>
                    </a:lnTo>
                    <a:lnTo>
                      <a:pt x="383" y="236"/>
                    </a:lnTo>
                    <a:lnTo>
                      <a:pt x="383" y="236"/>
                    </a:lnTo>
                    <a:lnTo>
                      <a:pt x="380" y="236"/>
                    </a:lnTo>
                    <a:lnTo>
                      <a:pt x="380" y="236"/>
                    </a:lnTo>
                    <a:lnTo>
                      <a:pt x="380" y="236"/>
                    </a:lnTo>
                    <a:lnTo>
                      <a:pt x="380" y="237"/>
                    </a:lnTo>
                    <a:lnTo>
                      <a:pt x="380" y="239"/>
                    </a:lnTo>
                    <a:lnTo>
                      <a:pt x="378" y="241"/>
                    </a:lnTo>
                    <a:lnTo>
                      <a:pt x="378" y="242"/>
                    </a:lnTo>
                    <a:lnTo>
                      <a:pt x="377" y="244"/>
                    </a:lnTo>
                    <a:lnTo>
                      <a:pt x="375" y="244"/>
                    </a:lnTo>
                    <a:lnTo>
                      <a:pt x="373" y="244"/>
                    </a:lnTo>
                    <a:lnTo>
                      <a:pt x="373" y="244"/>
                    </a:lnTo>
                    <a:lnTo>
                      <a:pt x="373" y="245"/>
                    </a:lnTo>
                    <a:lnTo>
                      <a:pt x="375" y="245"/>
                    </a:lnTo>
                    <a:lnTo>
                      <a:pt x="375" y="247"/>
                    </a:lnTo>
                    <a:lnTo>
                      <a:pt x="373" y="247"/>
                    </a:lnTo>
                    <a:lnTo>
                      <a:pt x="373" y="247"/>
                    </a:lnTo>
                    <a:lnTo>
                      <a:pt x="373" y="248"/>
                    </a:lnTo>
                    <a:lnTo>
                      <a:pt x="372" y="250"/>
                    </a:lnTo>
                    <a:lnTo>
                      <a:pt x="372" y="253"/>
                    </a:lnTo>
                    <a:lnTo>
                      <a:pt x="370" y="253"/>
                    </a:lnTo>
                    <a:lnTo>
                      <a:pt x="369" y="253"/>
                    </a:lnTo>
                    <a:lnTo>
                      <a:pt x="367" y="253"/>
                    </a:lnTo>
                    <a:lnTo>
                      <a:pt x="366" y="251"/>
                    </a:lnTo>
                    <a:lnTo>
                      <a:pt x="366" y="248"/>
                    </a:lnTo>
                    <a:lnTo>
                      <a:pt x="364" y="247"/>
                    </a:lnTo>
                    <a:lnTo>
                      <a:pt x="366" y="245"/>
                    </a:lnTo>
                    <a:lnTo>
                      <a:pt x="366" y="244"/>
                    </a:lnTo>
                    <a:lnTo>
                      <a:pt x="367" y="242"/>
                    </a:lnTo>
                    <a:lnTo>
                      <a:pt x="367" y="242"/>
                    </a:lnTo>
                    <a:lnTo>
                      <a:pt x="366" y="241"/>
                    </a:lnTo>
                    <a:lnTo>
                      <a:pt x="366" y="241"/>
                    </a:lnTo>
                    <a:lnTo>
                      <a:pt x="364" y="239"/>
                    </a:lnTo>
                    <a:lnTo>
                      <a:pt x="364" y="239"/>
                    </a:lnTo>
                    <a:lnTo>
                      <a:pt x="363" y="241"/>
                    </a:lnTo>
                    <a:lnTo>
                      <a:pt x="363" y="241"/>
                    </a:lnTo>
                    <a:lnTo>
                      <a:pt x="363" y="241"/>
                    </a:lnTo>
                    <a:lnTo>
                      <a:pt x="363" y="241"/>
                    </a:lnTo>
                    <a:lnTo>
                      <a:pt x="361" y="244"/>
                    </a:lnTo>
                    <a:lnTo>
                      <a:pt x="361" y="244"/>
                    </a:lnTo>
                    <a:lnTo>
                      <a:pt x="360" y="242"/>
                    </a:lnTo>
                    <a:lnTo>
                      <a:pt x="358" y="242"/>
                    </a:lnTo>
                    <a:lnTo>
                      <a:pt x="358" y="242"/>
                    </a:lnTo>
                    <a:lnTo>
                      <a:pt x="358" y="244"/>
                    </a:lnTo>
                    <a:lnTo>
                      <a:pt x="357" y="244"/>
                    </a:lnTo>
                    <a:lnTo>
                      <a:pt x="357" y="244"/>
                    </a:lnTo>
                    <a:lnTo>
                      <a:pt x="357" y="244"/>
                    </a:lnTo>
                    <a:lnTo>
                      <a:pt x="357" y="245"/>
                    </a:lnTo>
                    <a:lnTo>
                      <a:pt x="355" y="245"/>
                    </a:lnTo>
                    <a:lnTo>
                      <a:pt x="355" y="245"/>
                    </a:lnTo>
                    <a:lnTo>
                      <a:pt x="355" y="245"/>
                    </a:lnTo>
                    <a:lnTo>
                      <a:pt x="350" y="245"/>
                    </a:lnTo>
                    <a:lnTo>
                      <a:pt x="349" y="245"/>
                    </a:lnTo>
                    <a:lnTo>
                      <a:pt x="349" y="244"/>
                    </a:lnTo>
                    <a:lnTo>
                      <a:pt x="349" y="242"/>
                    </a:lnTo>
                    <a:lnTo>
                      <a:pt x="349" y="241"/>
                    </a:lnTo>
                    <a:lnTo>
                      <a:pt x="347" y="241"/>
                    </a:lnTo>
                    <a:lnTo>
                      <a:pt x="346" y="241"/>
                    </a:lnTo>
                    <a:lnTo>
                      <a:pt x="341" y="241"/>
                    </a:lnTo>
                    <a:lnTo>
                      <a:pt x="341" y="241"/>
                    </a:lnTo>
                    <a:lnTo>
                      <a:pt x="340" y="239"/>
                    </a:lnTo>
                    <a:lnTo>
                      <a:pt x="340" y="236"/>
                    </a:lnTo>
                    <a:lnTo>
                      <a:pt x="340" y="234"/>
                    </a:lnTo>
                    <a:lnTo>
                      <a:pt x="338" y="233"/>
                    </a:lnTo>
                    <a:lnTo>
                      <a:pt x="335" y="234"/>
                    </a:lnTo>
                    <a:lnTo>
                      <a:pt x="334" y="236"/>
                    </a:lnTo>
                    <a:lnTo>
                      <a:pt x="327" y="241"/>
                    </a:lnTo>
                    <a:lnTo>
                      <a:pt x="324" y="242"/>
                    </a:lnTo>
                    <a:lnTo>
                      <a:pt x="323" y="244"/>
                    </a:lnTo>
                    <a:lnTo>
                      <a:pt x="320" y="242"/>
                    </a:lnTo>
                    <a:lnTo>
                      <a:pt x="318" y="242"/>
                    </a:lnTo>
                    <a:lnTo>
                      <a:pt x="317" y="241"/>
                    </a:lnTo>
                    <a:lnTo>
                      <a:pt x="318" y="239"/>
                    </a:lnTo>
                    <a:lnTo>
                      <a:pt x="318" y="239"/>
                    </a:lnTo>
                    <a:lnTo>
                      <a:pt x="318" y="239"/>
                    </a:lnTo>
                    <a:lnTo>
                      <a:pt x="318" y="237"/>
                    </a:lnTo>
                    <a:lnTo>
                      <a:pt x="318" y="236"/>
                    </a:lnTo>
                    <a:lnTo>
                      <a:pt x="318" y="236"/>
                    </a:lnTo>
                    <a:lnTo>
                      <a:pt x="318" y="234"/>
                    </a:lnTo>
                    <a:lnTo>
                      <a:pt x="318" y="233"/>
                    </a:lnTo>
                    <a:lnTo>
                      <a:pt x="318" y="233"/>
                    </a:lnTo>
                    <a:lnTo>
                      <a:pt x="317" y="233"/>
                    </a:lnTo>
                    <a:lnTo>
                      <a:pt x="315" y="233"/>
                    </a:lnTo>
                    <a:lnTo>
                      <a:pt x="312" y="231"/>
                    </a:lnTo>
                    <a:lnTo>
                      <a:pt x="309" y="230"/>
                    </a:lnTo>
                    <a:lnTo>
                      <a:pt x="309" y="228"/>
                    </a:lnTo>
                    <a:lnTo>
                      <a:pt x="309" y="227"/>
                    </a:lnTo>
                    <a:lnTo>
                      <a:pt x="309" y="224"/>
                    </a:lnTo>
                    <a:lnTo>
                      <a:pt x="309" y="222"/>
                    </a:lnTo>
                    <a:lnTo>
                      <a:pt x="308" y="221"/>
                    </a:lnTo>
                    <a:lnTo>
                      <a:pt x="306" y="222"/>
                    </a:lnTo>
                    <a:lnTo>
                      <a:pt x="303" y="222"/>
                    </a:lnTo>
                    <a:lnTo>
                      <a:pt x="301" y="222"/>
                    </a:lnTo>
                    <a:lnTo>
                      <a:pt x="294" y="222"/>
                    </a:lnTo>
                    <a:lnTo>
                      <a:pt x="292" y="222"/>
                    </a:lnTo>
                    <a:lnTo>
                      <a:pt x="291" y="224"/>
                    </a:lnTo>
                    <a:lnTo>
                      <a:pt x="289" y="225"/>
                    </a:lnTo>
                    <a:lnTo>
                      <a:pt x="289" y="225"/>
                    </a:lnTo>
                    <a:lnTo>
                      <a:pt x="289" y="227"/>
                    </a:lnTo>
                    <a:lnTo>
                      <a:pt x="288" y="227"/>
                    </a:lnTo>
                    <a:lnTo>
                      <a:pt x="285" y="227"/>
                    </a:lnTo>
                    <a:lnTo>
                      <a:pt x="283" y="227"/>
                    </a:lnTo>
                    <a:lnTo>
                      <a:pt x="282" y="224"/>
                    </a:lnTo>
                    <a:lnTo>
                      <a:pt x="280" y="224"/>
                    </a:lnTo>
                    <a:lnTo>
                      <a:pt x="280" y="224"/>
                    </a:lnTo>
                    <a:lnTo>
                      <a:pt x="278" y="221"/>
                    </a:lnTo>
                    <a:lnTo>
                      <a:pt x="278" y="221"/>
                    </a:lnTo>
                    <a:lnTo>
                      <a:pt x="275" y="221"/>
                    </a:lnTo>
                    <a:lnTo>
                      <a:pt x="275" y="221"/>
                    </a:lnTo>
                    <a:lnTo>
                      <a:pt x="274" y="221"/>
                    </a:lnTo>
                    <a:lnTo>
                      <a:pt x="269" y="222"/>
                    </a:lnTo>
                    <a:lnTo>
                      <a:pt x="269" y="222"/>
                    </a:lnTo>
                    <a:lnTo>
                      <a:pt x="260" y="221"/>
                    </a:lnTo>
                    <a:lnTo>
                      <a:pt x="260" y="219"/>
                    </a:lnTo>
                    <a:lnTo>
                      <a:pt x="256" y="216"/>
                    </a:lnTo>
                    <a:lnTo>
                      <a:pt x="254" y="216"/>
                    </a:lnTo>
                    <a:lnTo>
                      <a:pt x="252" y="216"/>
                    </a:lnTo>
                    <a:lnTo>
                      <a:pt x="251" y="218"/>
                    </a:lnTo>
                    <a:lnTo>
                      <a:pt x="249" y="218"/>
                    </a:lnTo>
                    <a:lnTo>
                      <a:pt x="249" y="218"/>
                    </a:lnTo>
                    <a:lnTo>
                      <a:pt x="246" y="216"/>
                    </a:lnTo>
                    <a:lnTo>
                      <a:pt x="245" y="216"/>
                    </a:lnTo>
                    <a:lnTo>
                      <a:pt x="242" y="216"/>
                    </a:lnTo>
                    <a:lnTo>
                      <a:pt x="240" y="216"/>
                    </a:lnTo>
                    <a:lnTo>
                      <a:pt x="240" y="214"/>
                    </a:lnTo>
                    <a:lnTo>
                      <a:pt x="240" y="214"/>
                    </a:lnTo>
                    <a:lnTo>
                      <a:pt x="239" y="210"/>
                    </a:lnTo>
                    <a:lnTo>
                      <a:pt x="240" y="208"/>
                    </a:lnTo>
                    <a:lnTo>
                      <a:pt x="240" y="208"/>
                    </a:lnTo>
                    <a:lnTo>
                      <a:pt x="239" y="207"/>
                    </a:lnTo>
                    <a:lnTo>
                      <a:pt x="237" y="205"/>
                    </a:lnTo>
                    <a:lnTo>
                      <a:pt x="236" y="204"/>
                    </a:lnTo>
                    <a:lnTo>
                      <a:pt x="236" y="202"/>
                    </a:lnTo>
                    <a:lnTo>
                      <a:pt x="236" y="201"/>
                    </a:lnTo>
                    <a:lnTo>
                      <a:pt x="234" y="201"/>
                    </a:lnTo>
                    <a:lnTo>
                      <a:pt x="233" y="201"/>
                    </a:lnTo>
                    <a:lnTo>
                      <a:pt x="233" y="201"/>
                    </a:lnTo>
                    <a:lnTo>
                      <a:pt x="231" y="201"/>
                    </a:lnTo>
                    <a:lnTo>
                      <a:pt x="231" y="199"/>
                    </a:lnTo>
                    <a:lnTo>
                      <a:pt x="231" y="199"/>
                    </a:lnTo>
                    <a:lnTo>
                      <a:pt x="231" y="199"/>
                    </a:lnTo>
                    <a:lnTo>
                      <a:pt x="229" y="198"/>
                    </a:lnTo>
                    <a:lnTo>
                      <a:pt x="229" y="198"/>
                    </a:lnTo>
                    <a:lnTo>
                      <a:pt x="228" y="198"/>
                    </a:lnTo>
                    <a:lnTo>
                      <a:pt x="228" y="198"/>
                    </a:lnTo>
                    <a:lnTo>
                      <a:pt x="226" y="202"/>
                    </a:lnTo>
                    <a:lnTo>
                      <a:pt x="226" y="204"/>
                    </a:lnTo>
                    <a:lnTo>
                      <a:pt x="226" y="204"/>
                    </a:lnTo>
                    <a:lnTo>
                      <a:pt x="225" y="204"/>
                    </a:lnTo>
                    <a:lnTo>
                      <a:pt x="223" y="204"/>
                    </a:lnTo>
                    <a:lnTo>
                      <a:pt x="220" y="202"/>
                    </a:lnTo>
                    <a:lnTo>
                      <a:pt x="217" y="201"/>
                    </a:lnTo>
                    <a:lnTo>
                      <a:pt x="217" y="201"/>
                    </a:lnTo>
                    <a:lnTo>
                      <a:pt x="216" y="202"/>
                    </a:lnTo>
                    <a:lnTo>
                      <a:pt x="216" y="202"/>
                    </a:lnTo>
                    <a:lnTo>
                      <a:pt x="216" y="202"/>
                    </a:lnTo>
                    <a:lnTo>
                      <a:pt x="214" y="204"/>
                    </a:lnTo>
                    <a:lnTo>
                      <a:pt x="210" y="202"/>
                    </a:lnTo>
                    <a:lnTo>
                      <a:pt x="210" y="202"/>
                    </a:lnTo>
                    <a:lnTo>
                      <a:pt x="208" y="202"/>
                    </a:lnTo>
                    <a:lnTo>
                      <a:pt x="206" y="199"/>
                    </a:lnTo>
                    <a:lnTo>
                      <a:pt x="196" y="190"/>
                    </a:lnTo>
                    <a:lnTo>
                      <a:pt x="196" y="188"/>
                    </a:lnTo>
                    <a:lnTo>
                      <a:pt x="194" y="188"/>
                    </a:lnTo>
                    <a:lnTo>
                      <a:pt x="194" y="188"/>
                    </a:lnTo>
                    <a:lnTo>
                      <a:pt x="193" y="188"/>
                    </a:lnTo>
                    <a:lnTo>
                      <a:pt x="190" y="188"/>
                    </a:lnTo>
                    <a:lnTo>
                      <a:pt x="190" y="188"/>
                    </a:lnTo>
                    <a:lnTo>
                      <a:pt x="190" y="188"/>
                    </a:lnTo>
                    <a:lnTo>
                      <a:pt x="190" y="184"/>
                    </a:lnTo>
                    <a:lnTo>
                      <a:pt x="190" y="176"/>
                    </a:lnTo>
                    <a:lnTo>
                      <a:pt x="190" y="167"/>
                    </a:lnTo>
                    <a:lnTo>
                      <a:pt x="188" y="158"/>
                    </a:lnTo>
                    <a:lnTo>
                      <a:pt x="188" y="150"/>
                    </a:lnTo>
                    <a:lnTo>
                      <a:pt x="188" y="141"/>
                    </a:lnTo>
                    <a:lnTo>
                      <a:pt x="188" y="132"/>
                    </a:lnTo>
                    <a:lnTo>
                      <a:pt x="188" y="123"/>
                    </a:lnTo>
                    <a:lnTo>
                      <a:pt x="188" y="115"/>
                    </a:lnTo>
                    <a:lnTo>
                      <a:pt x="188" y="106"/>
                    </a:lnTo>
                    <a:lnTo>
                      <a:pt x="188" y="96"/>
                    </a:lnTo>
                    <a:lnTo>
                      <a:pt x="188" y="87"/>
                    </a:lnTo>
                    <a:lnTo>
                      <a:pt x="188" y="80"/>
                    </a:lnTo>
                    <a:lnTo>
                      <a:pt x="188" y="70"/>
                    </a:lnTo>
                    <a:lnTo>
                      <a:pt x="188" y="61"/>
                    </a:lnTo>
                    <a:lnTo>
                      <a:pt x="188" y="52"/>
                    </a:lnTo>
                    <a:lnTo>
                      <a:pt x="188" y="43"/>
                    </a:lnTo>
                    <a:lnTo>
                      <a:pt x="188" y="40"/>
                    </a:lnTo>
                    <a:lnTo>
                      <a:pt x="188" y="40"/>
                    </a:lnTo>
                    <a:lnTo>
                      <a:pt x="185" y="40"/>
                    </a:lnTo>
                    <a:lnTo>
                      <a:pt x="182" y="40"/>
                    </a:lnTo>
                    <a:lnTo>
                      <a:pt x="177" y="40"/>
                    </a:lnTo>
                    <a:lnTo>
                      <a:pt x="168" y="40"/>
                    </a:lnTo>
                    <a:lnTo>
                      <a:pt x="156" y="40"/>
                    </a:lnTo>
                    <a:lnTo>
                      <a:pt x="142" y="40"/>
                    </a:lnTo>
                    <a:lnTo>
                      <a:pt x="127" y="40"/>
                    </a:lnTo>
                    <a:lnTo>
                      <a:pt x="110" y="40"/>
                    </a:lnTo>
                    <a:lnTo>
                      <a:pt x="92" y="40"/>
                    </a:lnTo>
                    <a:lnTo>
                      <a:pt x="75" y="40"/>
                    </a:lnTo>
                    <a:lnTo>
                      <a:pt x="58" y="40"/>
                    </a:lnTo>
                    <a:lnTo>
                      <a:pt x="43" y="40"/>
                    </a:lnTo>
                    <a:lnTo>
                      <a:pt x="29" y="40"/>
                    </a:lnTo>
                    <a:lnTo>
                      <a:pt x="17" y="40"/>
                    </a:lnTo>
                    <a:lnTo>
                      <a:pt x="7" y="40"/>
                    </a:lnTo>
                    <a:lnTo>
                      <a:pt x="1" y="40"/>
                    </a:lnTo>
                    <a:lnTo>
                      <a:pt x="0" y="40"/>
                    </a:lnTo>
                    <a:lnTo>
                      <a:pt x="0" y="29"/>
                    </a:lnTo>
                    <a:lnTo>
                      <a:pt x="0" y="20"/>
                    </a:lnTo>
                    <a:lnTo>
                      <a:pt x="0" y="11"/>
                    </a:lnTo>
                    <a:lnTo>
                      <a:pt x="0" y="0"/>
                    </a:lnTo>
                    <a:lnTo>
                      <a:pt x="7" y="0"/>
                    </a:lnTo>
                    <a:lnTo>
                      <a:pt x="15" y="0"/>
                    </a:lnTo>
                    <a:lnTo>
                      <a:pt x="23" y="0"/>
                    </a:lnTo>
                    <a:lnTo>
                      <a:pt x="30" y="0"/>
                    </a:lnTo>
                    <a:lnTo>
                      <a:pt x="38" y="0"/>
                    </a:lnTo>
                    <a:lnTo>
                      <a:pt x="47" y="0"/>
                    </a:lnTo>
                    <a:lnTo>
                      <a:pt x="55" y="0"/>
                    </a:lnTo>
                    <a:lnTo>
                      <a:pt x="61" y="0"/>
                    </a:lnTo>
                    <a:lnTo>
                      <a:pt x="76" y="0"/>
                    </a:lnTo>
                    <a:lnTo>
                      <a:pt x="92" y="0"/>
                    </a:lnTo>
                    <a:lnTo>
                      <a:pt x="105" y="0"/>
                    </a:lnTo>
                    <a:lnTo>
                      <a:pt x="121" y="0"/>
                    </a:lnTo>
                    <a:lnTo>
                      <a:pt x="135" y="0"/>
                    </a:lnTo>
                    <a:lnTo>
                      <a:pt x="150" y="0"/>
                    </a:lnTo>
                    <a:lnTo>
                      <a:pt x="164" y="0"/>
                    </a:lnTo>
                    <a:lnTo>
                      <a:pt x="179" y="0"/>
                    </a:lnTo>
                    <a:lnTo>
                      <a:pt x="193" y="0"/>
                    </a:lnTo>
                    <a:lnTo>
                      <a:pt x="208" y="0"/>
                    </a:lnTo>
                    <a:lnTo>
                      <a:pt x="222" y="0"/>
                    </a:lnTo>
                    <a:lnTo>
                      <a:pt x="237" y="0"/>
                    </a:lnTo>
                    <a:lnTo>
                      <a:pt x="251" y="0"/>
                    </a:lnTo>
                    <a:lnTo>
                      <a:pt x="266" y="0"/>
                    </a:lnTo>
                    <a:lnTo>
                      <a:pt x="280" y="0"/>
                    </a:lnTo>
                    <a:lnTo>
                      <a:pt x="295" y="0"/>
                    </a:lnTo>
                    <a:lnTo>
                      <a:pt x="309" y="0"/>
                    </a:lnTo>
                    <a:lnTo>
                      <a:pt x="324" y="0"/>
                    </a:lnTo>
                    <a:lnTo>
                      <a:pt x="338" y="0"/>
                    </a:lnTo>
                    <a:lnTo>
                      <a:pt x="354" y="0"/>
                    </a:lnTo>
                    <a:lnTo>
                      <a:pt x="367" y="0"/>
                    </a:lnTo>
                    <a:lnTo>
                      <a:pt x="383" y="0"/>
                    </a:lnTo>
                    <a:lnTo>
                      <a:pt x="396" y="0"/>
                    </a:lnTo>
                    <a:lnTo>
                      <a:pt x="412" y="0"/>
                    </a:lnTo>
                    <a:lnTo>
                      <a:pt x="426" y="0"/>
                    </a:lnTo>
                    <a:lnTo>
                      <a:pt x="441" y="0"/>
                    </a:lnTo>
                    <a:lnTo>
                      <a:pt x="455" y="0"/>
                    </a:lnTo>
                    <a:lnTo>
                      <a:pt x="470" y="0"/>
                    </a:lnTo>
                    <a:lnTo>
                      <a:pt x="484" y="0"/>
                    </a:lnTo>
                    <a:lnTo>
                      <a:pt x="499" y="0"/>
                    </a:lnTo>
                    <a:lnTo>
                      <a:pt x="513" y="0"/>
                    </a:lnTo>
                    <a:lnTo>
                      <a:pt x="528" y="0"/>
                    </a:lnTo>
                    <a:lnTo>
                      <a:pt x="528" y="11"/>
                    </a:lnTo>
                    <a:lnTo>
                      <a:pt x="528" y="20"/>
                    </a:lnTo>
                    <a:lnTo>
                      <a:pt x="528" y="31"/>
                    </a:lnTo>
                    <a:lnTo>
                      <a:pt x="528" y="4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39" name="Freeform 258">
                <a:extLst>
                  <a:ext uri="{FF2B5EF4-FFF2-40B4-BE49-F238E27FC236}">
                    <a16:creationId xmlns:a16="http://schemas.microsoft.com/office/drawing/2014/main" id="{0C4676C6-EAEF-4161-A7B0-F6DE319F7517}"/>
                  </a:ext>
                </a:extLst>
              </p:cNvPr>
              <p:cNvSpPr>
                <a:spLocks/>
              </p:cNvSpPr>
              <p:nvPr/>
            </p:nvSpPr>
            <p:spPr bwMode="auto">
              <a:xfrm>
                <a:off x="1094680" y="5735304"/>
                <a:ext cx="286281" cy="180872"/>
              </a:xfrm>
              <a:custGeom>
                <a:avLst/>
                <a:gdLst>
                  <a:gd name="T0" fmla="*/ 470 w 478"/>
                  <a:gd name="T1" fmla="*/ 8 h 302"/>
                  <a:gd name="T2" fmla="*/ 465 w 478"/>
                  <a:gd name="T3" fmla="*/ 19 h 302"/>
                  <a:gd name="T4" fmla="*/ 455 w 478"/>
                  <a:gd name="T5" fmla="*/ 26 h 302"/>
                  <a:gd name="T6" fmla="*/ 459 w 478"/>
                  <a:gd name="T7" fmla="*/ 38 h 302"/>
                  <a:gd name="T8" fmla="*/ 473 w 478"/>
                  <a:gd name="T9" fmla="*/ 51 h 302"/>
                  <a:gd name="T10" fmla="*/ 478 w 478"/>
                  <a:gd name="T11" fmla="*/ 58 h 302"/>
                  <a:gd name="T12" fmla="*/ 478 w 478"/>
                  <a:gd name="T13" fmla="*/ 140 h 302"/>
                  <a:gd name="T14" fmla="*/ 469 w 478"/>
                  <a:gd name="T15" fmla="*/ 218 h 302"/>
                  <a:gd name="T16" fmla="*/ 470 w 478"/>
                  <a:gd name="T17" fmla="*/ 221 h 302"/>
                  <a:gd name="T18" fmla="*/ 473 w 478"/>
                  <a:gd name="T19" fmla="*/ 227 h 302"/>
                  <a:gd name="T20" fmla="*/ 473 w 478"/>
                  <a:gd name="T21" fmla="*/ 235 h 302"/>
                  <a:gd name="T22" fmla="*/ 470 w 478"/>
                  <a:gd name="T23" fmla="*/ 236 h 302"/>
                  <a:gd name="T24" fmla="*/ 472 w 478"/>
                  <a:gd name="T25" fmla="*/ 239 h 302"/>
                  <a:gd name="T26" fmla="*/ 472 w 478"/>
                  <a:gd name="T27" fmla="*/ 241 h 302"/>
                  <a:gd name="T28" fmla="*/ 476 w 478"/>
                  <a:gd name="T29" fmla="*/ 241 h 302"/>
                  <a:gd name="T30" fmla="*/ 478 w 478"/>
                  <a:gd name="T31" fmla="*/ 248 h 302"/>
                  <a:gd name="T32" fmla="*/ 475 w 478"/>
                  <a:gd name="T33" fmla="*/ 256 h 302"/>
                  <a:gd name="T34" fmla="*/ 476 w 478"/>
                  <a:gd name="T35" fmla="*/ 259 h 302"/>
                  <a:gd name="T36" fmla="*/ 475 w 478"/>
                  <a:gd name="T37" fmla="*/ 261 h 302"/>
                  <a:gd name="T38" fmla="*/ 473 w 478"/>
                  <a:gd name="T39" fmla="*/ 267 h 302"/>
                  <a:gd name="T40" fmla="*/ 472 w 478"/>
                  <a:gd name="T41" fmla="*/ 271 h 302"/>
                  <a:gd name="T42" fmla="*/ 470 w 478"/>
                  <a:gd name="T43" fmla="*/ 274 h 302"/>
                  <a:gd name="T44" fmla="*/ 469 w 478"/>
                  <a:gd name="T45" fmla="*/ 276 h 302"/>
                  <a:gd name="T46" fmla="*/ 467 w 478"/>
                  <a:gd name="T47" fmla="*/ 282 h 302"/>
                  <a:gd name="T48" fmla="*/ 473 w 478"/>
                  <a:gd name="T49" fmla="*/ 288 h 302"/>
                  <a:gd name="T50" fmla="*/ 473 w 478"/>
                  <a:gd name="T51" fmla="*/ 291 h 302"/>
                  <a:gd name="T52" fmla="*/ 475 w 478"/>
                  <a:gd name="T53" fmla="*/ 293 h 302"/>
                  <a:gd name="T54" fmla="*/ 475 w 478"/>
                  <a:gd name="T55" fmla="*/ 296 h 302"/>
                  <a:gd name="T56" fmla="*/ 469 w 478"/>
                  <a:gd name="T57" fmla="*/ 300 h 302"/>
                  <a:gd name="T58" fmla="*/ 462 w 478"/>
                  <a:gd name="T59" fmla="*/ 293 h 302"/>
                  <a:gd name="T60" fmla="*/ 462 w 478"/>
                  <a:gd name="T61" fmla="*/ 288 h 302"/>
                  <a:gd name="T62" fmla="*/ 456 w 478"/>
                  <a:gd name="T63" fmla="*/ 287 h 302"/>
                  <a:gd name="T64" fmla="*/ 447 w 478"/>
                  <a:gd name="T65" fmla="*/ 282 h 302"/>
                  <a:gd name="T66" fmla="*/ 441 w 478"/>
                  <a:gd name="T67" fmla="*/ 279 h 302"/>
                  <a:gd name="T68" fmla="*/ 430 w 478"/>
                  <a:gd name="T69" fmla="*/ 274 h 302"/>
                  <a:gd name="T70" fmla="*/ 410 w 478"/>
                  <a:gd name="T71" fmla="*/ 271 h 302"/>
                  <a:gd name="T72" fmla="*/ 398 w 478"/>
                  <a:gd name="T73" fmla="*/ 271 h 302"/>
                  <a:gd name="T74" fmla="*/ 387 w 478"/>
                  <a:gd name="T75" fmla="*/ 273 h 302"/>
                  <a:gd name="T76" fmla="*/ 384 w 478"/>
                  <a:gd name="T77" fmla="*/ 277 h 302"/>
                  <a:gd name="T78" fmla="*/ 375 w 478"/>
                  <a:gd name="T79" fmla="*/ 276 h 302"/>
                  <a:gd name="T80" fmla="*/ 360 w 478"/>
                  <a:gd name="T81" fmla="*/ 267 h 302"/>
                  <a:gd name="T82" fmla="*/ 351 w 478"/>
                  <a:gd name="T83" fmla="*/ 261 h 302"/>
                  <a:gd name="T84" fmla="*/ 291 w 478"/>
                  <a:gd name="T85" fmla="*/ 261 h 302"/>
                  <a:gd name="T86" fmla="*/ 227 w 478"/>
                  <a:gd name="T87" fmla="*/ 261 h 302"/>
                  <a:gd name="T88" fmla="*/ 162 w 478"/>
                  <a:gd name="T89" fmla="*/ 261 h 302"/>
                  <a:gd name="T90" fmla="*/ 98 w 478"/>
                  <a:gd name="T91" fmla="*/ 261 h 302"/>
                  <a:gd name="T92" fmla="*/ 34 w 478"/>
                  <a:gd name="T93" fmla="*/ 261 h 302"/>
                  <a:gd name="T94" fmla="*/ 0 w 478"/>
                  <a:gd name="T95" fmla="*/ 227 h 302"/>
                  <a:gd name="T96" fmla="*/ 0 w 478"/>
                  <a:gd name="T97" fmla="*/ 163 h 302"/>
                  <a:gd name="T98" fmla="*/ 0 w 478"/>
                  <a:gd name="T99" fmla="*/ 95 h 302"/>
                  <a:gd name="T100" fmla="*/ 0 w 478"/>
                  <a:gd name="T101" fmla="*/ 58 h 302"/>
                  <a:gd name="T102" fmla="*/ 0 w 478"/>
                  <a:gd name="T103" fmla="*/ 0 h 302"/>
                  <a:gd name="T104" fmla="*/ 90 w 478"/>
                  <a:gd name="T105" fmla="*/ 0 h 302"/>
                  <a:gd name="T106" fmla="*/ 178 w 478"/>
                  <a:gd name="T107" fmla="*/ 0 h 302"/>
                  <a:gd name="T108" fmla="*/ 266 w 478"/>
                  <a:gd name="T109" fmla="*/ 0 h 302"/>
                  <a:gd name="T110" fmla="*/ 354 w 478"/>
                  <a:gd name="T111" fmla="*/ 0 h 302"/>
                  <a:gd name="T112" fmla="*/ 443 w 478"/>
                  <a:gd name="T11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302">
                    <a:moveTo>
                      <a:pt x="472" y="0"/>
                    </a:moveTo>
                    <a:lnTo>
                      <a:pt x="472" y="2"/>
                    </a:lnTo>
                    <a:lnTo>
                      <a:pt x="472" y="2"/>
                    </a:lnTo>
                    <a:lnTo>
                      <a:pt x="472" y="2"/>
                    </a:lnTo>
                    <a:lnTo>
                      <a:pt x="472" y="2"/>
                    </a:lnTo>
                    <a:lnTo>
                      <a:pt x="470" y="8"/>
                    </a:lnTo>
                    <a:lnTo>
                      <a:pt x="470" y="9"/>
                    </a:lnTo>
                    <a:lnTo>
                      <a:pt x="469" y="12"/>
                    </a:lnTo>
                    <a:lnTo>
                      <a:pt x="467" y="15"/>
                    </a:lnTo>
                    <a:lnTo>
                      <a:pt x="467" y="17"/>
                    </a:lnTo>
                    <a:lnTo>
                      <a:pt x="465" y="17"/>
                    </a:lnTo>
                    <a:lnTo>
                      <a:pt x="465" y="19"/>
                    </a:lnTo>
                    <a:lnTo>
                      <a:pt x="464" y="20"/>
                    </a:lnTo>
                    <a:lnTo>
                      <a:pt x="459" y="22"/>
                    </a:lnTo>
                    <a:lnTo>
                      <a:pt x="458" y="23"/>
                    </a:lnTo>
                    <a:lnTo>
                      <a:pt x="456" y="25"/>
                    </a:lnTo>
                    <a:lnTo>
                      <a:pt x="455" y="26"/>
                    </a:lnTo>
                    <a:lnTo>
                      <a:pt x="455" y="26"/>
                    </a:lnTo>
                    <a:lnTo>
                      <a:pt x="453" y="28"/>
                    </a:lnTo>
                    <a:lnTo>
                      <a:pt x="453" y="29"/>
                    </a:lnTo>
                    <a:lnTo>
                      <a:pt x="453" y="31"/>
                    </a:lnTo>
                    <a:lnTo>
                      <a:pt x="455" y="34"/>
                    </a:lnTo>
                    <a:lnTo>
                      <a:pt x="458" y="37"/>
                    </a:lnTo>
                    <a:lnTo>
                      <a:pt x="459" y="38"/>
                    </a:lnTo>
                    <a:lnTo>
                      <a:pt x="461" y="45"/>
                    </a:lnTo>
                    <a:lnTo>
                      <a:pt x="462" y="48"/>
                    </a:lnTo>
                    <a:lnTo>
                      <a:pt x="464" y="48"/>
                    </a:lnTo>
                    <a:lnTo>
                      <a:pt x="469" y="49"/>
                    </a:lnTo>
                    <a:lnTo>
                      <a:pt x="472" y="49"/>
                    </a:lnTo>
                    <a:lnTo>
                      <a:pt x="473" y="51"/>
                    </a:lnTo>
                    <a:lnTo>
                      <a:pt x="473" y="52"/>
                    </a:lnTo>
                    <a:lnTo>
                      <a:pt x="475" y="52"/>
                    </a:lnTo>
                    <a:lnTo>
                      <a:pt x="476" y="54"/>
                    </a:lnTo>
                    <a:lnTo>
                      <a:pt x="478" y="57"/>
                    </a:lnTo>
                    <a:lnTo>
                      <a:pt x="478" y="58"/>
                    </a:lnTo>
                    <a:lnTo>
                      <a:pt x="478" y="58"/>
                    </a:lnTo>
                    <a:lnTo>
                      <a:pt x="478" y="58"/>
                    </a:lnTo>
                    <a:lnTo>
                      <a:pt x="478" y="61"/>
                    </a:lnTo>
                    <a:lnTo>
                      <a:pt x="478" y="81"/>
                    </a:lnTo>
                    <a:lnTo>
                      <a:pt x="478" y="101"/>
                    </a:lnTo>
                    <a:lnTo>
                      <a:pt x="478" y="120"/>
                    </a:lnTo>
                    <a:lnTo>
                      <a:pt x="478" y="140"/>
                    </a:lnTo>
                    <a:lnTo>
                      <a:pt x="478" y="159"/>
                    </a:lnTo>
                    <a:lnTo>
                      <a:pt x="478" y="178"/>
                    </a:lnTo>
                    <a:lnTo>
                      <a:pt x="478" y="198"/>
                    </a:lnTo>
                    <a:lnTo>
                      <a:pt x="478" y="216"/>
                    </a:lnTo>
                    <a:lnTo>
                      <a:pt x="470" y="216"/>
                    </a:lnTo>
                    <a:lnTo>
                      <a:pt x="469" y="218"/>
                    </a:lnTo>
                    <a:lnTo>
                      <a:pt x="470" y="218"/>
                    </a:lnTo>
                    <a:lnTo>
                      <a:pt x="470" y="218"/>
                    </a:lnTo>
                    <a:lnTo>
                      <a:pt x="470" y="219"/>
                    </a:lnTo>
                    <a:lnTo>
                      <a:pt x="470" y="219"/>
                    </a:lnTo>
                    <a:lnTo>
                      <a:pt x="470" y="221"/>
                    </a:lnTo>
                    <a:lnTo>
                      <a:pt x="470" y="221"/>
                    </a:lnTo>
                    <a:lnTo>
                      <a:pt x="470" y="222"/>
                    </a:lnTo>
                    <a:lnTo>
                      <a:pt x="470" y="222"/>
                    </a:lnTo>
                    <a:lnTo>
                      <a:pt x="470" y="222"/>
                    </a:lnTo>
                    <a:lnTo>
                      <a:pt x="472" y="224"/>
                    </a:lnTo>
                    <a:lnTo>
                      <a:pt x="472" y="225"/>
                    </a:lnTo>
                    <a:lnTo>
                      <a:pt x="473" y="227"/>
                    </a:lnTo>
                    <a:lnTo>
                      <a:pt x="473" y="227"/>
                    </a:lnTo>
                    <a:lnTo>
                      <a:pt x="473" y="227"/>
                    </a:lnTo>
                    <a:lnTo>
                      <a:pt x="473" y="231"/>
                    </a:lnTo>
                    <a:lnTo>
                      <a:pt x="473" y="235"/>
                    </a:lnTo>
                    <a:lnTo>
                      <a:pt x="473" y="235"/>
                    </a:lnTo>
                    <a:lnTo>
                      <a:pt x="473" y="235"/>
                    </a:lnTo>
                    <a:lnTo>
                      <a:pt x="472" y="235"/>
                    </a:lnTo>
                    <a:lnTo>
                      <a:pt x="472" y="235"/>
                    </a:lnTo>
                    <a:lnTo>
                      <a:pt x="472" y="235"/>
                    </a:lnTo>
                    <a:lnTo>
                      <a:pt x="470" y="235"/>
                    </a:lnTo>
                    <a:lnTo>
                      <a:pt x="470" y="236"/>
                    </a:lnTo>
                    <a:lnTo>
                      <a:pt x="470" y="236"/>
                    </a:lnTo>
                    <a:lnTo>
                      <a:pt x="472" y="238"/>
                    </a:lnTo>
                    <a:lnTo>
                      <a:pt x="472" y="238"/>
                    </a:lnTo>
                    <a:lnTo>
                      <a:pt x="472" y="238"/>
                    </a:lnTo>
                    <a:lnTo>
                      <a:pt x="472" y="238"/>
                    </a:lnTo>
                    <a:lnTo>
                      <a:pt x="472" y="238"/>
                    </a:lnTo>
                    <a:lnTo>
                      <a:pt x="472" y="239"/>
                    </a:lnTo>
                    <a:lnTo>
                      <a:pt x="472" y="239"/>
                    </a:lnTo>
                    <a:lnTo>
                      <a:pt x="472" y="239"/>
                    </a:lnTo>
                    <a:lnTo>
                      <a:pt x="472" y="241"/>
                    </a:lnTo>
                    <a:lnTo>
                      <a:pt x="472" y="241"/>
                    </a:lnTo>
                    <a:lnTo>
                      <a:pt x="472" y="241"/>
                    </a:lnTo>
                    <a:lnTo>
                      <a:pt x="472" y="241"/>
                    </a:lnTo>
                    <a:lnTo>
                      <a:pt x="473" y="241"/>
                    </a:lnTo>
                    <a:lnTo>
                      <a:pt x="475" y="241"/>
                    </a:lnTo>
                    <a:lnTo>
                      <a:pt x="475" y="241"/>
                    </a:lnTo>
                    <a:lnTo>
                      <a:pt x="476" y="241"/>
                    </a:lnTo>
                    <a:lnTo>
                      <a:pt x="476" y="241"/>
                    </a:lnTo>
                    <a:lnTo>
                      <a:pt x="476" y="241"/>
                    </a:lnTo>
                    <a:lnTo>
                      <a:pt x="476" y="242"/>
                    </a:lnTo>
                    <a:lnTo>
                      <a:pt x="478" y="242"/>
                    </a:lnTo>
                    <a:lnTo>
                      <a:pt x="478" y="242"/>
                    </a:lnTo>
                    <a:lnTo>
                      <a:pt x="478" y="247"/>
                    </a:lnTo>
                    <a:lnTo>
                      <a:pt x="478" y="248"/>
                    </a:lnTo>
                    <a:lnTo>
                      <a:pt x="478" y="248"/>
                    </a:lnTo>
                    <a:lnTo>
                      <a:pt x="478" y="248"/>
                    </a:lnTo>
                    <a:lnTo>
                      <a:pt x="478" y="250"/>
                    </a:lnTo>
                    <a:lnTo>
                      <a:pt x="478" y="253"/>
                    </a:lnTo>
                    <a:lnTo>
                      <a:pt x="478" y="253"/>
                    </a:lnTo>
                    <a:lnTo>
                      <a:pt x="478" y="254"/>
                    </a:lnTo>
                    <a:lnTo>
                      <a:pt x="475" y="256"/>
                    </a:lnTo>
                    <a:lnTo>
                      <a:pt x="475" y="256"/>
                    </a:lnTo>
                    <a:lnTo>
                      <a:pt x="475" y="258"/>
                    </a:lnTo>
                    <a:lnTo>
                      <a:pt x="475" y="258"/>
                    </a:lnTo>
                    <a:lnTo>
                      <a:pt x="475" y="258"/>
                    </a:lnTo>
                    <a:lnTo>
                      <a:pt x="476" y="258"/>
                    </a:lnTo>
                    <a:lnTo>
                      <a:pt x="476" y="259"/>
                    </a:lnTo>
                    <a:lnTo>
                      <a:pt x="475" y="259"/>
                    </a:lnTo>
                    <a:lnTo>
                      <a:pt x="475" y="261"/>
                    </a:lnTo>
                    <a:lnTo>
                      <a:pt x="475" y="261"/>
                    </a:lnTo>
                    <a:lnTo>
                      <a:pt x="475" y="261"/>
                    </a:lnTo>
                    <a:lnTo>
                      <a:pt x="475" y="261"/>
                    </a:lnTo>
                    <a:lnTo>
                      <a:pt x="475" y="261"/>
                    </a:lnTo>
                    <a:lnTo>
                      <a:pt x="475" y="264"/>
                    </a:lnTo>
                    <a:lnTo>
                      <a:pt x="475" y="264"/>
                    </a:lnTo>
                    <a:lnTo>
                      <a:pt x="475" y="265"/>
                    </a:lnTo>
                    <a:lnTo>
                      <a:pt x="473" y="265"/>
                    </a:lnTo>
                    <a:lnTo>
                      <a:pt x="473" y="267"/>
                    </a:lnTo>
                    <a:lnTo>
                      <a:pt x="473" y="267"/>
                    </a:lnTo>
                    <a:lnTo>
                      <a:pt x="473" y="268"/>
                    </a:lnTo>
                    <a:lnTo>
                      <a:pt x="473" y="270"/>
                    </a:lnTo>
                    <a:lnTo>
                      <a:pt x="473" y="270"/>
                    </a:lnTo>
                    <a:lnTo>
                      <a:pt x="472" y="270"/>
                    </a:lnTo>
                    <a:lnTo>
                      <a:pt x="472" y="270"/>
                    </a:lnTo>
                    <a:lnTo>
                      <a:pt x="472" y="271"/>
                    </a:lnTo>
                    <a:lnTo>
                      <a:pt x="472" y="271"/>
                    </a:lnTo>
                    <a:lnTo>
                      <a:pt x="472" y="273"/>
                    </a:lnTo>
                    <a:lnTo>
                      <a:pt x="472" y="273"/>
                    </a:lnTo>
                    <a:lnTo>
                      <a:pt x="472" y="273"/>
                    </a:lnTo>
                    <a:lnTo>
                      <a:pt x="472" y="273"/>
                    </a:lnTo>
                    <a:lnTo>
                      <a:pt x="470" y="274"/>
                    </a:lnTo>
                    <a:lnTo>
                      <a:pt x="470" y="274"/>
                    </a:lnTo>
                    <a:lnTo>
                      <a:pt x="470" y="274"/>
                    </a:lnTo>
                    <a:lnTo>
                      <a:pt x="470" y="274"/>
                    </a:lnTo>
                    <a:lnTo>
                      <a:pt x="469" y="274"/>
                    </a:lnTo>
                    <a:lnTo>
                      <a:pt x="469" y="276"/>
                    </a:lnTo>
                    <a:lnTo>
                      <a:pt x="469" y="276"/>
                    </a:lnTo>
                    <a:lnTo>
                      <a:pt x="469" y="276"/>
                    </a:lnTo>
                    <a:lnTo>
                      <a:pt x="469" y="277"/>
                    </a:lnTo>
                    <a:lnTo>
                      <a:pt x="467" y="277"/>
                    </a:lnTo>
                    <a:lnTo>
                      <a:pt x="467" y="279"/>
                    </a:lnTo>
                    <a:lnTo>
                      <a:pt x="467" y="281"/>
                    </a:lnTo>
                    <a:lnTo>
                      <a:pt x="467" y="282"/>
                    </a:lnTo>
                    <a:lnTo>
                      <a:pt x="467" y="282"/>
                    </a:lnTo>
                    <a:lnTo>
                      <a:pt x="467" y="284"/>
                    </a:lnTo>
                    <a:lnTo>
                      <a:pt x="469" y="285"/>
                    </a:lnTo>
                    <a:lnTo>
                      <a:pt x="469" y="285"/>
                    </a:lnTo>
                    <a:lnTo>
                      <a:pt x="469" y="285"/>
                    </a:lnTo>
                    <a:lnTo>
                      <a:pt x="473" y="288"/>
                    </a:lnTo>
                    <a:lnTo>
                      <a:pt x="473" y="288"/>
                    </a:lnTo>
                    <a:lnTo>
                      <a:pt x="473" y="290"/>
                    </a:lnTo>
                    <a:lnTo>
                      <a:pt x="475" y="290"/>
                    </a:lnTo>
                    <a:lnTo>
                      <a:pt x="475" y="290"/>
                    </a:lnTo>
                    <a:lnTo>
                      <a:pt x="473" y="291"/>
                    </a:lnTo>
                    <a:lnTo>
                      <a:pt x="473" y="291"/>
                    </a:lnTo>
                    <a:lnTo>
                      <a:pt x="473" y="291"/>
                    </a:lnTo>
                    <a:lnTo>
                      <a:pt x="473" y="291"/>
                    </a:lnTo>
                    <a:lnTo>
                      <a:pt x="473" y="291"/>
                    </a:lnTo>
                    <a:lnTo>
                      <a:pt x="473" y="293"/>
                    </a:lnTo>
                    <a:lnTo>
                      <a:pt x="475" y="293"/>
                    </a:lnTo>
                    <a:lnTo>
                      <a:pt x="475" y="293"/>
                    </a:lnTo>
                    <a:lnTo>
                      <a:pt x="475" y="293"/>
                    </a:lnTo>
                    <a:lnTo>
                      <a:pt x="475" y="294"/>
                    </a:lnTo>
                    <a:lnTo>
                      <a:pt x="475" y="294"/>
                    </a:lnTo>
                    <a:lnTo>
                      <a:pt x="475" y="294"/>
                    </a:lnTo>
                    <a:lnTo>
                      <a:pt x="476" y="296"/>
                    </a:lnTo>
                    <a:lnTo>
                      <a:pt x="475" y="296"/>
                    </a:lnTo>
                    <a:lnTo>
                      <a:pt x="476" y="296"/>
                    </a:lnTo>
                    <a:lnTo>
                      <a:pt x="476" y="297"/>
                    </a:lnTo>
                    <a:lnTo>
                      <a:pt x="476" y="297"/>
                    </a:lnTo>
                    <a:lnTo>
                      <a:pt x="476" y="299"/>
                    </a:lnTo>
                    <a:lnTo>
                      <a:pt x="476" y="302"/>
                    </a:lnTo>
                    <a:lnTo>
                      <a:pt x="469" y="300"/>
                    </a:lnTo>
                    <a:lnTo>
                      <a:pt x="467" y="299"/>
                    </a:lnTo>
                    <a:lnTo>
                      <a:pt x="467" y="297"/>
                    </a:lnTo>
                    <a:lnTo>
                      <a:pt x="467" y="296"/>
                    </a:lnTo>
                    <a:lnTo>
                      <a:pt x="465" y="296"/>
                    </a:lnTo>
                    <a:lnTo>
                      <a:pt x="464" y="293"/>
                    </a:lnTo>
                    <a:lnTo>
                      <a:pt x="462" y="293"/>
                    </a:lnTo>
                    <a:lnTo>
                      <a:pt x="462" y="291"/>
                    </a:lnTo>
                    <a:lnTo>
                      <a:pt x="462" y="290"/>
                    </a:lnTo>
                    <a:lnTo>
                      <a:pt x="462" y="290"/>
                    </a:lnTo>
                    <a:lnTo>
                      <a:pt x="464" y="288"/>
                    </a:lnTo>
                    <a:lnTo>
                      <a:pt x="462" y="288"/>
                    </a:lnTo>
                    <a:lnTo>
                      <a:pt x="462" y="288"/>
                    </a:lnTo>
                    <a:lnTo>
                      <a:pt x="461" y="288"/>
                    </a:lnTo>
                    <a:lnTo>
                      <a:pt x="461" y="287"/>
                    </a:lnTo>
                    <a:lnTo>
                      <a:pt x="458" y="288"/>
                    </a:lnTo>
                    <a:lnTo>
                      <a:pt x="458" y="287"/>
                    </a:lnTo>
                    <a:lnTo>
                      <a:pt x="456" y="287"/>
                    </a:lnTo>
                    <a:lnTo>
                      <a:pt x="456" y="287"/>
                    </a:lnTo>
                    <a:lnTo>
                      <a:pt x="456" y="285"/>
                    </a:lnTo>
                    <a:lnTo>
                      <a:pt x="456" y="285"/>
                    </a:lnTo>
                    <a:lnTo>
                      <a:pt x="455" y="284"/>
                    </a:lnTo>
                    <a:lnTo>
                      <a:pt x="455" y="284"/>
                    </a:lnTo>
                    <a:lnTo>
                      <a:pt x="453" y="282"/>
                    </a:lnTo>
                    <a:lnTo>
                      <a:pt x="447" y="282"/>
                    </a:lnTo>
                    <a:lnTo>
                      <a:pt x="446" y="282"/>
                    </a:lnTo>
                    <a:lnTo>
                      <a:pt x="446" y="281"/>
                    </a:lnTo>
                    <a:lnTo>
                      <a:pt x="446" y="281"/>
                    </a:lnTo>
                    <a:lnTo>
                      <a:pt x="444" y="281"/>
                    </a:lnTo>
                    <a:lnTo>
                      <a:pt x="443" y="279"/>
                    </a:lnTo>
                    <a:lnTo>
                      <a:pt x="441" y="279"/>
                    </a:lnTo>
                    <a:lnTo>
                      <a:pt x="441" y="279"/>
                    </a:lnTo>
                    <a:lnTo>
                      <a:pt x="438" y="279"/>
                    </a:lnTo>
                    <a:lnTo>
                      <a:pt x="436" y="277"/>
                    </a:lnTo>
                    <a:lnTo>
                      <a:pt x="435" y="277"/>
                    </a:lnTo>
                    <a:lnTo>
                      <a:pt x="433" y="276"/>
                    </a:lnTo>
                    <a:lnTo>
                      <a:pt x="430" y="274"/>
                    </a:lnTo>
                    <a:lnTo>
                      <a:pt x="429" y="271"/>
                    </a:lnTo>
                    <a:lnTo>
                      <a:pt x="427" y="271"/>
                    </a:lnTo>
                    <a:lnTo>
                      <a:pt x="427" y="270"/>
                    </a:lnTo>
                    <a:lnTo>
                      <a:pt x="426" y="270"/>
                    </a:lnTo>
                    <a:lnTo>
                      <a:pt x="412" y="271"/>
                    </a:lnTo>
                    <a:lnTo>
                      <a:pt x="410" y="271"/>
                    </a:lnTo>
                    <a:lnTo>
                      <a:pt x="406" y="271"/>
                    </a:lnTo>
                    <a:lnTo>
                      <a:pt x="404" y="271"/>
                    </a:lnTo>
                    <a:lnTo>
                      <a:pt x="403" y="273"/>
                    </a:lnTo>
                    <a:lnTo>
                      <a:pt x="401" y="273"/>
                    </a:lnTo>
                    <a:lnTo>
                      <a:pt x="400" y="273"/>
                    </a:lnTo>
                    <a:lnTo>
                      <a:pt x="398" y="271"/>
                    </a:lnTo>
                    <a:lnTo>
                      <a:pt x="398" y="271"/>
                    </a:lnTo>
                    <a:lnTo>
                      <a:pt x="395" y="271"/>
                    </a:lnTo>
                    <a:lnTo>
                      <a:pt x="390" y="271"/>
                    </a:lnTo>
                    <a:lnTo>
                      <a:pt x="389" y="271"/>
                    </a:lnTo>
                    <a:lnTo>
                      <a:pt x="389" y="271"/>
                    </a:lnTo>
                    <a:lnTo>
                      <a:pt x="387" y="273"/>
                    </a:lnTo>
                    <a:lnTo>
                      <a:pt x="387" y="273"/>
                    </a:lnTo>
                    <a:lnTo>
                      <a:pt x="387" y="274"/>
                    </a:lnTo>
                    <a:lnTo>
                      <a:pt x="386" y="276"/>
                    </a:lnTo>
                    <a:lnTo>
                      <a:pt x="386" y="277"/>
                    </a:lnTo>
                    <a:lnTo>
                      <a:pt x="386" y="277"/>
                    </a:lnTo>
                    <a:lnTo>
                      <a:pt x="384" y="277"/>
                    </a:lnTo>
                    <a:lnTo>
                      <a:pt x="384" y="279"/>
                    </a:lnTo>
                    <a:lnTo>
                      <a:pt x="383" y="279"/>
                    </a:lnTo>
                    <a:lnTo>
                      <a:pt x="380" y="279"/>
                    </a:lnTo>
                    <a:lnTo>
                      <a:pt x="377" y="277"/>
                    </a:lnTo>
                    <a:lnTo>
                      <a:pt x="375" y="276"/>
                    </a:lnTo>
                    <a:lnTo>
                      <a:pt x="375" y="276"/>
                    </a:lnTo>
                    <a:lnTo>
                      <a:pt x="374" y="274"/>
                    </a:lnTo>
                    <a:lnTo>
                      <a:pt x="366" y="271"/>
                    </a:lnTo>
                    <a:lnTo>
                      <a:pt x="363" y="268"/>
                    </a:lnTo>
                    <a:lnTo>
                      <a:pt x="360" y="267"/>
                    </a:lnTo>
                    <a:lnTo>
                      <a:pt x="360" y="267"/>
                    </a:lnTo>
                    <a:lnTo>
                      <a:pt x="360" y="267"/>
                    </a:lnTo>
                    <a:lnTo>
                      <a:pt x="358" y="267"/>
                    </a:lnTo>
                    <a:lnTo>
                      <a:pt x="352" y="262"/>
                    </a:lnTo>
                    <a:lnTo>
                      <a:pt x="352" y="262"/>
                    </a:lnTo>
                    <a:lnTo>
                      <a:pt x="351" y="261"/>
                    </a:lnTo>
                    <a:lnTo>
                      <a:pt x="351" y="261"/>
                    </a:lnTo>
                    <a:lnTo>
                      <a:pt x="351" y="261"/>
                    </a:lnTo>
                    <a:lnTo>
                      <a:pt x="344" y="261"/>
                    </a:lnTo>
                    <a:lnTo>
                      <a:pt x="334" y="261"/>
                    </a:lnTo>
                    <a:lnTo>
                      <a:pt x="323" y="261"/>
                    </a:lnTo>
                    <a:lnTo>
                      <a:pt x="312" y="261"/>
                    </a:lnTo>
                    <a:lnTo>
                      <a:pt x="302" y="261"/>
                    </a:lnTo>
                    <a:lnTo>
                      <a:pt x="291" y="261"/>
                    </a:lnTo>
                    <a:lnTo>
                      <a:pt x="280" y="261"/>
                    </a:lnTo>
                    <a:lnTo>
                      <a:pt x="269" y="261"/>
                    </a:lnTo>
                    <a:lnTo>
                      <a:pt x="259" y="261"/>
                    </a:lnTo>
                    <a:lnTo>
                      <a:pt x="248" y="261"/>
                    </a:lnTo>
                    <a:lnTo>
                      <a:pt x="237" y="261"/>
                    </a:lnTo>
                    <a:lnTo>
                      <a:pt x="227" y="261"/>
                    </a:lnTo>
                    <a:lnTo>
                      <a:pt x="216" y="261"/>
                    </a:lnTo>
                    <a:lnTo>
                      <a:pt x="205" y="261"/>
                    </a:lnTo>
                    <a:lnTo>
                      <a:pt x="194" y="261"/>
                    </a:lnTo>
                    <a:lnTo>
                      <a:pt x="184" y="261"/>
                    </a:lnTo>
                    <a:lnTo>
                      <a:pt x="173" y="261"/>
                    </a:lnTo>
                    <a:lnTo>
                      <a:pt x="162" y="261"/>
                    </a:lnTo>
                    <a:lnTo>
                      <a:pt x="151" y="261"/>
                    </a:lnTo>
                    <a:lnTo>
                      <a:pt x="141" y="261"/>
                    </a:lnTo>
                    <a:lnTo>
                      <a:pt x="130" y="261"/>
                    </a:lnTo>
                    <a:lnTo>
                      <a:pt x="119" y="261"/>
                    </a:lnTo>
                    <a:lnTo>
                      <a:pt x="109" y="261"/>
                    </a:lnTo>
                    <a:lnTo>
                      <a:pt x="98" y="261"/>
                    </a:lnTo>
                    <a:lnTo>
                      <a:pt x="87" y="261"/>
                    </a:lnTo>
                    <a:lnTo>
                      <a:pt x="76" y="261"/>
                    </a:lnTo>
                    <a:lnTo>
                      <a:pt x="66" y="261"/>
                    </a:lnTo>
                    <a:lnTo>
                      <a:pt x="55" y="261"/>
                    </a:lnTo>
                    <a:lnTo>
                      <a:pt x="44" y="261"/>
                    </a:lnTo>
                    <a:lnTo>
                      <a:pt x="34" y="261"/>
                    </a:lnTo>
                    <a:lnTo>
                      <a:pt x="23" y="261"/>
                    </a:lnTo>
                    <a:lnTo>
                      <a:pt x="12" y="261"/>
                    </a:lnTo>
                    <a:lnTo>
                      <a:pt x="0" y="261"/>
                    </a:lnTo>
                    <a:lnTo>
                      <a:pt x="0" y="250"/>
                    </a:lnTo>
                    <a:lnTo>
                      <a:pt x="0" y="238"/>
                    </a:lnTo>
                    <a:lnTo>
                      <a:pt x="0" y="227"/>
                    </a:lnTo>
                    <a:lnTo>
                      <a:pt x="0" y="216"/>
                    </a:lnTo>
                    <a:lnTo>
                      <a:pt x="0" y="205"/>
                    </a:lnTo>
                    <a:lnTo>
                      <a:pt x="0" y="195"/>
                    </a:lnTo>
                    <a:lnTo>
                      <a:pt x="0" y="184"/>
                    </a:lnTo>
                    <a:lnTo>
                      <a:pt x="0" y="173"/>
                    </a:lnTo>
                    <a:lnTo>
                      <a:pt x="0" y="163"/>
                    </a:lnTo>
                    <a:lnTo>
                      <a:pt x="0" y="152"/>
                    </a:lnTo>
                    <a:lnTo>
                      <a:pt x="0" y="140"/>
                    </a:lnTo>
                    <a:lnTo>
                      <a:pt x="0" y="129"/>
                    </a:lnTo>
                    <a:lnTo>
                      <a:pt x="0" y="118"/>
                    </a:lnTo>
                    <a:lnTo>
                      <a:pt x="0" y="107"/>
                    </a:lnTo>
                    <a:lnTo>
                      <a:pt x="0" y="95"/>
                    </a:lnTo>
                    <a:lnTo>
                      <a:pt x="0" y="84"/>
                    </a:lnTo>
                    <a:lnTo>
                      <a:pt x="0" y="84"/>
                    </a:lnTo>
                    <a:lnTo>
                      <a:pt x="0" y="83"/>
                    </a:lnTo>
                    <a:lnTo>
                      <a:pt x="0" y="78"/>
                    </a:lnTo>
                    <a:lnTo>
                      <a:pt x="0" y="69"/>
                    </a:lnTo>
                    <a:lnTo>
                      <a:pt x="0" y="58"/>
                    </a:lnTo>
                    <a:lnTo>
                      <a:pt x="0" y="49"/>
                    </a:lnTo>
                    <a:lnTo>
                      <a:pt x="0" y="38"/>
                    </a:lnTo>
                    <a:lnTo>
                      <a:pt x="0" y="29"/>
                    </a:lnTo>
                    <a:lnTo>
                      <a:pt x="0" y="20"/>
                    </a:lnTo>
                    <a:lnTo>
                      <a:pt x="0" y="9"/>
                    </a:lnTo>
                    <a:lnTo>
                      <a:pt x="0" y="0"/>
                    </a:lnTo>
                    <a:lnTo>
                      <a:pt x="17" y="0"/>
                    </a:lnTo>
                    <a:lnTo>
                      <a:pt x="32" y="0"/>
                    </a:lnTo>
                    <a:lnTo>
                      <a:pt x="46" y="0"/>
                    </a:lnTo>
                    <a:lnTo>
                      <a:pt x="61" y="0"/>
                    </a:lnTo>
                    <a:lnTo>
                      <a:pt x="75" y="0"/>
                    </a:lnTo>
                    <a:lnTo>
                      <a:pt x="90" y="0"/>
                    </a:lnTo>
                    <a:lnTo>
                      <a:pt x="106" y="0"/>
                    </a:lnTo>
                    <a:lnTo>
                      <a:pt x="119" y="0"/>
                    </a:lnTo>
                    <a:lnTo>
                      <a:pt x="135" y="0"/>
                    </a:lnTo>
                    <a:lnTo>
                      <a:pt x="148" y="0"/>
                    </a:lnTo>
                    <a:lnTo>
                      <a:pt x="164" y="0"/>
                    </a:lnTo>
                    <a:lnTo>
                      <a:pt x="178" y="0"/>
                    </a:lnTo>
                    <a:lnTo>
                      <a:pt x="193" y="0"/>
                    </a:lnTo>
                    <a:lnTo>
                      <a:pt x="208" y="0"/>
                    </a:lnTo>
                    <a:lnTo>
                      <a:pt x="222" y="0"/>
                    </a:lnTo>
                    <a:lnTo>
                      <a:pt x="237" y="0"/>
                    </a:lnTo>
                    <a:lnTo>
                      <a:pt x="251" y="0"/>
                    </a:lnTo>
                    <a:lnTo>
                      <a:pt x="266" y="0"/>
                    </a:lnTo>
                    <a:lnTo>
                      <a:pt x="282" y="0"/>
                    </a:lnTo>
                    <a:lnTo>
                      <a:pt x="295" y="0"/>
                    </a:lnTo>
                    <a:lnTo>
                      <a:pt x="311" y="0"/>
                    </a:lnTo>
                    <a:lnTo>
                      <a:pt x="325" y="0"/>
                    </a:lnTo>
                    <a:lnTo>
                      <a:pt x="340" y="0"/>
                    </a:lnTo>
                    <a:lnTo>
                      <a:pt x="354" y="0"/>
                    </a:lnTo>
                    <a:lnTo>
                      <a:pt x="369" y="0"/>
                    </a:lnTo>
                    <a:lnTo>
                      <a:pt x="384" y="0"/>
                    </a:lnTo>
                    <a:lnTo>
                      <a:pt x="398" y="0"/>
                    </a:lnTo>
                    <a:lnTo>
                      <a:pt x="413" y="0"/>
                    </a:lnTo>
                    <a:lnTo>
                      <a:pt x="427" y="0"/>
                    </a:lnTo>
                    <a:lnTo>
                      <a:pt x="443" y="0"/>
                    </a:lnTo>
                    <a:lnTo>
                      <a:pt x="458" y="0"/>
                    </a:lnTo>
                    <a:lnTo>
                      <a:pt x="472"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0" name="Freeform 259">
                <a:extLst>
                  <a:ext uri="{FF2B5EF4-FFF2-40B4-BE49-F238E27FC236}">
                    <a16:creationId xmlns:a16="http://schemas.microsoft.com/office/drawing/2014/main" id="{B8556A09-43FB-4818-8B64-84CAA0D77AD0}"/>
                  </a:ext>
                </a:extLst>
              </p:cNvPr>
              <p:cNvSpPr>
                <a:spLocks noEditPoints="1"/>
              </p:cNvSpPr>
              <p:nvPr/>
            </p:nvSpPr>
            <p:spPr bwMode="auto">
              <a:xfrm>
                <a:off x="1472595" y="6371351"/>
                <a:ext cx="197043" cy="179674"/>
              </a:xfrm>
              <a:custGeom>
                <a:avLst/>
                <a:gdLst>
                  <a:gd name="T0" fmla="*/ 211 w 329"/>
                  <a:gd name="T1" fmla="*/ 290 h 300"/>
                  <a:gd name="T2" fmla="*/ 230 w 329"/>
                  <a:gd name="T3" fmla="*/ 286 h 300"/>
                  <a:gd name="T4" fmla="*/ 254 w 329"/>
                  <a:gd name="T5" fmla="*/ 277 h 300"/>
                  <a:gd name="T6" fmla="*/ 248 w 329"/>
                  <a:gd name="T7" fmla="*/ 257 h 300"/>
                  <a:gd name="T8" fmla="*/ 247 w 329"/>
                  <a:gd name="T9" fmla="*/ 257 h 300"/>
                  <a:gd name="T10" fmla="*/ 130 w 329"/>
                  <a:gd name="T11" fmla="*/ 250 h 300"/>
                  <a:gd name="T12" fmla="*/ 283 w 329"/>
                  <a:gd name="T13" fmla="*/ 242 h 300"/>
                  <a:gd name="T14" fmla="*/ 288 w 329"/>
                  <a:gd name="T15" fmla="*/ 237 h 300"/>
                  <a:gd name="T16" fmla="*/ 325 w 329"/>
                  <a:gd name="T17" fmla="*/ 231 h 300"/>
                  <a:gd name="T18" fmla="*/ 297 w 329"/>
                  <a:gd name="T19" fmla="*/ 227 h 300"/>
                  <a:gd name="T20" fmla="*/ 326 w 329"/>
                  <a:gd name="T21" fmla="*/ 219 h 300"/>
                  <a:gd name="T22" fmla="*/ 300 w 329"/>
                  <a:gd name="T23" fmla="*/ 218 h 300"/>
                  <a:gd name="T24" fmla="*/ 302 w 329"/>
                  <a:gd name="T25" fmla="*/ 214 h 300"/>
                  <a:gd name="T26" fmla="*/ 170 w 329"/>
                  <a:gd name="T27" fmla="*/ 86 h 300"/>
                  <a:gd name="T28" fmla="*/ 158 w 329"/>
                  <a:gd name="T29" fmla="*/ 129 h 300"/>
                  <a:gd name="T30" fmla="*/ 158 w 329"/>
                  <a:gd name="T31" fmla="*/ 149 h 300"/>
                  <a:gd name="T32" fmla="*/ 271 w 329"/>
                  <a:gd name="T33" fmla="*/ 153 h 300"/>
                  <a:gd name="T34" fmla="*/ 274 w 329"/>
                  <a:gd name="T35" fmla="*/ 188 h 300"/>
                  <a:gd name="T36" fmla="*/ 277 w 329"/>
                  <a:gd name="T37" fmla="*/ 210 h 300"/>
                  <a:gd name="T38" fmla="*/ 251 w 329"/>
                  <a:gd name="T39" fmla="*/ 196 h 300"/>
                  <a:gd name="T40" fmla="*/ 248 w 329"/>
                  <a:gd name="T41" fmla="*/ 219 h 300"/>
                  <a:gd name="T42" fmla="*/ 271 w 329"/>
                  <a:gd name="T43" fmla="*/ 214 h 300"/>
                  <a:gd name="T44" fmla="*/ 269 w 329"/>
                  <a:gd name="T45" fmla="*/ 219 h 300"/>
                  <a:gd name="T46" fmla="*/ 280 w 329"/>
                  <a:gd name="T47" fmla="*/ 228 h 300"/>
                  <a:gd name="T48" fmla="*/ 294 w 329"/>
                  <a:gd name="T49" fmla="*/ 218 h 300"/>
                  <a:gd name="T50" fmla="*/ 294 w 329"/>
                  <a:gd name="T51" fmla="*/ 230 h 300"/>
                  <a:gd name="T52" fmla="*/ 289 w 329"/>
                  <a:gd name="T53" fmla="*/ 236 h 300"/>
                  <a:gd name="T54" fmla="*/ 286 w 329"/>
                  <a:gd name="T55" fmla="*/ 248 h 300"/>
                  <a:gd name="T56" fmla="*/ 271 w 329"/>
                  <a:gd name="T57" fmla="*/ 251 h 300"/>
                  <a:gd name="T58" fmla="*/ 289 w 329"/>
                  <a:gd name="T59" fmla="*/ 265 h 300"/>
                  <a:gd name="T60" fmla="*/ 305 w 329"/>
                  <a:gd name="T61" fmla="*/ 270 h 300"/>
                  <a:gd name="T62" fmla="*/ 315 w 329"/>
                  <a:gd name="T63" fmla="*/ 280 h 300"/>
                  <a:gd name="T64" fmla="*/ 308 w 329"/>
                  <a:gd name="T65" fmla="*/ 293 h 300"/>
                  <a:gd name="T66" fmla="*/ 292 w 329"/>
                  <a:gd name="T67" fmla="*/ 296 h 300"/>
                  <a:gd name="T68" fmla="*/ 294 w 329"/>
                  <a:gd name="T69" fmla="*/ 288 h 300"/>
                  <a:gd name="T70" fmla="*/ 271 w 329"/>
                  <a:gd name="T71" fmla="*/ 273 h 300"/>
                  <a:gd name="T72" fmla="*/ 263 w 329"/>
                  <a:gd name="T73" fmla="*/ 262 h 300"/>
                  <a:gd name="T74" fmla="*/ 242 w 329"/>
                  <a:gd name="T75" fmla="*/ 257 h 300"/>
                  <a:gd name="T76" fmla="*/ 250 w 329"/>
                  <a:gd name="T77" fmla="*/ 274 h 300"/>
                  <a:gd name="T78" fmla="*/ 237 w 329"/>
                  <a:gd name="T79" fmla="*/ 280 h 300"/>
                  <a:gd name="T80" fmla="*/ 224 w 329"/>
                  <a:gd name="T81" fmla="*/ 274 h 300"/>
                  <a:gd name="T82" fmla="*/ 214 w 329"/>
                  <a:gd name="T83" fmla="*/ 279 h 300"/>
                  <a:gd name="T84" fmla="*/ 202 w 329"/>
                  <a:gd name="T85" fmla="*/ 282 h 300"/>
                  <a:gd name="T86" fmla="*/ 173 w 329"/>
                  <a:gd name="T87" fmla="*/ 276 h 300"/>
                  <a:gd name="T88" fmla="*/ 184 w 329"/>
                  <a:gd name="T89" fmla="*/ 274 h 300"/>
                  <a:gd name="T90" fmla="*/ 176 w 329"/>
                  <a:gd name="T91" fmla="*/ 251 h 300"/>
                  <a:gd name="T92" fmla="*/ 158 w 329"/>
                  <a:gd name="T93" fmla="*/ 253 h 300"/>
                  <a:gd name="T94" fmla="*/ 136 w 329"/>
                  <a:gd name="T95" fmla="*/ 237 h 300"/>
                  <a:gd name="T96" fmla="*/ 118 w 329"/>
                  <a:gd name="T97" fmla="*/ 239 h 300"/>
                  <a:gd name="T98" fmla="*/ 124 w 329"/>
                  <a:gd name="T99" fmla="*/ 251 h 300"/>
                  <a:gd name="T100" fmla="*/ 49 w 329"/>
                  <a:gd name="T101" fmla="*/ 239 h 300"/>
                  <a:gd name="T102" fmla="*/ 11 w 329"/>
                  <a:gd name="T103" fmla="*/ 236 h 300"/>
                  <a:gd name="T104" fmla="*/ 20 w 329"/>
                  <a:gd name="T105" fmla="*/ 202 h 300"/>
                  <a:gd name="T106" fmla="*/ 23 w 329"/>
                  <a:gd name="T107" fmla="*/ 175 h 300"/>
                  <a:gd name="T108" fmla="*/ 32 w 329"/>
                  <a:gd name="T109" fmla="*/ 145 h 300"/>
                  <a:gd name="T110" fmla="*/ 21 w 329"/>
                  <a:gd name="T111" fmla="*/ 119 h 300"/>
                  <a:gd name="T112" fmla="*/ 14 w 329"/>
                  <a:gd name="T113" fmla="*/ 103 h 300"/>
                  <a:gd name="T114" fmla="*/ 3 w 329"/>
                  <a:gd name="T115" fmla="*/ 80 h 300"/>
                  <a:gd name="T116" fmla="*/ 67 w 329"/>
                  <a:gd name="T117" fmla="*/ 0 h 300"/>
                  <a:gd name="T118" fmla="*/ 185 w 329"/>
                  <a:gd name="T119" fmla="*/ 8 h 300"/>
                  <a:gd name="T120" fmla="*/ 182 w 329"/>
                  <a:gd name="T121" fmla="*/ 31 h 300"/>
                  <a:gd name="T122" fmla="*/ 193 w 329"/>
                  <a:gd name="T123" fmla="*/ 5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9" h="300">
                    <a:moveTo>
                      <a:pt x="202" y="291"/>
                    </a:moveTo>
                    <a:lnTo>
                      <a:pt x="201" y="291"/>
                    </a:lnTo>
                    <a:lnTo>
                      <a:pt x="202" y="291"/>
                    </a:lnTo>
                    <a:close/>
                    <a:moveTo>
                      <a:pt x="205" y="291"/>
                    </a:moveTo>
                    <a:lnTo>
                      <a:pt x="204" y="291"/>
                    </a:lnTo>
                    <a:lnTo>
                      <a:pt x="205" y="291"/>
                    </a:lnTo>
                    <a:close/>
                    <a:moveTo>
                      <a:pt x="199" y="291"/>
                    </a:moveTo>
                    <a:lnTo>
                      <a:pt x="196" y="291"/>
                    </a:lnTo>
                    <a:lnTo>
                      <a:pt x="194" y="290"/>
                    </a:lnTo>
                    <a:lnTo>
                      <a:pt x="198" y="291"/>
                    </a:lnTo>
                    <a:lnTo>
                      <a:pt x="199" y="291"/>
                    </a:lnTo>
                    <a:close/>
                    <a:moveTo>
                      <a:pt x="213" y="290"/>
                    </a:moveTo>
                    <a:lnTo>
                      <a:pt x="211" y="291"/>
                    </a:lnTo>
                    <a:lnTo>
                      <a:pt x="207" y="291"/>
                    </a:lnTo>
                    <a:lnTo>
                      <a:pt x="205" y="291"/>
                    </a:lnTo>
                    <a:lnTo>
                      <a:pt x="207" y="291"/>
                    </a:lnTo>
                    <a:lnTo>
                      <a:pt x="208" y="291"/>
                    </a:lnTo>
                    <a:lnTo>
                      <a:pt x="210" y="290"/>
                    </a:lnTo>
                    <a:lnTo>
                      <a:pt x="211" y="290"/>
                    </a:lnTo>
                    <a:lnTo>
                      <a:pt x="213" y="290"/>
                    </a:lnTo>
                    <a:lnTo>
                      <a:pt x="214" y="290"/>
                    </a:lnTo>
                    <a:lnTo>
                      <a:pt x="213" y="290"/>
                    </a:lnTo>
                    <a:close/>
                    <a:moveTo>
                      <a:pt x="228" y="291"/>
                    </a:moveTo>
                    <a:lnTo>
                      <a:pt x="225" y="291"/>
                    </a:lnTo>
                    <a:lnTo>
                      <a:pt x="222" y="290"/>
                    </a:lnTo>
                    <a:lnTo>
                      <a:pt x="225" y="290"/>
                    </a:lnTo>
                    <a:lnTo>
                      <a:pt x="227" y="290"/>
                    </a:lnTo>
                    <a:lnTo>
                      <a:pt x="228" y="291"/>
                    </a:lnTo>
                    <a:close/>
                    <a:moveTo>
                      <a:pt x="236" y="290"/>
                    </a:moveTo>
                    <a:lnTo>
                      <a:pt x="233" y="291"/>
                    </a:lnTo>
                    <a:lnTo>
                      <a:pt x="234" y="290"/>
                    </a:lnTo>
                    <a:lnTo>
                      <a:pt x="234" y="288"/>
                    </a:lnTo>
                    <a:lnTo>
                      <a:pt x="236" y="288"/>
                    </a:lnTo>
                    <a:lnTo>
                      <a:pt x="236" y="290"/>
                    </a:lnTo>
                    <a:close/>
                    <a:moveTo>
                      <a:pt x="233" y="286"/>
                    </a:moveTo>
                    <a:lnTo>
                      <a:pt x="230" y="286"/>
                    </a:lnTo>
                    <a:lnTo>
                      <a:pt x="228" y="286"/>
                    </a:lnTo>
                    <a:lnTo>
                      <a:pt x="230" y="286"/>
                    </a:lnTo>
                    <a:lnTo>
                      <a:pt x="231" y="286"/>
                    </a:lnTo>
                    <a:lnTo>
                      <a:pt x="231" y="285"/>
                    </a:lnTo>
                    <a:lnTo>
                      <a:pt x="233" y="285"/>
                    </a:lnTo>
                    <a:lnTo>
                      <a:pt x="233" y="286"/>
                    </a:lnTo>
                    <a:close/>
                    <a:moveTo>
                      <a:pt x="225" y="277"/>
                    </a:moveTo>
                    <a:lnTo>
                      <a:pt x="225" y="279"/>
                    </a:lnTo>
                    <a:lnTo>
                      <a:pt x="225" y="277"/>
                    </a:lnTo>
                    <a:lnTo>
                      <a:pt x="227" y="276"/>
                    </a:lnTo>
                    <a:lnTo>
                      <a:pt x="227" y="277"/>
                    </a:lnTo>
                    <a:lnTo>
                      <a:pt x="225" y="277"/>
                    </a:lnTo>
                    <a:close/>
                    <a:moveTo>
                      <a:pt x="253" y="279"/>
                    </a:moveTo>
                    <a:lnTo>
                      <a:pt x="253" y="277"/>
                    </a:lnTo>
                    <a:lnTo>
                      <a:pt x="254" y="277"/>
                    </a:lnTo>
                    <a:lnTo>
                      <a:pt x="256" y="276"/>
                    </a:lnTo>
                    <a:lnTo>
                      <a:pt x="257" y="276"/>
                    </a:lnTo>
                    <a:lnTo>
                      <a:pt x="256" y="276"/>
                    </a:lnTo>
                    <a:lnTo>
                      <a:pt x="257" y="276"/>
                    </a:lnTo>
                    <a:lnTo>
                      <a:pt x="256" y="277"/>
                    </a:lnTo>
                    <a:lnTo>
                      <a:pt x="254" y="277"/>
                    </a:lnTo>
                    <a:lnTo>
                      <a:pt x="253" y="279"/>
                    </a:lnTo>
                    <a:close/>
                    <a:moveTo>
                      <a:pt x="259" y="274"/>
                    </a:moveTo>
                    <a:lnTo>
                      <a:pt x="257" y="274"/>
                    </a:lnTo>
                    <a:lnTo>
                      <a:pt x="259" y="274"/>
                    </a:lnTo>
                    <a:lnTo>
                      <a:pt x="260" y="274"/>
                    </a:lnTo>
                    <a:lnTo>
                      <a:pt x="259" y="274"/>
                    </a:lnTo>
                    <a:close/>
                    <a:moveTo>
                      <a:pt x="262" y="271"/>
                    </a:moveTo>
                    <a:lnTo>
                      <a:pt x="262" y="273"/>
                    </a:lnTo>
                    <a:lnTo>
                      <a:pt x="260" y="271"/>
                    </a:lnTo>
                    <a:lnTo>
                      <a:pt x="262" y="271"/>
                    </a:lnTo>
                    <a:close/>
                    <a:moveTo>
                      <a:pt x="306" y="260"/>
                    </a:moveTo>
                    <a:lnTo>
                      <a:pt x="305" y="260"/>
                    </a:lnTo>
                    <a:lnTo>
                      <a:pt x="303" y="260"/>
                    </a:lnTo>
                    <a:lnTo>
                      <a:pt x="305" y="260"/>
                    </a:lnTo>
                    <a:lnTo>
                      <a:pt x="306" y="259"/>
                    </a:lnTo>
                    <a:lnTo>
                      <a:pt x="306" y="257"/>
                    </a:lnTo>
                    <a:lnTo>
                      <a:pt x="306" y="259"/>
                    </a:lnTo>
                    <a:lnTo>
                      <a:pt x="306" y="260"/>
                    </a:lnTo>
                    <a:close/>
                    <a:moveTo>
                      <a:pt x="248" y="257"/>
                    </a:moveTo>
                    <a:lnTo>
                      <a:pt x="250" y="257"/>
                    </a:lnTo>
                    <a:lnTo>
                      <a:pt x="251" y="259"/>
                    </a:lnTo>
                    <a:lnTo>
                      <a:pt x="253" y="259"/>
                    </a:lnTo>
                    <a:lnTo>
                      <a:pt x="253" y="260"/>
                    </a:lnTo>
                    <a:lnTo>
                      <a:pt x="253" y="262"/>
                    </a:lnTo>
                    <a:lnTo>
                      <a:pt x="254" y="262"/>
                    </a:lnTo>
                    <a:lnTo>
                      <a:pt x="254" y="260"/>
                    </a:lnTo>
                    <a:lnTo>
                      <a:pt x="254" y="262"/>
                    </a:lnTo>
                    <a:lnTo>
                      <a:pt x="253" y="262"/>
                    </a:lnTo>
                    <a:lnTo>
                      <a:pt x="253" y="260"/>
                    </a:lnTo>
                    <a:lnTo>
                      <a:pt x="251" y="260"/>
                    </a:lnTo>
                    <a:lnTo>
                      <a:pt x="251" y="262"/>
                    </a:lnTo>
                    <a:lnTo>
                      <a:pt x="251" y="260"/>
                    </a:lnTo>
                    <a:lnTo>
                      <a:pt x="250" y="260"/>
                    </a:lnTo>
                    <a:lnTo>
                      <a:pt x="251" y="260"/>
                    </a:lnTo>
                    <a:lnTo>
                      <a:pt x="250" y="260"/>
                    </a:lnTo>
                    <a:lnTo>
                      <a:pt x="248" y="260"/>
                    </a:lnTo>
                    <a:lnTo>
                      <a:pt x="247" y="259"/>
                    </a:lnTo>
                    <a:lnTo>
                      <a:pt x="247" y="257"/>
                    </a:lnTo>
                    <a:lnTo>
                      <a:pt x="248" y="257"/>
                    </a:lnTo>
                    <a:close/>
                    <a:moveTo>
                      <a:pt x="311" y="257"/>
                    </a:moveTo>
                    <a:lnTo>
                      <a:pt x="314" y="254"/>
                    </a:lnTo>
                    <a:lnTo>
                      <a:pt x="312" y="256"/>
                    </a:lnTo>
                    <a:lnTo>
                      <a:pt x="311" y="257"/>
                    </a:lnTo>
                    <a:close/>
                    <a:moveTo>
                      <a:pt x="319" y="248"/>
                    </a:moveTo>
                    <a:lnTo>
                      <a:pt x="320" y="248"/>
                    </a:lnTo>
                    <a:lnTo>
                      <a:pt x="319" y="248"/>
                    </a:lnTo>
                    <a:close/>
                    <a:moveTo>
                      <a:pt x="141" y="259"/>
                    </a:moveTo>
                    <a:lnTo>
                      <a:pt x="138" y="259"/>
                    </a:lnTo>
                    <a:lnTo>
                      <a:pt x="135" y="257"/>
                    </a:lnTo>
                    <a:lnTo>
                      <a:pt x="133" y="257"/>
                    </a:lnTo>
                    <a:lnTo>
                      <a:pt x="133" y="256"/>
                    </a:lnTo>
                    <a:lnTo>
                      <a:pt x="127" y="253"/>
                    </a:lnTo>
                    <a:lnTo>
                      <a:pt x="126" y="253"/>
                    </a:lnTo>
                    <a:lnTo>
                      <a:pt x="126" y="251"/>
                    </a:lnTo>
                    <a:lnTo>
                      <a:pt x="127" y="250"/>
                    </a:lnTo>
                    <a:lnTo>
                      <a:pt x="129" y="250"/>
                    </a:lnTo>
                    <a:lnTo>
                      <a:pt x="130" y="250"/>
                    </a:lnTo>
                    <a:lnTo>
                      <a:pt x="132" y="250"/>
                    </a:lnTo>
                    <a:lnTo>
                      <a:pt x="132" y="248"/>
                    </a:lnTo>
                    <a:lnTo>
                      <a:pt x="133" y="248"/>
                    </a:lnTo>
                    <a:lnTo>
                      <a:pt x="136" y="248"/>
                    </a:lnTo>
                    <a:lnTo>
                      <a:pt x="138" y="250"/>
                    </a:lnTo>
                    <a:lnTo>
                      <a:pt x="139" y="251"/>
                    </a:lnTo>
                    <a:lnTo>
                      <a:pt x="141" y="251"/>
                    </a:lnTo>
                    <a:lnTo>
                      <a:pt x="144" y="253"/>
                    </a:lnTo>
                    <a:lnTo>
                      <a:pt x="145" y="253"/>
                    </a:lnTo>
                    <a:lnTo>
                      <a:pt x="145" y="254"/>
                    </a:lnTo>
                    <a:lnTo>
                      <a:pt x="144" y="256"/>
                    </a:lnTo>
                    <a:lnTo>
                      <a:pt x="142" y="256"/>
                    </a:lnTo>
                    <a:lnTo>
                      <a:pt x="142" y="257"/>
                    </a:lnTo>
                    <a:lnTo>
                      <a:pt x="142" y="259"/>
                    </a:lnTo>
                    <a:lnTo>
                      <a:pt x="141" y="259"/>
                    </a:lnTo>
                    <a:close/>
                    <a:moveTo>
                      <a:pt x="285" y="245"/>
                    </a:moveTo>
                    <a:lnTo>
                      <a:pt x="283" y="245"/>
                    </a:lnTo>
                    <a:lnTo>
                      <a:pt x="283" y="244"/>
                    </a:lnTo>
                    <a:lnTo>
                      <a:pt x="283" y="242"/>
                    </a:lnTo>
                    <a:lnTo>
                      <a:pt x="285" y="242"/>
                    </a:lnTo>
                    <a:lnTo>
                      <a:pt x="285" y="244"/>
                    </a:lnTo>
                    <a:lnTo>
                      <a:pt x="285" y="245"/>
                    </a:lnTo>
                    <a:close/>
                    <a:moveTo>
                      <a:pt x="322" y="245"/>
                    </a:moveTo>
                    <a:lnTo>
                      <a:pt x="322" y="247"/>
                    </a:lnTo>
                    <a:lnTo>
                      <a:pt x="325" y="240"/>
                    </a:lnTo>
                    <a:lnTo>
                      <a:pt x="325" y="242"/>
                    </a:lnTo>
                    <a:lnTo>
                      <a:pt x="322" y="245"/>
                    </a:lnTo>
                    <a:close/>
                    <a:moveTo>
                      <a:pt x="289" y="239"/>
                    </a:moveTo>
                    <a:lnTo>
                      <a:pt x="289" y="240"/>
                    </a:lnTo>
                    <a:lnTo>
                      <a:pt x="291" y="240"/>
                    </a:lnTo>
                    <a:lnTo>
                      <a:pt x="289" y="240"/>
                    </a:lnTo>
                    <a:lnTo>
                      <a:pt x="288" y="239"/>
                    </a:lnTo>
                    <a:lnTo>
                      <a:pt x="286" y="240"/>
                    </a:lnTo>
                    <a:lnTo>
                      <a:pt x="286" y="242"/>
                    </a:lnTo>
                    <a:lnTo>
                      <a:pt x="286" y="239"/>
                    </a:lnTo>
                    <a:lnTo>
                      <a:pt x="286" y="237"/>
                    </a:lnTo>
                    <a:lnTo>
                      <a:pt x="288" y="236"/>
                    </a:lnTo>
                    <a:lnTo>
                      <a:pt x="288" y="237"/>
                    </a:lnTo>
                    <a:lnTo>
                      <a:pt x="289" y="237"/>
                    </a:lnTo>
                    <a:lnTo>
                      <a:pt x="289" y="239"/>
                    </a:lnTo>
                    <a:close/>
                    <a:moveTo>
                      <a:pt x="296" y="236"/>
                    </a:moveTo>
                    <a:lnTo>
                      <a:pt x="299" y="236"/>
                    </a:lnTo>
                    <a:lnTo>
                      <a:pt x="300" y="236"/>
                    </a:lnTo>
                    <a:lnTo>
                      <a:pt x="299" y="239"/>
                    </a:lnTo>
                    <a:lnTo>
                      <a:pt x="296" y="236"/>
                    </a:lnTo>
                    <a:close/>
                    <a:moveTo>
                      <a:pt x="319" y="236"/>
                    </a:moveTo>
                    <a:lnTo>
                      <a:pt x="319" y="237"/>
                    </a:lnTo>
                    <a:lnTo>
                      <a:pt x="319" y="236"/>
                    </a:lnTo>
                    <a:close/>
                    <a:moveTo>
                      <a:pt x="326" y="233"/>
                    </a:moveTo>
                    <a:lnTo>
                      <a:pt x="325" y="233"/>
                    </a:lnTo>
                    <a:lnTo>
                      <a:pt x="326" y="233"/>
                    </a:lnTo>
                    <a:close/>
                    <a:moveTo>
                      <a:pt x="323" y="231"/>
                    </a:moveTo>
                    <a:lnTo>
                      <a:pt x="322" y="233"/>
                    </a:lnTo>
                    <a:lnTo>
                      <a:pt x="323" y="231"/>
                    </a:lnTo>
                    <a:close/>
                    <a:moveTo>
                      <a:pt x="325" y="231"/>
                    </a:moveTo>
                    <a:lnTo>
                      <a:pt x="325" y="230"/>
                    </a:lnTo>
                    <a:lnTo>
                      <a:pt x="325" y="231"/>
                    </a:lnTo>
                    <a:close/>
                    <a:moveTo>
                      <a:pt x="323" y="231"/>
                    </a:moveTo>
                    <a:lnTo>
                      <a:pt x="325" y="230"/>
                    </a:lnTo>
                    <a:lnTo>
                      <a:pt x="323" y="231"/>
                    </a:lnTo>
                    <a:close/>
                    <a:moveTo>
                      <a:pt x="299" y="228"/>
                    </a:moveTo>
                    <a:lnTo>
                      <a:pt x="300" y="227"/>
                    </a:lnTo>
                    <a:lnTo>
                      <a:pt x="302" y="225"/>
                    </a:lnTo>
                    <a:lnTo>
                      <a:pt x="302" y="227"/>
                    </a:lnTo>
                    <a:lnTo>
                      <a:pt x="300" y="228"/>
                    </a:lnTo>
                    <a:lnTo>
                      <a:pt x="299" y="228"/>
                    </a:lnTo>
                    <a:close/>
                    <a:moveTo>
                      <a:pt x="300" y="227"/>
                    </a:moveTo>
                    <a:lnTo>
                      <a:pt x="300" y="225"/>
                    </a:lnTo>
                    <a:lnTo>
                      <a:pt x="302" y="225"/>
                    </a:lnTo>
                    <a:lnTo>
                      <a:pt x="302" y="224"/>
                    </a:lnTo>
                    <a:lnTo>
                      <a:pt x="303" y="224"/>
                    </a:lnTo>
                    <a:lnTo>
                      <a:pt x="303" y="225"/>
                    </a:lnTo>
                    <a:lnTo>
                      <a:pt x="302" y="225"/>
                    </a:lnTo>
                    <a:lnTo>
                      <a:pt x="300" y="227"/>
                    </a:lnTo>
                    <a:close/>
                    <a:moveTo>
                      <a:pt x="297" y="228"/>
                    </a:moveTo>
                    <a:lnTo>
                      <a:pt x="297" y="227"/>
                    </a:lnTo>
                    <a:lnTo>
                      <a:pt x="299" y="227"/>
                    </a:lnTo>
                    <a:lnTo>
                      <a:pt x="299" y="225"/>
                    </a:lnTo>
                    <a:lnTo>
                      <a:pt x="300" y="224"/>
                    </a:lnTo>
                    <a:lnTo>
                      <a:pt x="300" y="225"/>
                    </a:lnTo>
                    <a:lnTo>
                      <a:pt x="299" y="227"/>
                    </a:lnTo>
                    <a:lnTo>
                      <a:pt x="297" y="228"/>
                    </a:lnTo>
                    <a:close/>
                    <a:moveTo>
                      <a:pt x="328" y="236"/>
                    </a:moveTo>
                    <a:lnTo>
                      <a:pt x="326" y="239"/>
                    </a:lnTo>
                    <a:lnTo>
                      <a:pt x="326" y="237"/>
                    </a:lnTo>
                    <a:lnTo>
                      <a:pt x="328" y="233"/>
                    </a:lnTo>
                    <a:lnTo>
                      <a:pt x="328" y="228"/>
                    </a:lnTo>
                    <a:lnTo>
                      <a:pt x="328" y="227"/>
                    </a:lnTo>
                    <a:lnTo>
                      <a:pt x="329" y="227"/>
                    </a:lnTo>
                    <a:lnTo>
                      <a:pt x="328" y="225"/>
                    </a:lnTo>
                    <a:lnTo>
                      <a:pt x="328" y="224"/>
                    </a:lnTo>
                    <a:lnTo>
                      <a:pt x="328" y="222"/>
                    </a:lnTo>
                    <a:lnTo>
                      <a:pt x="326" y="219"/>
                    </a:lnTo>
                    <a:lnTo>
                      <a:pt x="325" y="218"/>
                    </a:lnTo>
                    <a:lnTo>
                      <a:pt x="326" y="219"/>
                    </a:lnTo>
                    <a:lnTo>
                      <a:pt x="328" y="221"/>
                    </a:lnTo>
                    <a:lnTo>
                      <a:pt x="328" y="222"/>
                    </a:lnTo>
                    <a:lnTo>
                      <a:pt x="329" y="224"/>
                    </a:lnTo>
                    <a:lnTo>
                      <a:pt x="329" y="228"/>
                    </a:lnTo>
                    <a:lnTo>
                      <a:pt x="328" y="234"/>
                    </a:lnTo>
                    <a:lnTo>
                      <a:pt x="328" y="236"/>
                    </a:lnTo>
                    <a:close/>
                    <a:moveTo>
                      <a:pt x="291" y="211"/>
                    </a:moveTo>
                    <a:lnTo>
                      <a:pt x="289" y="213"/>
                    </a:lnTo>
                    <a:lnTo>
                      <a:pt x="289" y="211"/>
                    </a:lnTo>
                    <a:lnTo>
                      <a:pt x="291" y="211"/>
                    </a:lnTo>
                    <a:close/>
                    <a:moveTo>
                      <a:pt x="303" y="218"/>
                    </a:moveTo>
                    <a:lnTo>
                      <a:pt x="305" y="218"/>
                    </a:lnTo>
                    <a:lnTo>
                      <a:pt x="305" y="216"/>
                    </a:lnTo>
                    <a:lnTo>
                      <a:pt x="305" y="218"/>
                    </a:lnTo>
                    <a:lnTo>
                      <a:pt x="305" y="219"/>
                    </a:lnTo>
                    <a:lnTo>
                      <a:pt x="303" y="219"/>
                    </a:lnTo>
                    <a:lnTo>
                      <a:pt x="302" y="219"/>
                    </a:lnTo>
                    <a:lnTo>
                      <a:pt x="302" y="218"/>
                    </a:lnTo>
                    <a:lnTo>
                      <a:pt x="300" y="218"/>
                    </a:lnTo>
                    <a:lnTo>
                      <a:pt x="299" y="218"/>
                    </a:lnTo>
                    <a:lnTo>
                      <a:pt x="297" y="218"/>
                    </a:lnTo>
                    <a:lnTo>
                      <a:pt x="297" y="219"/>
                    </a:lnTo>
                    <a:lnTo>
                      <a:pt x="296" y="219"/>
                    </a:lnTo>
                    <a:lnTo>
                      <a:pt x="296" y="218"/>
                    </a:lnTo>
                    <a:lnTo>
                      <a:pt x="297" y="218"/>
                    </a:lnTo>
                    <a:lnTo>
                      <a:pt x="297" y="216"/>
                    </a:lnTo>
                    <a:lnTo>
                      <a:pt x="299" y="216"/>
                    </a:lnTo>
                    <a:lnTo>
                      <a:pt x="300" y="216"/>
                    </a:lnTo>
                    <a:lnTo>
                      <a:pt x="299" y="214"/>
                    </a:lnTo>
                    <a:lnTo>
                      <a:pt x="300" y="214"/>
                    </a:lnTo>
                    <a:lnTo>
                      <a:pt x="302" y="213"/>
                    </a:lnTo>
                    <a:lnTo>
                      <a:pt x="303" y="213"/>
                    </a:lnTo>
                    <a:lnTo>
                      <a:pt x="303" y="211"/>
                    </a:lnTo>
                    <a:lnTo>
                      <a:pt x="305" y="210"/>
                    </a:lnTo>
                    <a:lnTo>
                      <a:pt x="306" y="210"/>
                    </a:lnTo>
                    <a:lnTo>
                      <a:pt x="305" y="211"/>
                    </a:lnTo>
                    <a:lnTo>
                      <a:pt x="302" y="213"/>
                    </a:lnTo>
                    <a:lnTo>
                      <a:pt x="302" y="214"/>
                    </a:lnTo>
                    <a:lnTo>
                      <a:pt x="302" y="216"/>
                    </a:lnTo>
                    <a:lnTo>
                      <a:pt x="303" y="216"/>
                    </a:lnTo>
                    <a:lnTo>
                      <a:pt x="303" y="218"/>
                    </a:lnTo>
                    <a:close/>
                    <a:moveTo>
                      <a:pt x="191" y="60"/>
                    </a:moveTo>
                    <a:lnTo>
                      <a:pt x="188" y="64"/>
                    </a:lnTo>
                    <a:lnTo>
                      <a:pt x="185" y="64"/>
                    </a:lnTo>
                    <a:lnTo>
                      <a:pt x="185" y="66"/>
                    </a:lnTo>
                    <a:lnTo>
                      <a:pt x="187" y="69"/>
                    </a:lnTo>
                    <a:lnTo>
                      <a:pt x="187" y="72"/>
                    </a:lnTo>
                    <a:lnTo>
                      <a:pt x="185" y="73"/>
                    </a:lnTo>
                    <a:lnTo>
                      <a:pt x="184" y="75"/>
                    </a:lnTo>
                    <a:lnTo>
                      <a:pt x="181" y="77"/>
                    </a:lnTo>
                    <a:lnTo>
                      <a:pt x="181" y="78"/>
                    </a:lnTo>
                    <a:lnTo>
                      <a:pt x="179" y="80"/>
                    </a:lnTo>
                    <a:lnTo>
                      <a:pt x="176" y="83"/>
                    </a:lnTo>
                    <a:lnTo>
                      <a:pt x="175" y="84"/>
                    </a:lnTo>
                    <a:lnTo>
                      <a:pt x="173" y="84"/>
                    </a:lnTo>
                    <a:lnTo>
                      <a:pt x="171" y="84"/>
                    </a:lnTo>
                    <a:lnTo>
                      <a:pt x="170" y="86"/>
                    </a:lnTo>
                    <a:lnTo>
                      <a:pt x="168" y="87"/>
                    </a:lnTo>
                    <a:lnTo>
                      <a:pt x="168" y="89"/>
                    </a:lnTo>
                    <a:lnTo>
                      <a:pt x="167" y="90"/>
                    </a:lnTo>
                    <a:lnTo>
                      <a:pt x="165" y="95"/>
                    </a:lnTo>
                    <a:lnTo>
                      <a:pt x="165" y="96"/>
                    </a:lnTo>
                    <a:lnTo>
                      <a:pt x="164" y="104"/>
                    </a:lnTo>
                    <a:lnTo>
                      <a:pt x="164" y="106"/>
                    </a:lnTo>
                    <a:lnTo>
                      <a:pt x="164" y="107"/>
                    </a:lnTo>
                    <a:lnTo>
                      <a:pt x="159" y="110"/>
                    </a:lnTo>
                    <a:lnTo>
                      <a:pt x="158" y="112"/>
                    </a:lnTo>
                    <a:lnTo>
                      <a:pt x="158" y="115"/>
                    </a:lnTo>
                    <a:lnTo>
                      <a:pt x="158" y="116"/>
                    </a:lnTo>
                    <a:lnTo>
                      <a:pt x="159" y="116"/>
                    </a:lnTo>
                    <a:lnTo>
                      <a:pt x="159" y="118"/>
                    </a:lnTo>
                    <a:lnTo>
                      <a:pt x="159" y="119"/>
                    </a:lnTo>
                    <a:lnTo>
                      <a:pt x="159" y="121"/>
                    </a:lnTo>
                    <a:lnTo>
                      <a:pt x="158" y="126"/>
                    </a:lnTo>
                    <a:lnTo>
                      <a:pt x="158" y="127"/>
                    </a:lnTo>
                    <a:lnTo>
                      <a:pt x="158" y="129"/>
                    </a:lnTo>
                    <a:lnTo>
                      <a:pt x="156" y="129"/>
                    </a:lnTo>
                    <a:lnTo>
                      <a:pt x="153" y="129"/>
                    </a:lnTo>
                    <a:lnTo>
                      <a:pt x="152" y="129"/>
                    </a:lnTo>
                    <a:lnTo>
                      <a:pt x="150" y="129"/>
                    </a:lnTo>
                    <a:lnTo>
                      <a:pt x="150" y="130"/>
                    </a:lnTo>
                    <a:lnTo>
                      <a:pt x="150" y="132"/>
                    </a:lnTo>
                    <a:lnTo>
                      <a:pt x="152" y="133"/>
                    </a:lnTo>
                    <a:lnTo>
                      <a:pt x="153" y="133"/>
                    </a:lnTo>
                    <a:lnTo>
                      <a:pt x="153" y="135"/>
                    </a:lnTo>
                    <a:lnTo>
                      <a:pt x="153" y="136"/>
                    </a:lnTo>
                    <a:lnTo>
                      <a:pt x="152" y="136"/>
                    </a:lnTo>
                    <a:lnTo>
                      <a:pt x="152" y="138"/>
                    </a:lnTo>
                    <a:lnTo>
                      <a:pt x="152" y="141"/>
                    </a:lnTo>
                    <a:lnTo>
                      <a:pt x="155" y="142"/>
                    </a:lnTo>
                    <a:lnTo>
                      <a:pt x="155" y="145"/>
                    </a:lnTo>
                    <a:lnTo>
                      <a:pt x="150" y="149"/>
                    </a:lnTo>
                    <a:lnTo>
                      <a:pt x="153" y="149"/>
                    </a:lnTo>
                    <a:lnTo>
                      <a:pt x="155" y="149"/>
                    </a:lnTo>
                    <a:lnTo>
                      <a:pt x="158" y="149"/>
                    </a:lnTo>
                    <a:lnTo>
                      <a:pt x="164" y="149"/>
                    </a:lnTo>
                    <a:lnTo>
                      <a:pt x="170" y="149"/>
                    </a:lnTo>
                    <a:lnTo>
                      <a:pt x="179" y="149"/>
                    </a:lnTo>
                    <a:lnTo>
                      <a:pt x="188" y="149"/>
                    </a:lnTo>
                    <a:lnTo>
                      <a:pt x="199" y="149"/>
                    </a:lnTo>
                    <a:lnTo>
                      <a:pt x="210" y="149"/>
                    </a:lnTo>
                    <a:lnTo>
                      <a:pt x="220" y="149"/>
                    </a:lnTo>
                    <a:lnTo>
                      <a:pt x="230" y="149"/>
                    </a:lnTo>
                    <a:lnTo>
                      <a:pt x="231" y="149"/>
                    </a:lnTo>
                    <a:lnTo>
                      <a:pt x="239" y="149"/>
                    </a:lnTo>
                    <a:lnTo>
                      <a:pt x="248" y="149"/>
                    </a:lnTo>
                    <a:lnTo>
                      <a:pt x="256" y="149"/>
                    </a:lnTo>
                    <a:lnTo>
                      <a:pt x="260" y="149"/>
                    </a:lnTo>
                    <a:lnTo>
                      <a:pt x="265" y="149"/>
                    </a:lnTo>
                    <a:lnTo>
                      <a:pt x="266" y="149"/>
                    </a:lnTo>
                    <a:lnTo>
                      <a:pt x="268" y="149"/>
                    </a:lnTo>
                    <a:lnTo>
                      <a:pt x="271" y="149"/>
                    </a:lnTo>
                    <a:lnTo>
                      <a:pt x="271" y="150"/>
                    </a:lnTo>
                    <a:lnTo>
                      <a:pt x="271" y="153"/>
                    </a:lnTo>
                    <a:lnTo>
                      <a:pt x="269" y="155"/>
                    </a:lnTo>
                    <a:lnTo>
                      <a:pt x="268" y="158"/>
                    </a:lnTo>
                    <a:lnTo>
                      <a:pt x="268" y="162"/>
                    </a:lnTo>
                    <a:lnTo>
                      <a:pt x="266" y="164"/>
                    </a:lnTo>
                    <a:lnTo>
                      <a:pt x="265" y="165"/>
                    </a:lnTo>
                    <a:lnTo>
                      <a:pt x="265" y="167"/>
                    </a:lnTo>
                    <a:lnTo>
                      <a:pt x="265" y="170"/>
                    </a:lnTo>
                    <a:lnTo>
                      <a:pt x="263" y="172"/>
                    </a:lnTo>
                    <a:lnTo>
                      <a:pt x="265" y="173"/>
                    </a:lnTo>
                    <a:lnTo>
                      <a:pt x="265" y="175"/>
                    </a:lnTo>
                    <a:lnTo>
                      <a:pt x="266" y="176"/>
                    </a:lnTo>
                    <a:lnTo>
                      <a:pt x="265" y="178"/>
                    </a:lnTo>
                    <a:lnTo>
                      <a:pt x="266" y="181"/>
                    </a:lnTo>
                    <a:lnTo>
                      <a:pt x="268" y="182"/>
                    </a:lnTo>
                    <a:lnTo>
                      <a:pt x="269" y="182"/>
                    </a:lnTo>
                    <a:lnTo>
                      <a:pt x="271" y="184"/>
                    </a:lnTo>
                    <a:lnTo>
                      <a:pt x="271" y="185"/>
                    </a:lnTo>
                    <a:lnTo>
                      <a:pt x="274" y="187"/>
                    </a:lnTo>
                    <a:lnTo>
                      <a:pt x="274" y="188"/>
                    </a:lnTo>
                    <a:lnTo>
                      <a:pt x="274" y="190"/>
                    </a:lnTo>
                    <a:lnTo>
                      <a:pt x="274" y="191"/>
                    </a:lnTo>
                    <a:lnTo>
                      <a:pt x="276" y="193"/>
                    </a:lnTo>
                    <a:lnTo>
                      <a:pt x="277" y="196"/>
                    </a:lnTo>
                    <a:lnTo>
                      <a:pt x="277" y="198"/>
                    </a:lnTo>
                    <a:lnTo>
                      <a:pt x="277" y="201"/>
                    </a:lnTo>
                    <a:lnTo>
                      <a:pt x="279" y="202"/>
                    </a:lnTo>
                    <a:lnTo>
                      <a:pt x="280" y="207"/>
                    </a:lnTo>
                    <a:lnTo>
                      <a:pt x="282" y="208"/>
                    </a:lnTo>
                    <a:lnTo>
                      <a:pt x="283" y="207"/>
                    </a:lnTo>
                    <a:lnTo>
                      <a:pt x="283" y="208"/>
                    </a:lnTo>
                    <a:lnTo>
                      <a:pt x="282" y="210"/>
                    </a:lnTo>
                    <a:lnTo>
                      <a:pt x="280" y="211"/>
                    </a:lnTo>
                    <a:lnTo>
                      <a:pt x="279" y="210"/>
                    </a:lnTo>
                    <a:lnTo>
                      <a:pt x="280" y="210"/>
                    </a:lnTo>
                    <a:lnTo>
                      <a:pt x="280" y="208"/>
                    </a:lnTo>
                    <a:lnTo>
                      <a:pt x="279" y="208"/>
                    </a:lnTo>
                    <a:lnTo>
                      <a:pt x="277" y="208"/>
                    </a:lnTo>
                    <a:lnTo>
                      <a:pt x="277" y="210"/>
                    </a:lnTo>
                    <a:lnTo>
                      <a:pt x="274" y="208"/>
                    </a:lnTo>
                    <a:lnTo>
                      <a:pt x="273" y="210"/>
                    </a:lnTo>
                    <a:lnTo>
                      <a:pt x="273" y="208"/>
                    </a:lnTo>
                    <a:lnTo>
                      <a:pt x="271" y="208"/>
                    </a:lnTo>
                    <a:lnTo>
                      <a:pt x="269" y="208"/>
                    </a:lnTo>
                    <a:lnTo>
                      <a:pt x="269" y="207"/>
                    </a:lnTo>
                    <a:lnTo>
                      <a:pt x="271" y="207"/>
                    </a:lnTo>
                    <a:lnTo>
                      <a:pt x="269" y="205"/>
                    </a:lnTo>
                    <a:lnTo>
                      <a:pt x="268" y="205"/>
                    </a:lnTo>
                    <a:lnTo>
                      <a:pt x="266" y="205"/>
                    </a:lnTo>
                    <a:lnTo>
                      <a:pt x="265" y="205"/>
                    </a:lnTo>
                    <a:lnTo>
                      <a:pt x="263" y="204"/>
                    </a:lnTo>
                    <a:lnTo>
                      <a:pt x="262" y="202"/>
                    </a:lnTo>
                    <a:lnTo>
                      <a:pt x="260" y="202"/>
                    </a:lnTo>
                    <a:lnTo>
                      <a:pt x="259" y="204"/>
                    </a:lnTo>
                    <a:lnTo>
                      <a:pt x="256" y="202"/>
                    </a:lnTo>
                    <a:lnTo>
                      <a:pt x="254" y="199"/>
                    </a:lnTo>
                    <a:lnTo>
                      <a:pt x="253" y="198"/>
                    </a:lnTo>
                    <a:lnTo>
                      <a:pt x="251" y="196"/>
                    </a:lnTo>
                    <a:lnTo>
                      <a:pt x="248" y="195"/>
                    </a:lnTo>
                    <a:lnTo>
                      <a:pt x="245" y="195"/>
                    </a:lnTo>
                    <a:lnTo>
                      <a:pt x="242" y="193"/>
                    </a:lnTo>
                    <a:lnTo>
                      <a:pt x="240" y="195"/>
                    </a:lnTo>
                    <a:lnTo>
                      <a:pt x="239" y="195"/>
                    </a:lnTo>
                    <a:lnTo>
                      <a:pt x="237" y="196"/>
                    </a:lnTo>
                    <a:lnTo>
                      <a:pt x="234" y="199"/>
                    </a:lnTo>
                    <a:lnTo>
                      <a:pt x="233" y="202"/>
                    </a:lnTo>
                    <a:lnTo>
                      <a:pt x="228" y="207"/>
                    </a:lnTo>
                    <a:lnTo>
                      <a:pt x="227" y="208"/>
                    </a:lnTo>
                    <a:lnTo>
                      <a:pt x="227" y="211"/>
                    </a:lnTo>
                    <a:lnTo>
                      <a:pt x="228" y="214"/>
                    </a:lnTo>
                    <a:lnTo>
                      <a:pt x="230" y="216"/>
                    </a:lnTo>
                    <a:lnTo>
                      <a:pt x="233" y="218"/>
                    </a:lnTo>
                    <a:lnTo>
                      <a:pt x="237" y="218"/>
                    </a:lnTo>
                    <a:lnTo>
                      <a:pt x="239" y="219"/>
                    </a:lnTo>
                    <a:lnTo>
                      <a:pt x="243" y="221"/>
                    </a:lnTo>
                    <a:lnTo>
                      <a:pt x="245" y="221"/>
                    </a:lnTo>
                    <a:lnTo>
                      <a:pt x="248" y="219"/>
                    </a:lnTo>
                    <a:lnTo>
                      <a:pt x="251" y="219"/>
                    </a:lnTo>
                    <a:lnTo>
                      <a:pt x="253" y="219"/>
                    </a:lnTo>
                    <a:lnTo>
                      <a:pt x="254" y="219"/>
                    </a:lnTo>
                    <a:lnTo>
                      <a:pt x="259" y="214"/>
                    </a:lnTo>
                    <a:lnTo>
                      <a:pt x="260" y="213"/>
                    </a:lnTo>
                    <a:lnTo>
                      <a:pt x="262" y="211"/>
                    </a:lnTo>
                    <a:lnTo>
                      <a:pt x="263" y="211"/>
                    </a:lnTo>
                    <a:lnTo>
                      <a:pt x="263" y="213"/>
                    </a:lnTo>
                    <a:lnTo>
                      <a:pt x="265" y="214"/>
                    </a:lnTo>
                    <a:lnTo>
                      <a:pt x="266" y="214"/>
                    </a:lnTo>
                    <a:lnTo>
                      <a:pt x="268" y="214"/>
                    </a:lnTo>
                    <a:lnTo>
                      <a:pt x="269" y="213"/>
                    </a:lnTo>
                    <a:lnTo>
                      <a:pt x="269" y="211"/>
                    </a:lnTo>
                    <a:lnTo>
                      <a:pt x="269" y="210"/>
                    </a:lnTo>
                    <a:lnTo>
                      <a:pt x="271" y="210"/>
                    </a:lnTo>
                    <a:lnTo>
                      <a:pt x="271" y="211"/>
                    </a:lnTo>
                    <a:lnTo>
                      <a:pt x="269" y="213"/>
                    </a:lnTo>
                    <a:lnTo>
                      <a:pt x="269" y="214"/>
                    </a:lnTo>
                    <a:lnTo>
                      <a:pt x="271" y="214"/>
                    </a:lnTo>
                    <a:lnTo>
                      <a:pt x="271" y="213"/>
                    </a:lnTo>
                    <a:lnTo>
                      <a:pt x="273" y="213"/>
                    </a:lnTo>
                    <a:lnTo>
                      <a:pt x="274" y="213"/>
                    </a:lnTo>
                    <a:lnTo>
                      <a:pt x="274" y="211"/>
                    </a:lnTo>
                    <a:lnTo>
                      <a:pt x="273" y="211"/>
                    </a:lnTo>
                    <a:lnTo>
                      <a:pt x="273" y="210"/>
                    </a:lnTo>
                    <a:lnTo>
                      <a:pt x="274" y="210"/>
                    </a:lnTo>
                    <a:lnTo>
                      <a:pt x="276" y="210"/>
                    </a:lnTo>
                    <a:lnTo>
                      <a:pt x="276" y="211"/>
                    </a:lnTo>
                    <a:lnTo>
                      <a:pt x="277" y="211"/>
                    </a:lnTo>
                    <a:lnTo>
                      <a:pt x="276" y="213"/>
                    </a:lnTo>
                    <a:lnTo>
                      <a:pt x="276" y="214"/>
                    </a:lnTo>
                    <a:lnTo>
                      <a:pt x="274" y="214"/>
                    </a:lnTo>
                    <a:lnTo>
                      <a:pt x="274" y="216"/>
                    </a:lnTo>
                    <a:lnTo>
                      <a:pt x="273" y="218"/>
                    </a:lnTo>
                    <a:lnTo>
                      <a:pt x="271" y="219"/>
                    </a:lnTo>
                    <a:lnTo>
                      <a:pt x="273" y="219"/>
                    </a:lnTo>
                    <a:lnTo>
                      <a:pt x="271" y="221"/>
                    </a:lnTo>
                    <a:lnTo>
                      <a:pt x="269" y="219"/>
                    </a:lnTo>
                    <a:lnTo>
                      <a:pt x="268" y="219"/>
                    </a:lnTo>
                    <a:lnTo>
                      <a:pt x="266" y="219"/>
                    </a:lnTo>
                    <a:lnTo>
                      <a:pt x="265" y="219"/>
                    </a:lnTo>
                    <a:lnTo>
                      <a:pt x="265" y="221"/>
                    </a:lnTo>
                    <a:lnTo>
                      <a:pt x="265" y="222"/>
                    </a:lnTo>
                    <a:lnTo>
                      <a:pt x="265" y="224"/>
                    </a:lnTo>
                    <a:lnTo>
                      <a:pt x="265" y="225"/>
                    </a:lnTo>
                    <a:lnTo>
                      <a:pt x="266" y="227"/>
                    </a:lnTo>
                    <a:lnTo>
                      <a:pt x="269" y="227"/>
                    </a:lnTo>
                    <a:lnTo>
                      <a:pt x="273" y="225"/>
                    </a:lnTo>
                    <a:lnTo>
                      <a:pt x="271" y="227"/>
                    </a:lnTo>
                    <a:lnTo>
                      <a:pt x="271" y="228"/>
                    </a:lnTo>
                    <a:lnTo>
                      <a:pt x="273" y="230"/>
                    </a:lnTo>
                    <a:lnTo>
                      <a:pt x="274" y="231"/>
                    </a:lnTo>
                    <a:lnTo>
                      <a:pt x="276" y="231"/>
                    </a:lnTo>
                    <a:lnTo>
                      <a:pt x="277" y="231"/>
                    </a:lnTo>
                    <a:lnTo>
                      <a:pt x="279" y="231"/>
                    </a:lnTo>
                    <a:lnTo>
                      <a:pt x="279" y="230"/>
                    </a:lnTo>
                    <a:lnTo>
                      <a:pt x="280" y="228"/>
                    </a:lnTo>
                    <a:lnTo>
                      <a:pt x="280" y="227"/>
                    </a:lnTo>
                    <a:lnTo>
                      <a:pt x="282" y="225"/>
                    </a:lnTo>
                    <a:lnTo>
                      <a:pt x="282" y="224"/>
                    </a:lnTo>
                    <a:lnTo>
                      <a:pt x="282" y="222"/>
                    </a:lnTo>
                    <a:lnTo>
                      <a:pt x="282" y="221"/>
                    </a:lnTo>
                    <a:lnTo>
                      <a:pt x="283" y="221"/>
                    </a:lnTo>
                    <a:lnTo>
                      <a:pt x="285" y="221"/>
                    </a:lnTo>
                    <a:lnTo>
                      <a:pt x="286" y="219"/>
                    </a:lnTo>
                    <a:lnTo>
                      <a:pt x="286" y="218"/>
                    </a:lnTo>
                    <a:lnTo>
                      <a:pt x="286" y="216"/>
                    </a:lnTo>
                    <a:lnTo>
                      <a:pt x="288" y="216"/>
                    </a:lnTo>
                    <a:lnTo>
                      <a:pt x="288" y="218"/>
                    </a:lnTo>
                    <a:lnTo>
                      <a:pt x="289" y="218"/>
                    </a:lnTo>
                    <a:lnTo>
                      <a:pt x="291" y="218"/>
                    </a:lnTo>
                    <a:lnTo>
                      <a:pt x="291" y="219"/>
                    </a:lnTo>
                    <a:lnTo>
                      <a:pt x="289" y="219"/>
                    </a:lnTo>
                    <a:lnTo>
                      <a:pt x="291" y="219"/>
                    </a:lnTo>
                    <a:lnTo>
                      <a:pt x="292" y="218"/>
                    </a:lnTo>
                    <a:lnTo>
                      <a:pt x="294" y="218"/>
                    </a:lnTo>
                    <a:lnTo>
                      <a:pt x="294" y="219"/>
                    </a:lnTo>
                    <a:lnTo>
                      <a:pt x="292" y="219"/>
                    </a:lnTo>
                    <a:lnTo>
                      <a:pt x="292" y="221"/>
                    </a:lnTo>
                    <a:lnTo>
                      <a:pt x="291" y="221"/>
                    </a:lnTo>
                    <a:lnTo>
                      <a:pt x="289" y="221"/>
                    </a:lnTo>
                    <a:lnTo>
                      <a:pt x="289" y="222"/>
                    </a:lnTo>
                    <a:lnTo>
                      <a:pt x="289" y="224"/>
                    </a:lnTo>
                    <a:lnTo>
                      <a:pt x="288" y="224"/>
                    </a:lnTo>
                    <a:lnTo>
                      <a:pt x="289" y="224"/>
                    </a:lnTo>
                    <a:lnTo>
                      <a:pt x="292" y="224"/>
                    </a:lnTo>
                    <a:lnTo>
                      <a:pt x="294" y="225"/>
                    </a:lnTo>
                    <a:lnTo>
                      <a:pt x="292" y="227"/>
                    </a:lnTo>
                    <a:lnTo>
                      <a:pt x="291" y="225"/>
                    </a:lnTo>
                    <a:lnTo>
                      <a:pt x="289" y="227"/>
                    </a:lnTo>
                    <a:lnTo>
                      <a:pt x="291" y="228"/>
                    </a:lnTo>
                    <a:lnTo>
                      <a:pt x="291" y="230"/>
                    </a:lnTo>
                    <a:lnTo>
                      <a:pt x="292" y="228"/>
                    </a:lnTo>
                    <a:lnTo>
                      <a:pt x="294" y="228"/>
                    </a:lnTo>
                    <a:lnTo>
                      <a:pt x="294" y="230"/>
                    </a:lnTo>
                    <a:lnTo>
                      <a:pt x="292" y="230"/>
                    </a:lnTo>
                    <a:lnTo>
                      <a:pt x="292" y="231"/>
                    </a:lnTo>
                    <a:lnTo>
                      <a:pt x="294" y="230"/>
                    </a:lnTo>
                    <a:lnTo>
                      <a:pt x="296" y="231"/>
                    </a:lnTo>
                    <a:lnTo>
                      <a:pt x="294" y="231"/>
                    </a:lnTo>
                    <a:lnTo>
                      <a:pt x="296" y="231"/>
                    </a:lnTo>
                    <a:lnTo>
                      <a:pt x="296" y="233"/>
                    </a:lnTo>
                    <a:lnTo>
                      <a:pt x="294" y="233"/>
                    </a:lnTo>
                    <a:lnTo>
                      <a:pt x="294" y="234"/>
                    </a:lnTo>
                    <a:lnTo>
                      <a:pt x="292" y="234"/>
                    </a:lnTo>
                    <a:lnTo>
                      <a:pt x="294" y="234"/>
                    </a:lnTo>
                    <a:lnTo>
                      <a:pt x="294" y="236"/>
                    </a:lnTo>
                    <a:lnTo>
                      <a:pt x="294" y="237"/>
                    </a:lnTo>
                    <a:lnTo>
                      <a:pt x="296" y="237"/>
                    </a:lnTo>
                    <a:lnTo>
                      <a:pt x="294" y="237"/>
                    </a:lnTo>
                    <a:lnTo>
                      <a:pt x="292" y="237"/>
                    </a:lnTo>
                    <a:lnTo>
                      <a:pt x="291" y="239"/>
                    </a:lnTo>
                    <a:lnTo>
                      <a:pt x="291" y="237"/>
                    </a:lnTo>
                    <a:lnTo>
                      <a:pt x="289" y="236"/>
                    </a:lnTo>
                    <a:lnTo>
                      <a:pt x="289" y="234"/>
                    </a:lnTo>
                    <a:lnTo>
                      <a:pt x="288" y="234"/>
                    </a:lnTo>
                    <a:lnTo>
                      <a:pt x="286" y="234"/>
                    </a:lnTo>
                    <a:lnTo>
                      <a:pt x="286" y="236"/>
                    </a:lnTo>
                    <a:lnTo>
                      <a:pt x="285" y="237"/>
                    </a:lnTo>
                    <a:lnTo>
                      <a:pt x="285" y="239"/>
                    </a:lnTo>
                    <a:lnTo>
                      <a:pt x="283" y="239"/>
                    </a:lnTo>
                    <a:lnTo>
                      <a:pt x="283" y="240"/>
                    </a:lnTo>
                    <a:lnTo>
                      <a:pt x="282" y="240"/>
                    </a:lnTo>
                    <a:lnTo>
                      <a:pt x="280" y="240"/>
                    </a:lnTo>
                    <a:lnTo>
                      <a:pt x="279" y="242"/>
                    </a:lnTo>
                    <a:lnTo>
                      <a:pt x="280" y="244"/>
                    </a:lnTo>
                    <a:lnTo>
                      <a:pt x="280" y="245"/>
                    </a:lnTo>
                    <a:lnTo>
                      <a:pt x="282" y="245"/>
                    </a:lnTo>
                    <a:lnTo>
                      <a:pt x="283" y="245"/>
                    </a:lnTo>
                    <a:lnTo>
                      <a:pt x="285" y="245"/>
                    </a:lnTo>
                    <a:lnTo>
                      <a:pt x="283" y="245"/>
                    </a:lnTo>
                    <a:lnTo>
                      <a:pt x="285" y="247"/>
                    </a:lnTo>
                    <a:lnTo>
                      <a:pt x="286" y="248"/>
                    </a:lnTo>
                    <a:lnTo>
                      <a:pt x="285" y="248"/>
                    </a:lnTo>
                    <a:lnTo>
                      <a:pt x="283" y="247"/>
                    </a:lnTo>
                    <a:lnTo>
                      <a:pt x="282" y="247"/>
                    </a:lnTo>
                    <a:lnTo>
                      <a:pt x="280" y="247"/>
                    </a:lnTo>
                    <a:lnTo>
                      <a:pt x="277" y="245"/>
                    </a:lnTo>
                    <a:lnTo>
                      <a:pt x="274" y="244"/>
                    </a:lnTo>
                    <a:lnTo>
                      <a:pt x="273" y="244"/>
                    </a:lnTo>
                    <a:lnTo>
                      <a:pt x="274" y="244"/>
                    </a:lnTo>
                    <a:lnTo>
                      <a:pt x="276" y="245"/>
                    </a:lnTo>
                    <a:lnTo>
                      <a:pt x="276" y="247"/>
                    </a:lnTo>
                    <a:lnTo>
                      <a:pt x="277" y="248"/>
                    </a:lnTo>
                    <a:lnTo>
                      <a:pt x="279" y="250"/>
                    </a:lnTo>
                    <a:lnTo>
                      <a:pt x="277" y="250"/>
                    </a:lnTo>
                    <a:lnTo>
                      <a:pt x="271" y="248"/>
                    </a:lnTo>
                    <a:lnTo>
                      <a:pt x="269" y="248"/>
                    </a:lnTo>
                    <a:lnTo>
                      <a:pt x="271" y="250"/>
                    </a:lnTo>
                    <a:lnTo>
                      <a:pt x="273" y="250"/>
                    </a:lnTo>
                    <a:lnTo>
                      <a:pt x="271" y="250"/>
                    </a:lnTo>
                    <a:lnTo>
                      <a:pt x="271" y="251"/>
                    </a:lnTo>
                    <a:lnTo>
                      <a:pt x="273" y="253"/>
                    </a:lnTo>
                    <a:lnTo>
                      <a:pt x="274" y="254"/>
                    </a:lnTo>
                    <a:lnTo>
                      <a:pt x="274" y="256"/>
                    </a:lnTo>
                    <a:lnTo>
                      <a:pt x="276" y="257"/>
                    </a:lnTo>
                    <a:lnTo>
                      <a:pt x="277" y="257"/>
                    </a:lnTo>
                    <a:lnTo>
                      <a:pt x="279" y="259"/>
                    </a:lnTo>
                    <a:lnTo>
                      <a:pt x="280" y="259"/>
                    </a:lnTo>
                    <a:lnTo>
                      <a:pt x="282" y="259"/>
                    </a:lnTo>
                    <a:lnTo>
                      <a:pt x="283" y="260"/>
                    </a:lnTo>
                    <a:lnTo>
                      <a:pt x="285" y="260"/>
                    </a:lnTo>
                    <a:lnTo>
                      <a:pt x="283" y="262"/>
                    </a:lnTo>
                    <a:lnTo>
                      <a:pt x="283" y="263"/>
                    </a:lnTo>
                    <a:lnTo>
                      <a:pt x="285" y="263"/>
                    </a:lnTo>
                    <a:lnTo>
                      <a:pt x="285" y="265"/>
                    </a:lnTo>
                    <a:lnTo>
                      <a:pt x="283" y="265"/>
                    </a:lnTo>
                    <a:lnTo>
                      <a:pt x="283" y="267"/>
                    </a:lnTo>
                    <a:lnTo>
                      <a:pt x="285" y="267"/>
                    </a:lnTo>
                    <a:lnTo>
                      <a:pt x="288" y="265"/>
                    </a:lnTo>
                    <a:lnTo>
                      <a:pt x="289" y="265"/>
                    </a:lnTo>
                    <a:lnTo>
                      <a:pt x="291" y="267"/>
                    </a:lnTo>
                    <a:lnTo>
                      <a:pt x="292" y="267"/>
                    </a:lnTo>
                    <a:lnTo>
                      <a:pt x="294" y="267"/>
                    </a:lnTo>
                    <a:lnTo>
                      <a:pt x="296" y="267"/>
                    </a:lnTo>
                    <a:lnTo>
                      <a:pt x="294" y="267"/>
                    </a:lnTo>
                    <a:lnTo>
                      <a:pt x="294" y="268"/>
                    </a:lnTo>
                    <a:lnTo>
                      <a:pt x="292" y="268"/>
                    </a:lnTo>
                    <a:lnTo>
                      <a:pt x="294" y="268"/>
                    </a:lnTo>
                    <a:lnTo>
                      <a:pt x="296" y="270"/>
                    </a:lnTo>
                    <a:lnTo>
                      <a:pt x="297" y="270"/>
                    </a:lnTo>
                    <a:lnTo>
                      <a:pt x="299" y="270"/>
                    </a:lnTo>
                    <a:lnTo>
                      <a:pt x="299" y="268"/>
                    </a:lnTo>
                    <a:lnTo>
                      <a:pt x="300" y="268"/>
                    </a:lnTo>
                    <a:lnTo>
                      <a:pt x="300" y="270"/>
                    </a:lnTo>
                    <a:lnTo>
                      <a:pt x="300" y="271"/>
                    </a:lnTo>
                    <a:lnTo>
                      <a:pt x="302" y="271"/>
                    </a:lnTo>
                    <a:lnTo>
                      <a:pt x="303" y="271"/>
                    </a:lnTo>
                    <a:lnTo>
                      <a:pt x="303" y="270"/>
                    </a:lnTo>
                    <a:lnTo>
                      <a:pt x="305" y="270"/>
                    </a:lnTo>
                    <a:lnTo>
                      <a:pt x="305" y="271"/>
                    </a:lnTo>
                    <a:lnTo>
                      <a:pt x="306" y="271"/>
                    </a:lnTo>
                    <a:lnTo>
                      <a:pt x="306" y="273"/>
                    </a:lnTo>
                    <a:lnTo>
                      <a:pt x="308" y="273"/>
                    </a:lnTo>
                    <a:lnTo>
                      <a:pt x="308" y="274"/>
                    </a:lnTo>
                    <a:lnTo>
                      <a:pt x="308" y="273"/>
                    </a:lnTo>
                    <a:lnTo>
                      <a:pt x="309" y="274"/>
                    </a:lnTo>
                    <a:lnTo>
                      <a:pt x="309" y="276"/>
                    </a:lnTo>
                    <a:lnTo>
                      <a:pt x="309" y="277"/>
                    </a:lnTo>
                    <a:lnTo>
                      <a:pt x="308" y="277"/>
                    </a:lnTo>
                    <a:lnTo>
                      <a:pt x="311" y="279"/>
                    </a:lnTo>
                    <a:lnTo>
                      <a:pt x="311" y="280"/>
                    </a:lnTo>
                    <a:lnTo>
                      <a:pt x="312" y="280"/>
                    </a:lnTo>
                    <a:lnTo>
                      <a:pt x="314" y="280"/>
                    </a:lnTo>
                    <a:lnTo>
                      <a:pt x="312" y="279"/>
                    </a:lnTo>
                    <a:lnTo>
                      <a:pt x="314" y="279"/>
                    </a:lnTo>
                    <a:lnTo>
                      <a:pt x="315" y="279"/>
                    </a:lnTo>
                    <a:lnTo>
                      <a:pt x="317" y="280"/>
                    </a:lnTo>
                    <a:lnTo>
                      <a:pt x="315" y="280"/>
                    </a:lnTo>
                    <a:lnTo>
                      <a:pt x="315" y="282"/>
                    </a:lnTo>
                    <a:lnTo>
                      <a:pt x="317" y="282"/>
                    </a:lnTo>
                    <a:lnTo>
                      <a:pt x="315" y="282"/>
                    </a:lnTo>
                    <a:lnTo>
                      <a:pt x="314" y="282"/>
                    </a:lnTo>
                    <a:lnTo>
                      <a:pt x="314" y="280"/>
                    </a:lnTo>
                    <a:lnTo>
                      <a:pt x="312" y="282"/>
                    </a:lnTo>
                    <a:lnTo>
                      <a:pt x="311" y="283"/>
                    </a:lnTo>
                    <a:lnTo>
                      <a:pt x="315" y="283"/>
                    </a:lnTo>
                    <a:lnTo>
                      <a:pt x="314" y="288"/>
                    </a:lnTo>
                    <a:lnTo>
                      <a:pt x="312" y="288"/>
                    </a:lnTo>
                    <a:lnTo>
                      <a:pt x="312" y="286"/>
                    </a:lnTo>
                    <a:lnTo>
                      <a:pt x="311" y="286"/>
                    </a:lnTo>
                    <a:lnTo>
                      <a:pt x="311" y="288"/>
                    </a:lnTo>
                    <a:lnTo>
                      <a:pt x="312" y="288"/>
                    </a:lnTo>
                    <a:lnTo>
                      <a:pt x="312" y="290"/>
                    </a:lnTo>
                    <a:lnTo>
                      <a:pt x="311" y="288"/>
                    </a:lnTo>
                    <a:lnTo>
                      <a:pt x="309" y="290"/>
                    </a:lnTo>
                    <a:lnTo>
                      <a:pt x="308" y="291"/>
                    </a:lnTo>
                    <a:lnTo>
                      <a:pt x="308" y="293"/>
                    </a:lnTo>
                    <a:lnTo>
                      <a:pt x="309" y="294"/>
                    </a:lnTo>
                    <a:lnTo>
                      <a:pt x="308" y="296"/>
                    </a:lnTo>
                    <a:lnTo>
                      <a:pt x="308" y="294"/>
                    </a:lnTo>
                    <a:lnTo>
                      <a:pt x="305" y="293"/>
                    </a:lnTo>
                    <a:lnTo>
                      <a:pt x="305" y="291"/>
                    </a:lnTo>
                    <a:lnTo>
                      <a:pt x="303" y="288"/>
                    </a:lnTo>
                    <a:lnTo>
                      <a:pt x="302" y="286"/>
                    </a:lnTo>
                    <a:lnTo>
                      <a:pt x="302" y="288"/>
                    </a:lnTo>
                    <a:lnTo>
                      <a:pt x="302" y="290"/>
                    </a:lnTo>
                    <a:lnTo>
                      <a:pt x="300" y="290"/>
                    </a:lnTo>
                    <a:lnTo>
                      <a:pt x="299" y="291"/>
                    </a:lnTo>
                    <a:lnTo>
                      <a:pt x="297" y="291"/>
                    </a:lnTo>
                    <a:lnTo>
                      <a:pt x="297" y="293"/>
                    </a:lnTo>
                    <a:lnTo>
                      <a:pt x="297" y="294"/>
                    </a:lnTo>
                    <a:lnTo>
                      <a:pt x="294" y="299"/>
                    </a:lnTo>
                    <a:lnTo>
                      <a:pt x="292" y="299"/>
                    </a:lnTo>
                    <a:lnTo>
                      <a:pt x="291" y="300"/>
                    </a:lnTo>
                    <a:lnTo>
                      <a:pt x="291" y="297"/>
                    </a:lnTo>
                    <a:lnTo>
                      <a:pt x="292" y="296"/>
                    </a:lnTo>
                    <a:lnTo>
                      <a:pt x="294" y="294"/>
                    </a:lnTo>
                    <a:lnTo>
                      <a:pt x="294" y="293"/>
                    </a:lnTo>
                    <a:lnTo>
                      <a:pt x="296" y="293"/>
                    </a:lnTo>
                    <a:lnTo>
                      <a:pt x="296" y="291"/>
                    </a:lnTo>
                    <a:lnTo>
                      <a:pt x="296" y="290"/>
                    </a:lnTo>
                    <a:lnTo>
                      <a:pt x="297" y="290"/>
                    </a:lnTo>
                    <a:lnTo>
                      <a:pt x="299" y="286"/>
                    </a:lnTo>
                    <a:lnTo>
                      <a:pt x="300" y="285"/>
                    </a:lnTo>
                    <a:lnTo>
                      <a:pt x="300" y="283"/>
                    </a:lnTo>
                    <a:lnTo>
                      <a:pt x="299" y="283"/>
                    </a:lnTo>
                    <a:lnTo>
                      <a:pt x="299" y="285"/>
                    </a:lnTo>
                    <a:lnTo>
                      <a:pt x="297" y="285"/>
                    </a:lnTo>
                    <a:lnTo>
                      <a:pt x="297" y="283"/>
                    </a:lnTo>
                    <a:lnTo>
                      <a:pt x="297" y="282"/>
                    </a:lnTo>
                    <a:lnTo>
                      <a:pt x="296" y="283"/>
                    </a:lnTo>
                    <a:lnTo>
                      <a:pt x="297" y="285"/>
                    </a:lnTo>
                    <a:lnTo>
                      <a:pt x="297" y="286"/>
                    </a:lnTo>
                    <a:lnTo>
                      <a:pt x="296" y="286"/>
                    </a:lnTo>
                    <a:lnTo>
                      <a:pt x="294" y="288"/>
                    </a:lnTo>
                    <a:lnTo>
                      <a:pt x="292" y="288"/>
                    </a:lnTo>
                    <a:lnTo>
                      <a:pt x="291" y="286"/>
                    </a:lnTo>
                    <a:lnTo>
                      <a:pt x="291" y="285"/>
                    </a:lnTo>
                    <a:lnTo>
                      <a:pt x="292" y="285"/>
                    </a:lnTo>
                    <a:lnTo>
                      <a:pt x="291" y="283"/>
                    </a:lnTo>
                    <a:lnTo>
                      <a:pt x="286" y="277"/>
                    </a:lnTo>
                    <a:lnTo>
                      <a:pt x="288" y="277"/>
                    </a:lnTo>
                    <a:lnTo>
                      <a:pt x="288" y="276"/>
                    </a:lnTo>
                    <a:lnTo>
                      <a:pt x="286" y="276"/>
                    </a:lnTo>
                    <a:lnTo>
                      <a:pt x="285" y="277"/>
                    </a:lnTo>
                    <a:lnTo>
                      <a:pt x="286" y="277"/>
                    </a:lnTo>
                    <a:lnTo>
                      <a:pt x="282" y="277"/>
                    </a:lnTo>
                    <a:lnTo>
                      <a:pt x="280" y="276"/>
                    </a:lnTo>
                    <a:lnTo>
                      <a:pt x="279" y="276"/>
                    </a:lnTo>
                    <a:lnTo>
                      <a:pt x="277" y="274"/>
                    </a:lnTo>
                    <a:lnTo>
                      <a:pt x="277" y="273"/>
                    </a:lnTo>
                    <a:lnTo>
                      <a:pt x="276" y="273"/>
                    </a:lnTo>
                    <a:lnTo>
                      <a:pt x="274" y="273"/>
                    </a:lnTo>
                    <a:lnTo>
                      <a:pt x="271" y="273"/>
                    </a:lnTo>
                    <a:lnTo>
                      <a:pt x="266" y="273"/>
                    </a:lnTo>
                    <a:lnTo>
                      <a:pt x="265" y="271"/>
                    </a:lnTo>
                    <a:lnTo>
                      <a:pt x="266" y="271"/>
                    </a:lnTo>
                    <a:lnTo>
                      <a:pt x="268" y="271"/>
                    </a:lnTo>
                    <a:lnTo>
                      <a:pt x="269" y="270"/>
                    </a:lnTo>
                    <a:lnTo>
                      <a:pt x="269" y="268"/>
                    </a:lnTo>
                    <a:lnTo>
                      <a:pt x="269" y="267"/>
                    </a:lnTo>
                    <a:lnTo>
                      <a:pt x="268" y="267"/>
                    </a:lnTo>
                    <a:lnTo>
                      <a:pt x="268" y="265"/>
                    </a:lnTo>
                    <a:lnTo>
                      <a:pt x="268" y="263"/>
                    </a:lnTo>
                    <a:lnTo>
                      <a:pt x="268" y="265"/>
                    </a:lnTo>
                    <a:lnTo>
                      <a:pt x="266" y="265"/>
                    </a:lnTo>
                    <a:lnTo>
                      <a:pt x="265" y="265"/>
                    </a:lnTo>
                    <a:lnTo>
                      <a:pt x="265" y="263"/>
                    </a:lnTo>
                    <a:lnTo>
                      <a:pt x="265" y="262"/>
                    </a:lnTo>
                    <a:lnTo>
                      <a:pt x="266" y="260"/>
                    </a:lnTo>
                    <a:lnTo>
                      <a:pt x="265" y="260"/>
                    </a:lnTo>
                    <a:lnTo>
                      <a:pt x="263" y="260"/>
                    </a:lnTo>
                    <a:lnTo>
                      <a:pt x="263" y="262"/>
                    </a:lnTo>
                    <a:lnTo>
                      <a:pt x="262" y="262"/>
                    </a:lnTo>
                    <a:lnTo>
                      <a:pt x="260" y="260"/>
                    </a:lnTo>
                    <a:lnTo>
                      <a:pt x="257" y="260"/>
                    </a:lnTo>
                    <a:lnTo>
                      <a:pt x="256" y="260"/>
                    </a:lnTo>
                    <a:lnTo>
                      <a:pt x="250" y="256"/>
                    </a:lnTo>
                    <a:lnTo>
                      <a:pt x="248" y="256"/>
                    </a:lnTo>
                    <a:lnTo>
                      <a:pt x="247" y="254"/>
                    </a:lnTo>
                    <a:lnTo>
                      <a:pt x="247" y="256"/>
                    </a:lnTo>
                    <a:lnTo>
                      <a:pt x="245" y="256"/>
                    </a:lnTo>
                    <a:lnTo>
                      <a:pt x="247" y="256"/>
                    </a:lnTo>
                    <a:lnTo>
                      <a:pt x="247" y="257"/>
                    </a:lnTo>
                    <a:lnTo>
                      <a:pt x="245" y="256"/>
                    </a:lnTo>
                    <a:lnTo>
                      <a:pt x="243" y="254"/>
                    </a:lnTo>
                    <a:lnTo>
                      <a:pt x="242" y="253"/>
                    </a:lnTo>
                    <a:lnTo>
                      <a:pt x="242" y="254"/>
                    </a:lnTo>
                    <a:lnTo>
                      <a:pt x="240" y="256"/>
                    </a:lnTo>
                    <a:lnTo>
                      <a:pt x="242" y="256"/>
                    </a:lnTo>
                    <a:lnTo>
                      <a:pt x="240" y="257"/>
                    </a:lnTo>
                    <a:lnTo>
                      <a:pt x="242" y="257"/>
                    </a:lnTo>
                    <a:lnTo>
                      <a:pt x="245" y="260"/>
                    </a:lnTo>
                    <a:lnTo>
                      <a:pt x="247" y="260"/>
                    </a:lnTo>
                    <a:lnTo>
                      <a:pt x="248" y="260"/>
                    </a:lnTo>
                    <a:lnTo>
                      <a:pt x="250" y="262"/>
                    </a:lnTo>
                    <a:lnTo>
                      <a:pt x="251" y="262"/>
                    </a:lnTo>
                    <a:lnTo>
                      <a:pt x="253" y="263"/>
                    </a:lnTo>
                    <a:lnTo>
                      <a:pt x="251" y="263"/>
                    </a:lnTo>
                    <a:lnTo>
                      <a:pt x="251" y="265"/>
                    </a:lnTo>
                    <a:lnTo>
                      <a:pt x="251" y="267"/>
                    </a:lnTo>
                    <a:lnTo>
                      <a:pt x="251" y="268"/>
                    </a:lnTo>
                    <a:lnTo>
                      <a:pt x="251" y="270"/>
                    </a:lnTo>
                    <a:lnTo>
                      <a:pt x="251" y="268"/>
                    </a:lnTo>
                    <a:lnTo>
                      <a:pt x="251" y="270"/>
                    </a:lnTo>
                    <a:lnTo>
                      <a:pt x="251" y="271"/>
                    </a:lnTo>
                    <a:lnTo>
                      <a:pt x="253" y="273"/>
                    </a:lnTo>
                    <a:lnTo>
                      <a:pt x="251" y="274"/>
                    </a:lnTo>
                    <a:lnTo>
                      <a:pt x="251" y="273"/>
                    </a:lnTo>
                    <a:lnTo>
                      <a:pt x="250" y="273"/>
                    </a:lnTo>
                    <a:lnTo>
                      <a:pt x="250" y="274"/>
                    </a:lnTo>
                    <a:lnTo>
                      <a:pt x="248" y="274"/>
                    </a:lnTo>
                    <a:lnTo>
                      <a:pt x="248" y="276"/>
                    </a:lnTo>
                    <a:lnTo>
                      <a:pt x="248" y="279"/>
                    </a:lnTo>
                    <a:lnTo>
                      <a:pt x="251" y="277"/>
                    </a:lnTo>
                    <a:lnTo>
                      <a:pt x="251" y="279"/>
                    </a:lnTo>
                    <a:lnTo>
                      <a:pt x="250" y="282"/>
                    </a:lnTo>
                    <a:lnTo>
                      <a:pt x="248" y="282"/>
                    </a:lnTo>
                    <a:lnTo>
                      <a:pt x="248" y="283"/>
                    </a:lnTo>
                    <a:lnTo>
                      <a:pt x="247" y="283"/>
                    </a:lnTo>
                    <a:lnTo>
                      <a:pt x="247" y="285"/>
                    </a:lnTo>
                    <a:lnTo>
                      <a:pt x="245" y="285"/>
                    </a:lnTo>
                    <a:lnTo>
                      <a:pt x="242" y="288"/>
                    </a:lnTo>
                    <a:lnTo>
                      <a:pt x="240" y="288"/>
                    </a:lnTo>
                    <a:lnTo>
                      <a:pt x="239" y="288"/>
                    </a:lnTo>
                    <a:lnTo>
                      <a:pt x="239" y="286"/>
                    </a:lnTo>
                    <a:lnTo>
                      <a:pt x="239" y="285"/>
                    </a:lnTo>
                    <a:lnTo>
                      <a:pt x="237" y="283"/>
                    </a:lnTo>
                    <a:lnTo>
                      <a:pt x="237" y="282"/>
                    </a:lnTo>
                    <a:lnTo>
                      <a:pt x="237" y="280"/>
                    </a:lnTo>
                    <a:lnTo>
                      <a:pt x="237" y="279"/>
                    </a:lnTo>
                    <a:lnTo>
                      <a:pt x="239" y="279"/>
                    </a:lnTo>
                    <a:lnTo>
                      <a:pt x="239" y="277"/>
                    </a:lnTo>
                    <a:lnTo>
                      <a:pt x="237" y="276"/>
                    </a:lnTo>
                    <a:lnTo>
                      <a:pt x="236" y="277"/>
                    </a:lnTo>
                    <a:lnTo>
                      <a:pt x="236" y="276"/>
                    </a:lnTo>
                    <a:lnTo>
                      <a:pt x="233" y="273"/>
                    </a:lnTo>
                    <a:lnTo>
                      <a:pt x="231" y="273"/>
                    </a:lnTo>
                    <a:lnTo>
                      <a:pt x="231" y="274"/>
                    </a:lnTo>
                    <a:lnTo>
                      <a:pt x="231" y="276"/>
                    </a:lnTo>
                    <a:lnTo>
                      <a:pt x="230" y="277"/>
                    </a:lnTo>
                    <a:lnTo>
                      <a:pt x="230" y="273"/>
                    </a:lnTo>
                    <a:lnTo>
                      <a:pt x="228" y="273"/>
                    </a:lnTo>
                    <a:lnTo>
                      <a:pt x="228" y="270"/>
                    </a:lnTo>
                    <a:lnTo>
                      <a:pt x="227" y="270"/>
                    </a:lnTo>
                    <a:lnTo>
                      <a:pt x="227" y="268"/>
                    </a:lnTo>
                    <a:lnTo>
                      <a:pt x="225" y="270"/>
                    </a:lnTo>
                    <a:lnTo>
                      <a:pt x="225" y="271"/>
                    </a:lnTo>
                    <a:lnTo>
                      <a:pt x="224" y="274"/>
                    </a:lnTo>
                    <a:lnTo>
                      <a:pt x="224" y="273"/>
                    </a:lnTo>
                    <a:lnTo>
                      <a:pt x="222" y="273"/>
                    </a:lnTo>
                    <a:lnTo>
                      <a:pt x="220" y="274"/>
                    </a:lnTo>
                    <a:lnTo>
                      <a:pt x="219" y="273"/>
                    </a:lnTo>
                    <a:lnTo>
                      <a:pt x="217" y="273"/>
                    </a:lnTo>
                    <a:lnTo>
                      <a:pt x="219" y="273"/>
                    </a:lnTo>
                    <a:lnTo>
                      <a:pt x="219" y="271"/>
                    </a:lnTo>
                    <a:lnTo>
                      <a:pt x="217" y="271"/>
                    </a:lnTo>
                    <a:lnTo>
                      <a:pt x="217" y="273"/>
                    </a:lnTo>
                    <a:lnTo>
                      <a:pt x="216" y="273"/>
                    </a:lnTo>
                    <a:lnTo>
                      <a:pt x="216" y="274"/>
                    </a:lnTo>
                    <a:lnTo>
                      <a:pt x="217" y="274"/>
                    </a:lnTo>
                    <a:lnTo>
                      <a:pt x="217" y="276"/>
                    </a:lnTo>
                    <a:lnTo>
                      <a:pt x="216" y="277"/>
                    </a:lnTo>
                    <a:lnTo>
                      <a:pt x="217" y="277"/>
                    </a:lnTo>
                    <a:lnTo>
                      <a:pt x="216" y="279"/>
                    </a:lnTo>
                    <a:lnTo>
                      <a:pt x="216" y="277"/>
                    </a:lnTo>
                    <a:lnTo>
                      <a:pt x="214" y="277"/>
                    </a:lnTo>
                    <a:lnTo>
                      <a:pt x="214" y="279"/>
                    </a:lnTo>
                    <a:lnTo>
                      <a:pt x="214" y="280"/>
                    </a:lnTo>
                    <a:lnTo>
                      <a:pt x="214" y="283"/>
                    </a:lnTo>
                    <a:lnTo>
                      <a:pt x="214" y="285"/>
                    </a:lnTo>
                    <a:lnTo>
                      <a:pt x="213" y="283"/>
                    </a:lnTo>
                    <a:lnTo>
                      <a:pt x="211" y="283"/>
                    </a:lnTo>
                    <a:lnTo>
                      <a:pt x="211" y="285"/>
                    </a:lnTo>
                    <a:lnTo>
                      <a:pt x="210" y="285"/>
                    </a:lnTo>
                    <a:lnTo>
                      <a:pt x="210" y="286"/>
                    </a:lnTo>
                    <a:lnTo>
                      <a:pt x="210" y="285"/>
                    </a:lnTo>
                    <a:lnTo>
                      <a:pt x="208" y="285"/>
                    </a:lnTo>
                    <a:lnTo>
                      <a:pt x="207" y="285"/>
                    </a:lnTo>
                    <a:lnTo>
                      <a:pt x="207" y="286"/>
                    </a:lnTo>
                    <a:lnTo>
                      <a:pt x="204" y="285"/>
                    </a:lnTo>
                    <a:lnTo>
                      <a:pt x="205" y="285"/>
                    </a:lnTo>
                    <a:lnTo>
                      <a:pt x="205" y="283"/>
                    </a:lnTo>
                    <a:lnTo>
                      <a:pt x="205" y="282"/>
                    </a:lnTo>
                    <a:lnTo>
                      <a:pt x="204" y="283"/>
                    </a:lnTo>
                    <a:lnTo>
                      <a:pt x="204" y="282"/>
                    </a:lnTo>
                    <a:lnTo>
                      <a:pt x="202" y="282"/>
                    </a:lnTo>
                    <a:lnTo>
                      <a:pt x="201" y="282"/>
                    </a:lnTo>
                    <a:lnTo>
                      <a:pt x="201" y="283"/>
                    </a:lnTo>
                    <a:lnTo>
                      <a:pt x="199" y="283"/>
                    </a:lnTo>
                    <a:lnTo>
                      <a:pt x="199" y="285"/>
                    </a:lnTo>
                    <a:lnTo>
                      <a:pt x="196" y="282"/>
                    </a:lnTo>
                    <a:lnTo>
                      <a:pt x="194" y="282"/>
                    </a:lnTo>
                    <a:lnTo>
                      <a:pt x="193" y="280"/>
                    </a:lnTo>
                    <a:lnTo>
                      <a:pt x="190" y="282"/>
                    </a:lnTo>
                    <a:lnTo>
                      <a:pt x="190" y="280"/>
                    </a:lnTo>
                    <a:lnTo>
                      <a:pt x="191" y="280"/>
                    </a:lnTo>
                    <a:lnTo>
                      <a:pt x="191" y="279"/>
                    </a:lnTo>
                    <a:lnTo>
                      <a:pt x="190" y="279"/>
                    </a:lnTo>
                    <a:lnTo>
                      <a:pt x="188" y="279"/>
                    </a:lnTo>
                    <a:lnTo>
                      <a:pt x="188" y="280"/>
                    </a:lnTo>
                    <a:lnTo>
                      <a:pt x="187" y="280"/>
                    </a:lnTo>
                    <a:lnTo>
                      <a:pt x="185" y="280"/>
                    </a:lnTo>
                    <a:lnTo>
                      <a:pt x="184" y="279"/>
                    </a:lnTo>
                    <a:lnTo>
                      <a:pt x="176" y="277"/>
                    </a:lnTo>
                    <a:lnTo>
                      <a:pt x="173" y="276"/>
                    </a:lnTo>
                    <a:lnTo>
                      <a:pt x="170" y="273"/>
                    </a:lnTo>
                    <a:lnTo>
                      <a:pt x="170" y="270"/>
                    </a:lnTo>
                    <a:lnTo>
                      <a:pt x="170" y="271"/>
                    </a:lnTo>
                    <a:lnTo>
                      <a:pt x="171" y="271"/>
                    </a:lnTo>
                    <a:lnTo>
                      <a:pt x="173" y="271"/>
                    </a:lnTo>
                    <a:lnTo>
                      <a:pt x="175" y="270"/>
                    </a:lnTo>
                    <a:lnTo>
                      <a:pt x="175" y="268"/>
                    </a:lnTo>
                    <a:lnTo>
                      <a:pt x="176" y="267"/>
                    </a:lnTo>
                    <a:lnTo>
                      <a:pt x="178" y="267"/>
                    </a:lnTo>
                    <a:lnTo>
                      <a:pt x="176" y="268"/>
                    </a:lnTo>
                    <a:lnTo>
                      <a:pt x="178" y="270"/>
                    </a:lnTo>
                    <a:lnTo>
                      <a:pt x="179" y="271"/>
                    </a:lnTo>
                    <a:lnTo>
                      <a:pt x="181" y="270"/>
                    </a:lnTo>
                    <a:lnTo>
                      <a:pt x="181" y="273"/>
                    </a:lnTo>
                    <a:lnTo>
                      <a:pt x="181" y="274"/>
                    </a:lnTo>
                    <a:lnTo>
                      <a:pt x="181" y="276"/>
                    </a:lnTo>
                    <a:lnTo>
                      <a:pt x="182" y="276"/>
                    </a:lnTo>
                    <a:lnTo>
                      <a:pt x="184" y="276"/>
                    </a:lnTo>
                    <a:lnTo>
                      <a:pt x="184" y="274"/>
                    </a:lnTo>
                    <a:lnTo>
                      <a:pt x="184" y="271"/>
                    </a:lnTo>
                    <a:lnTo>
                      <a:pt x="184" y="270"/>
                    </a:lnTo>
                    <a:lnTo>
                      <a:pt x="181" y="267"/>
                    </a:lnTo>
                    <a:lnTo>
                      <a:pt x="178" y="267"/>
                    </a:lnTo>
                    <a:lnTo>
                      <a:pt x="178" y="265"/>
                    </a:lnTo>
                    <a:lnTo>
                      <a:pt x="178" y="263"/>
                    </a:lnTo>
                    <a:lnTo>
                      <a:pt x="176" y="263"/>
                    </a:lnTo>
                    <a:lnTo>
                      <a:pt x="176" y="262"/>
                    </a:lnTo>
                    <a:lnTo>
                      <a:pt x="175" y="260"/>
                    </a:lnTo>
                    <a:lnTo>
                      <a:pt x="175" y="259"/>
                    </a:lnTo>
                    <a:lnTo>
                      <a:pt x="175" y="257"/>
                    </a:lnTo>
                    <a:lnTo>
                      <a:pt x="175" y="256"/>
                    </a:lnTo>
                    <a:lnTo>
                      <a:pt x="176" y="254"/>
                    </a:lnTo>
                    <a:lnTo>
                      <a:pt x="178" y="253"/>
                    </a:lnTo>
                    <a:lnTo>
                      <a:pt x="178" y="251"/>
                    </a:lnTo>
                    <a:lnTo>
                      <a:pt x="176" y="251"/>
                    </a:lnTo>
                    <a:lnTo>
                      <a:pt x="176" y="250"/>
                    </a:lnTo>
                    <a:lnTo>
                      <a:pt x="175" y="250"/>
                    </a:lnTo>
                    <a:lnTo>
                      <a:pt x="176" y="251"/>
                    </a:lnTo>
                    <a:lnTo>
                      <a:pt x="175" y="253"/>
                    </a:lnTo>
                    <a:lnTo>
                      <a:pt x="173" y="254"/>
                    </a:lnTo>
                    <a:lnTo>
                      <a:pt x="173" y="256"/>
                    </a:lnTo>
                    <a:lnTo>
                      <a:pt x="173" y="257"/>
                    </a:lnTo>
                    <a:lnTo>
                      <a:pt x="173" y="259"/>
                    </a:lnTo>
                    <a:lnTo>
                      <a:pt x="171" y="259"/>
                    </a:lnTo>
                    <a:lnTo>
                      <a:pt x="168" y="257"/>
                    </a:lnTo>
                    <a:lnTo>
                      <a:pt x="167" y="257"/>
                    </a:lnTo>
                    <a:lnTo>
                      <a:pt x="165" y="257"/>
                    </a:lnTo>
                    <a:lnTo>
                      <a:pt x="164" y="257"/>
                    </a:lnTo>
                    <a:lnTo>
                      <a:pt x="164" y="256"/>
                    </a:lnTo>
                    <a:lnTo>
                      <a:pt x="165" y="254"/>
                    </a:lnTo>
                    <a:lnTo>
                      <a:pt x="164" y="254"/>
                    </a:lnTo>
                    <a:lnTo>
                      <a:pt x="162" y="254"/>
                    </a:lnTo>
                    <a:lnTo>
                      <a:pt x="159" y="256"/>
                    </a:lnTo>
                    <a:lnTo>
                      <a:pt x="158" y="256"/>
                    </a:lnTo>
                    <a:lnTo>
                      <a:pt x="156" y="256"/>
                    </a:lnTo>
                    <a:lnTo>
                      <a:pt x="156" y="254"/>
                    </a:lnTo>
                    <a:lnTo>
                      <a:pt x="158" y="253"/>
                    </a:lnTo>
                    <a:lnTo>
                      <a:pt x="156" y="251"/>
                    </a:lnTo>
                    <a:lnTo>
                      <a:pt x="156" y="250"/>
                    </a:lnTo>
                    <a:lnTo>
                      <a:pt x="156" y="248"/>
                    </a:lnTo>
                    <a:lnTo>
                      <a:pt x="155" y="248"/>
                    </a:lnTo>
                    <a:lnTo>
                      <a:pt x="153" y="248"/>
                    </a:lnTo>
                    <a:lnTo>
                      <a:pt x="150" y="248"/>
                    </a:lnTo>
                    <a:lnTo>
                      <a:pt x="152" y="247"/>
                    </a:lnTo>
                    <a:lnTo>
                      <a:pt x="152" y="245"/>
                    </a:lnTo>
                    <a:lnTo>
                      <a:pt x="152" y="242"/>
                    </a:lnTo>
                    <a:lnTo>
                      <a:pt x="152" y="240"/>
                    </a:lnTo>
                    <a:lnTo>
                      <a:pt x="150" y="240"/>
                    </a:lnTo>
                    <a:lnTo>
                      <a:pt x="148" y="240"/>
                    </a:lnTo>
                    <a:lnTo>
                      <a:pt x="142" y="240"/>
                    </a:lnTo>
                    <a:lnTo>
                      <a:pt x="141" y="240"/>
                    </a:lnTo>
                    <a:lnTo>
                      <a:pt x="139" y="242"/>
                    </a:lnTo>
                    <a:lnTo>
                      <a:pt x="136" y="242"/>
                    </a:lnTo>
                    <a:lnTo>
                      <a:pt x="136" y="240"/>
                    </a:lnTo>
                    <a:lnTo>
                      <a:pt x="136" y="239"/>
                    </a:lnTo>
                    <a:lnTo>
                      <a:pt x="136" y="237"/>
                    </a:lnTo>
                    <a:lnTo>
                      <a:pt x="138" y="236"/>
                    </a:lnTo>
                    <a:lnTo>
                      <a:pt x="138" y="237"/>
                    </a:lnTo>
                    <a:lnTo>
                      <a:pt x="139" y="237"/>
                    </a:lnTo>
                    <a:lnTo>
                      <a:pt x="139" y="236"/>
                    </a:lnTo>
                    <a:lnTo>
                      <a:pt x="138" y="234"/>
                    </a:lnTo>
                    <a:lnTo>
                      <a:pt x="135" y="234"/>
                    </a:lnTo>
                    <a:lnTo>
                      <a:pt x="133" y="234"/>
                    </a:lnTo>
                    <a:lnTo>
                      <a:pt x="132" y="236"/>
                    </a:lnTo>
                    <a:lnTo>
                      <a:pt x="132" y="234"/>
                    </a:lnTo>
                    <a:lnTo>
                      <a:pt x="130" y="234"/>
                    </a:lnTo>
                    <a:lnTo>
                      <a:pt x="129" y="234"/>
                    </a:lnTo>
                    <a:lnTo>
                      <a:pt x="129" y="236"/>
                    </a:lnTo>
                    <a:lnTo>
                      <a:pt x="129" y="237"/>
                    </a:lnTo>
                    <a:lnTo>
                      <a:pt x="122" y="239"/>
                    </a:lnTo>
                    <a:lnTo>
                      <a:pt x="121" y="240"/>
                    </a:lnTo>
                    <a:lnTo>
                      <a:pt x="119" y="242"/>
                    </a:lnTo>
                    <a:lnTo>
                      <a:pt x="119" y="240"/>
                    </a:lnTo>
                    <a:lnTo>
                      <a:pt x="119" y="239"/>
                    </a:lnTo>
                    <a:lnTo>
                      <a:pt x="118" y="239"/>
                    </a:lnTo>
                    <a:lnTo>
                      <a:pt x="118" y="240"/>
                    </a:lnTo>
                    <a:lnTo>
                      <a:pt x="116" y="240"/>
                    </a:lnTo>
                    <a:lnTo>
                      <a:pt x="115" y="239"/>
                    </a:lnTo>
                    <a:lnTo>
                      <a:pt x="115" y="240"/>
                    </a:lnTo>
                    <a:lnTo>
                      <a:pt x="116" y="242"/>
                    </a:lnTo>
                    <a:lnTo>
                      <a:pt x="116" y="244"/>
                    </a:lnTo>
                    <a:lnTo>
                      <a:pt x="118" y="244"/>
                    </a:lnTo>
                    <a:lnTo>
                      <a:pt x="119" y="244"/>
                    </a:lnTo>
                    <a:lnTo>
                      <a:pt x="121" y="244"/>
                    </a:lnTo>
                    <a:lnTo>
                      <a:pt x="122" y="244"/>
                    </a:lnTo>
                    <a:lnTo>
                      <a:pt x="119" y="245"/>
                    </a:lnTo>
                    <a:lnTo>
                      <a:pt x="121" y="248"/>
                    </a:lnTo>
                    <a:lnTo>
                      <a:pt x="121" y="250"/>
                    </a:lnTo>
                    <a:lnTo>
                      <a:pt x="122" y="250"/>
                    </a:lnTo>
                    <a:lnTo>
                      <a:pt x="124" y="248"/>
                    </a:lnTo>
                    <a:lnTo>
                      <a:pt x="126" y="248"/>
                    </a:lnTo>
                    <a:lnTo>
                      <a:pt x="127" y="250"/>
                    </a:lnTo>
                    <a:lnTo>
                      <a:pt x="124" y="250"/>
                    </a:lnTo>
                    <a:lnTo>
                      <a:pt x="124" y="251"/>
                    </a:lnTo>
                    <a:lnTo>
                      <a:pt x="124" y="253"/>
                    </a:lnTo>
                    <a:lnTo>
                      <a:pt x="122" y="253"/>
                    </a:lnTo>
                    <a:lnTo>
                      <a:pt x="119" y="253"/>
                    </a:lnTo>
                    <a:lnTo>
                      <a:pt x="116" y="253"/>
                    </a:lnTo>
                    <a:lnTo>
                      <a:pt x="113" y="256"/>
                    </a:lnTo>
                    <a:lnTo>
                      <a:pt x="110" y="256"/>
                    </a:lnTo>
                    <a:lnTo>
                      <a:pt x="109" y="256"/>
                    </a:lnTo>
                    <a:lnTo>
                      <a:pt x="99" y="254"/>
                    </a:lnTo>
                    <a:lnTo>
                      <a:pt x="96" y="254"/>
                    </a:lnTo>
                    <a:lnTo>
                      <a:pt x="95" y="254"/>
                    </a:lnTo>
                    <a:lnTo>
                      <a:pt x="93" y="253"/>
                    </a:lnTo>
                    <a:lnTo>
                      <a:pt x="86" y="251"/>
                    </a:lnTo>
                    <a:lnTo>
                      <a:pt x="78" y="248"/>
                    </a:lnTo>
                    <a:lnTo>
                      <a:pt x="75" y="247"/>
                    </a:lnTo>
                    <a:lnTo>
                      <a:pt x="70" y="245"/>
                    </a:lnTo>
                    <a:lnTo>
                      <a:pt x="63" y="242"/>
                    </a:lnTo>
                    <a:lnTo>
                      <a:pt x="60" y="240"/>
                    </a:lnTo>
                    <a:lnTo>
                      <a:pt x="52" y="239"/>
                    </a:lnTo>
                    <a:lnTo>
                      <a:pt x="49" y="239"/>
                    </a:lnTo>
                    <a:lnTo>
                      <a:pt x="46" y="239"/>
                    </a:lnTo>
                    <a:lnTo>
                      <a:pt x="43" y="239"/>
                    </a:lnTo>
                    <a:lnTo>
                      <a:pt x="41" y="239"/>
                    </a:lnTo>
                    <a:lnTo>
                      <a:pt x="38" y="239"/>
                    </a:lnTo>
                    <a:lnTo>
                      <a:pt x="37" y="239"/>
                    </a:lnTo>
                    <a:lnTo>
                      <a:pt x="34" y="239"/>
                    </a:lnTo>
                    <a:lnTo>
                      <a:pt x="31" y="239"/>
                    </a:lnTo>
                    <a:lnTo>
                      <a:pt x="24" y="240"/>
                    </a:lnTo>
                    <a:lnTo>
                      <a:pt x="21" y="240"/>
                    </a:lnTo>
                    <a:lnTo>
                      <a:pt x="18" y="240"/>
                    </a:lnTo>
                    <a:lnTo>
                      <a:pt x="17" y="242"/>
                    </a:lnTo>
                    <a:lnTo>
                      <a:pt x="15" y="242"/>
                    </a:lnTo>
                    <a:lnTo>
                      <a:pt x="14" y="244"/>
                    </a:lnTo>
                    <a:lnTo>
                      <a:pt x="12" y="244"/>
                    </a:lnTo>
                    <a:lnTo>
                      <a:pt x="11" y="242"/>
                    </a:lnTo>
                    <a:lnTo>
                      <a:pt x="9" y="240"/>
                    </a:lnTo>
                    <a:lnTo>
                      <a:pt x="9" y="237"/>
                    </a:lnTo>
                    <a:lnTo>
                      <a:pt x="9" y="236"/>
                    </a:lnTo>
                    <a:lnTo>
                      <a:pt x="11" y="236"/>
                    </a:lnTo>
                    <a:lnTo>
                      <a:pt x="14" y="234"/>
                    </a:lnTo>
                    <a:lnTo>
                      <a:pt x="15" y="233"/>
                    </a:lnTo>
                    <a:lnTo>
                      <a:pt x="17" y="230"/>
                    </a:lnTo>
                    <a:lnTo>
                      <a:pt x="17" y="225"/>
                    </a:lnTo>
                    <a:lnTo>
                      <a:pt x="17" y="224"/>
                    </a:lnTo>
                    <a:lnTo>
                      <a:pt x="15" y="224"/>
                    </a:lnTo>
                    <a:lnTo>
                      <a:pt x="15" y="222"/>
                    </a:lnTo>
                    <a:lnTo>
                      <a:pt x="17" y="221"/>
                    </a:lnTo>
                    <a:lnTo>
                      <a:pt x="20" y="216"/>
                    </a:lnTo>
                    <a:lnTo>
                      <a:pt x="20" y="214"/>
                    </a:lnTo>
                    <a:lnTo>
                      <a:pt x="20" y="213"/>
                    </a:lnTo>
                    <a:lnTo>
                      <a:pt x="21" y="211"/>
                    </a:lnTo>
                    <a:lnTo>
                      <a:pt x="21" y="210"/>
                    </a:lnTo>
                    <a:lnTo>
                      <a:pt x="20" y="210"/>
                    </a:lnTo>
                    <a:lnTo>
                      <a:pt x="20" y="208"/>
                    </a:lnTo>
                    <a:lnTo>
                      <a:pt x="20" y="207"/>
                    </a:lnTo>
                    <a:lnTo>
                      <a:pt x="20" y="205"/>
                    </a:lnTo>
                    <a:lnTo>
                      <a:pt x="20" y="204"/>
                    </a:lnTo>
                    <a:lnTo>
                      <a:pt x="20" y="202"/>
                    </a:lnTo>
                    <a:lnTo>
                      <a:pt x="20" y="201"/>
                    </a:lnTo>
                    <a:lnTo>
                      <a:pt x="18" y="201"/>
                    </a:lnTo>
                    <a:lnTo>
                      <a:pt x="18" y="199"/>
                    </a:lnTo>
                    <a:lnTo>
                      <a:pt x="18" y="198"/>
                    </a:lnTo>
                    <a:lnTo>
                      <a:pt x="17" y="195"/>
                    </a:lnTo>
                    <a:lnTo>
                      <a:pt x="18" y="193"/>
                    </a:lnTo>
                    <a:lnTo>
                      <a:pt x="18" y="191"/>
                    </a:lnTo>
                    <a:lnTo>
                      <a:pt x="20" y="190"/>
                    </a:lnTo>
                    <a:lnTo>
                      <a:pt x="20" y="188"/>
                    </a:lnTo>
                    <a:lnTo>
                      <a:pt x="21" y="187"/>
                    </a:lnTo>
                    <a:lnTo>
                      <a:pt x="20" y="187"/>
                    </a:lnTo>
                    <a:lnTo>
                      <a:pt x="20" y="185"/>
                    </a:lnTo>
                    <a:lnTo>
                      <a:pt x="20" y="184"/>
                    </a:lnTo>
                    <a:lnTo>
                      <a:pt x="20" y="182"/>
                    </a:lnTo>
                    <a:lnTo>
                      <a:pt x="18" y="182"/>
                    </a:lnTo>
                    <a:lnTo>
                      <a:pt x="18" y="181"/>
                    </a:lnTo>
                    <a:lnTo>
                      <a:pt x="20" y="179"/>
                    </a:lnTo>
                    <a:lnTo>
                      <a:pt x="21" y="178"/>
                    </a:lnTo>
                    <a:lnTo>
                      <a:pt x="23" y="175"/>
                    </a:lnTo>
                    <a:lnTo>
                      <a:pt x="23" y="173"/>
                    </a:lnTo>
                    <a:lnTo>
                      <a:pt x="26" y="172"/>
                    </a:lnTo>
                    <a:lnTo>
                      <a:pt x="26" y="170"/>
                    </a:lnTo>
                    <a:lnTo>
                      <a:pt x="26" y="167"/>
                    </a:lnTo>
                    <a:lnTo>
                      <a:pt x="29" y="162"/>
                    </a:lnTo>
                    <a:lnTo>
                      <a:pt x="29" y="161"/>
                    </a:lnTo>
                    <a:lnTo>
                      <a:pt x="29" y="159"/>
                    </a:lnTo>
                    <a:lnTo>
                      <a:pt x="29" y="158"/>
                    </a:lnTo>
                    <a:lnTo>
                      <a:pt x="29" y="156"/>
                    </a:lnTo>
                    <a:lnTo>
                      <a:pt x="29" y="155"/>
                    </a:lnTo>
                    <a:lnTo>
                      <a:pt x="31" y="155"/>
                    </a:lnTo>
                    <a:lnTo>
                      <a:pt x="31" y="153"/>
                    </a:lnTo>
                    <a:lnTo>
                      <a:pt x="31" y="152"/>
                    </a:lnTo>
                    <a:lnTo>
                      <a:pt x="29" y="150"/>
                    </a:lnTo>
                    <a:lnTo>
                      <a:pt x="29" y="149"/>
                    </a:lnTo>
                    <a:lnTo>
                      <a:pt x="29" y="147"/>
                    </a:lnTo>
                    <a:lnTo>
                      <a:pt x="31" y="147"/>
                    </a:lnTo>
                    <a:lnTo>
                      <a:pt x="32" y="147"/>
                    </a:lnTo>
                    <a:lnTo>
                      <a:pt x="32" y="145"/>
                    </a:lnTo>
                    <a:lnTo>
                      <a:pt x="32" y="144"/>
                    </a:lnTo>
                    <a:lnTo>
                      <a:pt x="29" y="142"/>
                    </a:lnTo>
                    <a:lnTo>
                      <a:pt x="31" y="141"/>
                    </a:lnTo>
                    <a:lnTo>
                      <a:pt x="31" y="139"/>
                    </a:lnTo>
                    <a:lnTo>
                      <a:pt x="31" y="136"/>
                    </a:lnTo>
                    <a:lnTo>
                      <a:pt x="31" y="135"/>
                    </a:lnTo>
                    <a:lnTo>
                      <a:pt x="29" y="135"/>
                    </a:lnTo>
                    <a:lnTo>
                      <a:pt x="27" y="135"/>
                    </a:lnTo>
                    <a:lnTo>
                      <a:pt x="27" y="133"/>
                    </a:lnTo>
                    <a:lnTo>
                      <a:pt x="26" y="132"/>
                    </a:lnTo>
                    <a:lnTo>
                      <a:pt x="26" y="130"/>
                    </a:lnTo>
                    <a:lnTo>
                      <a:pt x="26" y="129"/>
                    </a:lnTo>
                    <a:lnTo>
                      <a:pt x="24" y="127"/>
                    </a:lnTo>
                    <a:lnTo>
                      <a:pt x="23" y="126"/>
                    </a:lnTo>
                    <a:lnTo>
                      <a:pt x="23" y="124"/>
                    </a:lnTo>
                    <a:lnTo>
                      <a:pt x="23" y="123"/>
                    </a:lnTo>
                    <a:lnTo>
                      <a:pt x="24" y="121"/>
                    </a:lnTo>
                    <a:lnTo>
                      <a:pt x="23" y="121"/>
                    </a:lnTo>
                    <a:lnTo>
                      <a:pt x="21" y="119"/>
                    </a:lnTo>
                    <a:lnTo>
                      <a:pt x="21" y="118"/>
                    </a:lnTo>
                    <a:lnTo>
                      <a:pt x="21" y="116"/>
                    </a:lnTo>
                    <a:lnTo>
                      <a:pt x="20" y="116"/>
                    </a:lnTo>
                    <a:lnTo>
                      <a:pt x="20" y="115"/>
                    </a:lnTo>
                    <a:lnTo>
                      <a:pt x="18" y="115"/>
                    </a:lnTo>
                    <a:lnTo>
                      <a:pt x="18" y="113"/>
                    </a:lnTo>
                    <a:lnTo>
                      <a:pt x="18" y="112"/>
                    </a:lnTo>
                    <a:lnTo>
                      <a:pt x="20" y="112"/>
                    </a:lnTo>
                    <a:lnTo>
                      <a:pt x="20" y="110"/>
                    </a:lnTo>
                    <a:lnTo>
                      <a:pt x="18" y="110"/>
                    </a:lnTo>
                    <a:lnTo>
                      <a:pt x="17" y="110"/>
                    </a:lnTo>
                    <a:lnTo>
                      <a:pt x="17" y="109"/>
                    </a:lnTo>
                    <a:lnTo>
                      <a:pt x="15" y="109"/>
                    </a:lnTo>
                    <a:lnTo>
                      <a:pt x="14" y="107"/>
                    </a:lnTo>
                    <a:lnTo>
                      <a:pt x="14" y="106"/>
                    </a:lnTo>
                    <a:lnTo>
                      <a:pt x="12" y="106"/>
                    </a:lnTo>
                    <a:lnTo>
                      <a:pt x="12" y="104"/>
                    </a:lnTo>
                    <a:lnTo>
                      <a:pt x="12" y="103"/>
                    </a:lnTo>
                    <a:lnTo>
                      <a:pt x="14" y="103"/>
                    </a:lnTo>
                    <a:lnTo>
                      <a:pt x="14" y="101"/>
                    </a:lnTo>
                    <a:lnTo>
                      <a:pt x="14" y="100"/>
                    </a:lnTo>
                    <a:lnTo>
                      <a:pt x="14" y="98"/>
                    </a:lnTo>
                    <a:lnTo>
                      <a:pt x="14" y="96"/>
                    </a:lnTo>
                    <a:lnTo>
                      <a:pt x="14" y="95"/>
                    </a:lnTo>
                    <a:lnTo>
                      <a:pt x="12" y="95"/>
                    </a:lnTo>
                    <a:lnTo>
                      <a:pt x="12" y="93"/>
                    </a:lnTo>
                    <a:lnTo>
                      <a:pt x="12" y="92"/>
                    </a:lnTo>
                    <a:lnTo>
                      <a:pt x="12" y="90"/>
                    </a:lnTo>
                    <a:lnTo>
                      <a:pt x="11" y="89"/>
                    </a:lnTo>
                    <a:lnTo>
                      <a:pt x="11" y="87"/>
                    </a:lnTo>
                    <a:lnTo>
                      <a:pt x="9" y="86"/>
                    </a:lnTo>
                    <a:lnTo>
                      <a:pt x="9" y="84"/>
                    </a:lnTo>
                    <a:lnTo>
                      <a:pt x="8" y="84"/>
                    </a:lnTo>
                    <a:lnTo>
                      <a:pt x="8" y="83"/>
                    </a:lnTo>
                    <a:lnTo>
                      <a:pt x="6" y="83"/>
                    </a:lnTo>
                    <a:lnTo>
                      <a:pt x="5" y="81"/>
                    </a:lnTo>
                    <a:lnTo>
                      <a:pt x="3" y="81"/>
                    </a:lnTo>
                    <a:lnTo>
                      <a:pt x="3" y="80"/>
                    </a:lnTo>
                    <a:lnTo>
                      <a:pt x="1" y="78"/>
                    </a:lnTo>
                    <a:lnTo>
                      <a:pt x="1" y="77"/>
                    </a:lnTo>
                    <a:lnTo>
                      <a:pt x="0" y="77"/>
                    </a:lnTo>
                    <a:lnTo>
                      <a:pt x="0" y="75"/>
                    </a:lnTo>
                    <a:lnTo>
                      <a:pt x="0" y="69"/>
                    </a:lnTo>
                    <a:lnTo>
                      <a:pt x="0" y="61"/>
                    </a:lnTo>
                    <a:lnTo>
                      <a:pt x="0" y="52"/>
                    </a:lnTo>
                    <a:lnTo>
                      <a:pt x="0" y="43"/>
                    </a:lnTo>
                    <a:lnTo>
                      <a:pt x="0" y="35"/>
                    </a:lnTo>
                    <a:lnTo>
                      <a:pt x="0" y="26"/>
                    </a:lnTo>
                    <a:lnTo>
                      <a:pt x="0" y="17"/>
                    </a:lnTo>
                    <a:lnTo>
                      <a:pt x="0" y="8"/>
                    </a:lnTo>
                    <a:lnTo>
                      <a:pt x="0" y="0"/>
                    </a:lnTo>
                    <a:lnTo>
                      <a:pt x="11" y="0"/>
                    </a:lnTo>
                    <a:lnTo>
                      <a:pt x="21" y="0"/>
                    </a:lnTo>
                    <a:lnTo>
                      <a:pt x="34" y="0"/>
                    </a:lnTo>
                    <a:lnTo>
                      <a:pt x="44" y="0"/>
                    </a:lnTo>
                    <a:lnTo>
                      <a:pt x="55" y="0"/>
                    </a:lnTo>
                    <a:lnTo>
                      <a:pt x="67" y="0"/>
                    </a:lnTo>
                    <a:lnTo>
                      <a:pt x="78" y="0"/>
                    </a:lnTo>
                    <a:lnTo>
                      <a:pt x="90" y="0"/>
                    </a:lnTo>
                    <a:lnTo>
                      <a:pt x="101" y="0"/>
                    </a:lnTo>
                    <a:lnTo>
                      <a:pt x="112" y="0"/>
                    </a:lnTo>
                    <a:lnTo>
                      <a:pt x="124" y="0"/>
                    </a:lnTo>
                    <a:lnTo>
                      <a:pt x="135" y="0"/>
                    </a:lnTo>
                    <a:lnTo>
                      <a:pt x="145" y="0"/>
                    </a:lnTo>
                    <a:lnTo>
                      <a:pt x="158" y="0"/>
                    </a:lnTo>
                    <a:lnTo>
                      <a:pt x="168" y="0"/>
                    </a:lnTo>
                    <a:lnTo>
                      <a:pt x="179" y="0"/>
                    </a:lnTo>
                    <a:lnTo>
                      <a:pt x="181" y="0"/>
                    </a:lnTo>
                    <a:lnTo>
                      <a:pt x="181" y="1"/>
                    </a:lnTo>
                    <a:lnTo>
                      <a:pt x="181" y="3"/>
                    </a:lnTo>
                    <a:lnTo>
                      <a:pt x="182" y="3"/>
                    </a:lnTo>
                    <a:lnTo>
                      <a:pt x="184" y="3"/>
                    </a:lnTo>
                    <a:lnTo>
                      <a:pt x="185" y="3"/>
                    </a:lnTo>
                    <a:lnTo>
                      <a:pt x="185" y="5"/>
                    </a:lnTo>
                    <a:lnTo>
                      <a:pt x="187" y="6"/>
                    </a:lnTo>
                    <a:lnTo>
                      <a:pt x="185" y="8"/>
                    </a:lnTo>
                    <a:lnTo>
                      <a:pt x="185" y="9"/>
                    </a:lnTo>
                    <a:lnTo>
                      <a:pt x="184" y="9"/>
                    </a:lnTo>
                    <a:lnTo>
                      <a:pt x="184" y="11"/>
                    </a:lnTo>
                    <a:lnTo>
                      <a:pt x="182" y="11"/>
                    </a:lnTo>
                    <a:lnTo>
                      <a:pt x="182" y="15"/>
                    </a:lnTo>
                    <a:lnTo>
                      <a:pt x="181" y="17"/>
                    </a:lnTo>
                    <a:lnTo>
                      <a:pt x="181" y="18"/>
                    </a:lnTo>
                    <a:lnTo>
                      <a:pt x="182" y="20"/>
                    </a:lnTo>
                    <a:lnTo>
                      <a:pt x="185" y="20"/>
                    </a:lnTo>
                    <a:lnTo>
                      <a:pt x="187" y="21"/>
                    </a:lnTo>
                    <a:lnTo>
                      <a:pt x="185" y="23"/>
                    </a:lnTo>
                    <a:lnTo>
                      <a:pt x="184" y="24"/>
                    </a:lnTo>
                    <a:lnTo>
                      <a:pt x="182" y="24"/>
                    </a:lnTo>
                    <a:lnTo>
                      <a:pt x="181" y="24"/>
                    </a:lnTo>
                    <a:lnTo>
                      <a:pt x="181" y="26"/>
                    </a:lnTo>
                    <a:lnTo>
                      <a:pt x="181" y="28"/>
                    </a:lnTo>
                    <a:lnTo>
                      <a:pt x="181" y="29"/>
                    </a:lnTo>
                    <a:lnTo>
                      <a:pt x="182" y="29"/>
                    </a:lnTo>
                    <a:lnTo>
                      <a:pt x="182" y="31"/>
                    </a:lnTo>
                    <a:lnTo>
                      <a:pt x="184" y="32"/>
                    </a:lnTo>
                    <a:lnTo>
                      <a:pt x="185" y="32"/>
                    </a:lnTo>
                    <a:lnTo>
                      <a:pt x="185" y="34"/>
                    </a:lnTo>
                    <a:lnTo>
                      <a:pt x="185" y="35"/>
                    </a:lnTo>
                    <a:lnTo>
                      <a:pt x="184" y="35"/>
                    </a:lnTo>
                    <a:lnTo>
                      <a:pt x="184" y="37"/>
                    </a:lnTo>
                    <a:lnTo>
                      <a:pt x="184" y="40"/>
                    </a:lnTo>
                    <a:lnTo>
                      <a:pt x="185" y="41"/>
                    </a:lnTo>
                    <a:lnTo>
                      <a:pt x="187" y="43"/>
                    </a:lnTo>
                    <a:lnTo>
                      <a:pt x="190" y="43"/>
                    </a:lnTo>
                    <a:lnTo>
                      <a:pt x="191" y="44"/>
                    </a:lnTo>
                    <a:lnTo>
                      <a:pt x="191" y="47"/>
                    </a:lnTo>
                    <a:lnTo>
                      <a:pt x="191" y="49"/>
                    </a:lnTo>
                    <a:lnTo>
                      <a:pt x="193" y="49"/>
                    </a:lnTo>
                    <a:lnTo>
                      <a:pt x="194" y="49"/>
                    </a:lnTo>
                    <a:lnTo>
                      <a:pt x="196" y="49"/>
                    </a:lnTo>
                    <a:lnTo>
                      <a:pt x="198" y="50"/>
                    </a:lnTo>
                    <a:lnTo>
                      <a:pt x="196" y="52"/>
                    </a:lnTo>
                    <a:lnTo>
                      <a:pt x="193" y="55"/>
                    </a:lnTo>
                    <a:lnTo>
                      <a:pt x="191" y="60"/>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1" name="Freeform 292">
                <a:extLst>
                  <a:ext uri="{FF2B5EF4-FFF2-40B4-BE49-F238E27FC236}">
                    <a16:creationId xmlns:a16="http://schemas.microsoft.com/office/drawing/2014/main" id="{1C01FBB3-19C5-4A51-AED8-3E33471921D6}"/>
                  </a:ext>
                </a:extLst>
              </p:cNvPr>
              <p:cNvSpPr>
                <a:spLocks noEditPoints="1"/>
              </p:cNvSpPr>
              <p:nvPr/>
            </p:nvSpPr>
            <p:spPr bwMode="auto">
              <a:xfrm>
                <a:off x="995260" y="6210842"/>
                <a:ext cx="496500" cy="471345"/>
              </a:xfrm>
              <a:custGeom>
                <a:avLst/>
                <a:gdLst>
                  <a:gd name="T0" fmla="*/ 586 w 829"/>
                  <a:gd name="T1" fmla="*/ 698 h 787"/>
                  <a:gd name="T2" fmla="*/ 590 w 829"/>
                  <a:gd name="T3" fmla="*/ 672 h 787"/>
                  <a:gd name="T4" fmla="*/ 616 w 829"/>
                  <a:gd name="T5" fmla="*/ 626 h 787"/>
                  <a:gd name="T6" fmla="*/ 622 w 829"/>
                  <a:gd name="T7" fmla="*/ 620 h 787"/>
                  <a:gd name="T8" fmla="*/ 654 w 829"/>
                  <a:gd name="T9" fmla="*/ 602 h 787"/>
                  <a:gd name="T10" fmla="*/ 261 w 829"/>
                  <a:gd name="T11" fmla="*/ 0 h 787"/>
                  <a:gd name="T12" fmla="*/ 422 w 829"/>
                  <a:gd name="T13" fmla="*/ 127 h 787"/>
                  <a:gd name="T14" fmla="*/ 469 w 829"/>
                  <a:gd name="T15" fmla="*/ 165 h 787"/>
                  <a:gd name="T16" fmla="*/ 524 w 829"/>
                  <a:gd name="T17" fmla="*/ 182 h 787"/>
                  <a:gd name="T18" fmla="*/ 572 w 829"/>
                  <a:gd name="T19" fmla="*/ 194 h 787"/>
                  <a:gd name="T20" fmla="*/ 601 w 829"/>
                  <a:gd name="T21" fmla="*/ 213 h 787"/>
                  <a:gd name="T22" fmla="*/ 627 w 829"/>
                  <a:gd name="T23" fmla="*/ 204 h 787"/>
                  <a:gd name="T24" fmla="*/ 662 w 829"/>
                  <a:gd name="T25" fmla="*/ 210 h 787"/>
                  <a:gd name="T26" fmla="*/ 697 w 829"/>
                  <a:gd name="T27" fmla="*/ 199 h 787"/>
                  <a:gd name="T28" fmla="*/ 739 w 829"/>
                  <a:gd name="T29" fmla="*/ 204 h 787"/>
                  <a:gd name="T30" fmla="*/ 774 w 829"/>
                  <a:gd name="T31" fmla="*/ 225 h 787"/>
                  <a:gd name="T32" fmla="*/ 797 w 829"/>
                  <a:gd name="T33" fmla="*/ 337 h 787"/>
                  <a:gd name="T34" fmla="*/ 811 w 829"/>
                  <a:gd name="T35" fmla="*/ 374 h 787"/>
                  <a:gd name="T36" fmla="*/ 828 w 829"/>
                  <a:gd name="T37" fmla="*/ 403 h 787"/>
                  <a:gd name="T38" fmla="*/ 815 w 829"/>
                  <a:gd name="T39" fmla="*/ 449 h 787"/>
                  <a:gd name="T40" fmla="*/ 812 w 829"/>
                  <a:gd name="T41" fmla="*/ 490 h 787"/>
                  <a:gd name="T42" fmla="*/ 759 w 829"/>
                  <a:gd name="T43" fmla="*/ 527 h 787"/>
                  <a:gd name="T44" fmla="*/ 749 w 829"/>
                  <a:gd name="T45" fmla="*/ 507 h 787"/>
                  <a:gd name="T46" fmla="*/ 740 w 829"/>
                  <a:gd name="T47" fmla="*/ 528 h 787"/>
                  <a:gd name="T48" fmla="*/ 728 w 829"/>
                  <a:gd name="T49" fmla="*/ 550 h 787"/>
                  <a:gd name="T50" fmla="*/ 677 w 829"/>
                  <a:gd name="T51" fmla="*/ 590 h 787"/>
                  <a:gd name="T52" fmla="*/ 662 w 829"/>
                  <a:gd name="T53" fmla="*/ 590 h 787"/>
                  <a:gd name="T54" fmla="*/ 647 w 829"/>
                  <a:gd name="T55" fmla="*/ 587 h 787"/>
                  <a:gd name="T56" fmla="*/ 635 w 829"/>
                  <a:gd name="T57" fmla="*/ 588 h 787"/>
                  <a:gd name="T58" fmla="*/ 628 w 829"/>
                  <a:gd name="T59" fmla="*/ 605 h 787"/>
                  <a:gd name="T60" fmla="*/ 615 w 829"/>
                  <a:gd name="T61" fmla="*/ 623 h 787"/>
                  <a:gd name="T62" fmla="*/ 598 w 829"/>
                  <a:gd name="T63" fmla="*/ 628 h 787"/>
                  <a:gd name="T64" fmla="*/ 587 w 829"/>
                  <a:gd name="T65" fmla="*/ 645 h 787"/>
                  <a:gd name="T66" fmla="*/ 592 w 829"/>
                  <a:gd name="T67" fmla="*/ 663 h 787"/>
                  <a:gd name="T68" fmla="*/ 572 w 829"/>
                  <a:gd name="T69" fmla="*/ 685 h 787"/>
                  <a:gd name="T70" fmla="*/ 575 w 829"/>
                  <a:gd name="T71" fmla="*/ 689 h 787"/>
                  <a:gd name="T72" fmla="*/ 576 w 829"/>
                  <a:gd name="T73" fmla="*/ 712 h 787"/>
                  <a:gd name="T74" fmla="*/ 587 w 829"/>
                  <a:gd name="T75" fmla="*/ 751 h 787"/>
                  <a:gd name="T76" fmla="*/ 595 w 829"/>
                  <a:gd name="T77" fmla="*/ 772 h 787"/>
                  <a:gd name="T78" fmla="*/ 582 w 829"/>
                  <a:gd name="T79" fmla="*/ 786 h 787"/>
                  <a:gd name="T80" fmla="*/ 526 w 829"/>
                  <a:gd name="T81" fmla="*/ 764 h 787"/>
                  <a:gd name="T82" fmla="*/ 492 w 829"/>
                  <a:gd name="T83" fmla="*/ 751 h 787"/>
                  <a:gd name="T84" fmla="*/ 475 w 829"/>
                  <a:gd name="T85" fmla="*/ 729 h 787"/>
                  <a:gd name="T86" fmla="*/ 471 w 829"/>
                  <a:gd name="T87" fmla="*/ 709 h 787"/>
                  <a:gd name="T88" fmla="*/ 452 w 829"/>
                  <a:gd name="T89" fmla="*/ 682 h 787"/>
                  <a:gd name="T90" fmla="*/ 434 w 829"/>
                  <a:gd name="T91" fmla="*/ 651 h 787"/>
                  <a:gd name="T92" fmla="*/ 405 w 829"/>
                  <a:gd name="T93" fmla="*/ 616 h 787"/>
                  <a:gd name="T94" fmla="*/ 382 w 829"/>
                  <a:gd name="T95" fmla="*/ 568 h 787"/>
                  <a:gd name="T96" fmla="*/ 359 w 829"/>
                  <a:gd name="T97" fmla="*/ 528 h 787"/>
                  <a:gd name="T98" fmla="*/ 350 w 829"/>
                  <a:gd name="T99" fmla="*/ 525 h 787"/>
                  <a:gd name="T100" fmla="*/ 325 w 829"/>
                  <a:gd name="T101" fmla="*/ 507 h 787"/>
                  <a:gd name="T102" fmla="*/ 278 w 829"/>
                  <a:gd name="T103" fmla="*/ 499 h 787"/>
                  <a:gd name="T104" fmla="*/ 244 w 829"/>
                  <a:gd name="T105" fmla="*/ 524 h 787"/>
                  <a:gd name="T106" fmla="*/ 224 w 829"/>
                  <a:gd name="T107" fmla="*/ 562 h 787"/>
                  <a:gd name="T108" fmla="*/ 166 w 829"/>
                  <a:gd name="T109" fmla="*/ 538 h 787"/>
                  <a:gd name="T110" fmla="*/ 126 w 829"/>
                  <a:gd name="T111" fmla="*/ 495 h 787"/>
                  <a:gd name="T112" fmla="*/ 114 w 829"/>
                  <a:gd name="T113" fmla="*/ 450 h 787"/>
                  <a:gd name="T114" fmla="*/ 83 w 829"/>
                  <a:gd name="T115" fmla="*/ 427 h 787"/>
                  <a:gd name="T116" fmla="*/ 34 w 829"/>
                  <a:gd name="T117" fmla="*/ 384 h 787"/>
                  <a:gd name="T118" fmla="*/ 3 w 829"/>
                  <a:gd name="T119" fmla="*/ 343 h 787"/>
                  <a:gd name="T120" fmla="*/ 229 w 829"/>
                  <a:gd name="T121" fmla="*/ 21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9" h="787">
                    <a:moveTo>
                      <a:pt x="599" y="767"/>
                    </a:moveTo>
                    <a:lnTo>
                      <a:pt x="599" y="769"/>
                    </a:lnTo>
                    <a:lnTo>
                      <a:pt x="599" y="767"/>
                    </a:lnTo>
                    <a:lnTo>
                      <a:pt x="598" y="766"/>
                    </a:lnTo>
                    <a:lnTo>
                      <a:pt x="596" y="755"/>
                    </a:lnTo>
                    <a:lnTo>
                      <a:pt x="596" y="752"/>
                    </a:lnTo>
                    <a:lnTo>
                      <a:pt x="595" y="751"/>
                    </a:lnTo>
                    <a:lnTo>
                      <a:pt x="595" y="749"/>
                    </a:lnTo>
                    <a:lnTo>
                      <a:pt x="593" y="743"/>
                    </a:lnTo>
                    <a:lnTo>
                      <a:pt x="593" y="741"/>
                    </a:lnTo>
                    <a:lnTo>
                      <a:pt x="592" y="738"/>
                    </a:lnTo>
                    <a:lnTo>
                      <a:pt x="592" y="737"/>
                    </a:lnTo>
                    <a:lnTo>
                      <a:pt x="590" y="734"/>
                    </a:lnTo>
                    <a:lnTo>
                      <a:pt x="590" y="732"/>
                    </a:lnTo>
                    <a:lnTo>
                      <a:pt x="589" y="731"/>
                    </a:lnTo>
                    <a:lnTo>
                      <a:pt x="589" y="729"/>
                    </a:lnTo>
                    <a:lnTo>
                      <a:pt x="589" y="726"/>
                    </a:lnTo>
                    <a:lnTo>
                      <a:pt x="587" y="725"/>
                    </a:lnTo>
                    <a:lnTo>
                      <a:pt x="587" y="723"/>
                    </a:lnTo>
                    <a:lnTo>
                      <a:pt x="587" y="721"/>
                    </a:lnTo>
                    <a:lnTo>
                      <a:pt x="587" y="720"/>
                    </a:lnTo>
                    <a:lnTo>
                      <a:pt x="586" y="717"/>
                    </a:lnTo>
                    <a:lnTo>
                      <a:pt x="586" y="715"/>
                    </a:lnTo>
                    <a:lnTo>
                      <a:pt x="586" y="712"/>
                    </a:lnTo>
                    <a:lnTo>
                      <a:pt x="586" y="706"/>
                    </a:lnTo>
                    <a:lnTo>
                      <a:pt x="584" y="703"/>
                    </a:lnTo>
                    <a:lnTo>
                      <a:pt x="584" y="702"/>
                    </a:lnTo>
                    <a:lnTo>
                      <a:pt x="586" y="698"/>
                    </a:lnTo>
                    <a:lnTo>
                      <a:pt x="584" y="697"/>
                    </a:lnTo>
                    <a:lnTo>
                      <a:pt x="586" y="695"/>
                    </a:lnTo>
                    <a:lnTo>
                      <a:pt x="586" y="692"/>
                    </a:lnTo>
                    <a:lnTo>
                      <a:pt x="586" y="691"/>
                    </a:lnTo>
                    <a:lnTo>
                      <a:pt x="586" y="692"/>
                    </a:lnTo>
                    <a:lnTo>
                      <a:pt x="586" y="711"/>
                    </a:lnTo>
                    <a:lnTo>
                      <a:pt x="589" y="723"/>
                    </a:lnTo>
                    <a:lnTo>
                      <a:pt x="595" y="744"/>
                    </a:lnTo>
                    <a:lnTo>
                      <a:pt x="595" y="746"/>
                    </a:lnTo>
                    <a:lnTo>
                      <a:pt x="596" y="748"/>
                    </a:lnTo>
                    <a:lnTo>
                      <a:pt x="596" y="752"/>
                    </a:lnTo>
                    <a:lnTo>
                      <a:pt x="598" y="755"/>
                    </a:lnTo>
                    <a:lnTo>
                      <a:pt x="598" y="757"/>
                    </a:lnTo>
                    <a:lnTo>
                      <a:pt x="598" y="760"/>
                    </a:lnTo>
                    <a:lnTo>
                      <a:pt x="599" y="761"/>
                    </a:lnTo>
                    <a:lnTo>
                      <a:pt x="599" y="763"/>
                    </a:lnTo>
                    <a:lnTo>
                      <a:pt x="599" y="766"/>
                    </a:lnTo>
                    <a:lnTo>
                      <a:pt x="599" y="767"/>
                    </a:lnTo>
                    <a:close/>
                    <a:moveTo>
                      <a:pt x="599" y="659"/>
                    </a:moveTo>
                    <a:lnTo>
                      <a:pt x="593" y="671"/>
                    </a:lnTo>
                    <a:lnTo>
                      <a:pt x="590" y="680"/>
                    </a:lnTo>
                    <a:lnTo>
                      <a:pt x="589" y="686"/>
                    </a:lnTo>
                    <a:lnTo>
                      <a:pt x="587" y="689"/>
                    </a:lnTo>
                    <a:lnTo>
                      <a:pt x="586" y="689"/>
                    </a:lnTo>
                    <a:lnTo>
                      <a:pt x="586" y="688"/>
                    </a:lnTo>
                    <a:lnTo>
                      <a:pt x="587" y="680"/>
                    </a:lnTo>
                    <a:lnTo>
                      <a:pt x="589" y="677"/>
                    </a:lnTo>
                    <a:lnTo>
                      <a:pt x="590" y="672"/>
                    </a:lnTo>
                    <a:lnTo>
                      <a:pt x="590" y="671"/>
                    </a:lnTo>
                    <a:lnTo>
                      <a:pt x="592" y="669"/>
                    </a:lnTo>
                    <a:lnTo>
                      <a:pt x="592" y="666"/>
                    </a:lnTo>
                    <a:lnTo>
                      <a:pt x="593" y="665"/>
                    </a:lnTo>
                    <a:lnTo>
                      <a:pt x="593" y="663"/>
                    </a:lnTo>
                    <a:lnTo>
                      <a:pt x="595" y="662"/>
                    </a:lnTo>
                    <a:lnTo>
                      <a:pt x="595" y="660"/>
                    </a:lnTo>
                    <a:lnTo>
                      <a:pt x="593" y="659"/>
                    </a:lnTo>
                    <a:lnTo>
                      <a:pt x="595" y="659"/>
                    </a:lnTo>
                    <a:lnTo>
                      <a:pt x="596" y="660"/>
                    </a:lnTo>
                    <a:lnTo>
                      <a:pt x="601" y="653"/>
                    </a:lnTo>
                    <a:lnTo>
                      <a:pt x="602" y="651"/>
                    </a:lnTo>
                    <a:lnTo>
                      <a:pt x="605" y="648"/>
                    </a:lnTo>
                    <a:lnTo>
                      <a:pt x="605" y="646"/>
                    </a:lnTo>
                    <a:lnTo>
                      <a:pt x="607" y="645"/>
                    </a:lnTo>
                    <a:lnTo>
                      <a:pt x="607" y="646"/>
                    </a:lnTo>
                    <a:lnTo>
                      <a:pt x="599" y="659"/>
                    </a:lnTo>
                    <a:close/>
                    <a:moveTo>
                      <a:pt x="609" y="643"/>
                    </a:moveTo>
                    <a:lnTo>
                      <a:pt x="609" y="645"/>
                    </a:lnTo>
                    <a:lnTo>
                      <a:pt x="607" y="643"/>
                    </a:lnTo>
                    <a:lnTo>
                      <a:pt x="609" y="642"/>
                    </a:lnTo>
                    <a:lnTo>
                      <a:pt x="610" y="639"/>
                    </a:lnTo>
                    <a:lnTo>
                      <a:pt x="612" y="636"/>
                    </a:lnTo>
                    <a:lnTo>
                      <a:pt x="613" y="636"/>
                    </a:lnTo>
                    <a:lnTo>
                      <a:pt x="613" y="634"/>
                    </a:lnTo>
                    <a:lnTo>
                      <a:pt x="612" y="634"/>
                    </a:lnTo>
                    <a:lnTo>
                      <a:pt x="615" y="626"/>
                    </a:lnTo>
                    <a:lnTo>
                      <a:pt x="616" y="626"/>
                    </a:lnTo>
                    <a:lnTo>
                      <a:pt x="618" y="626"/>
                    </a:lnTo>
                    <a:lnTo>
                      <a:pt x="618" y="625"/>
                    </a:lnTo>
                    <a:lnTo>
                      <a:pt x="619" y="625"/>
                    </a:lnTo>
                    <a:lnTo>
                      <a:pt x="619" y="626"/>
                    </a:lnTo>
                    <a:lnTo>
                      <a:pt x="619" y="628"/>
                    </a:lnTo>
                    <a:lnTo>
                      <a:pt x="619" y="630"/>
                    </a:lnTo>
                    <a:lnTo>
                      <a:pt x="613" y="636"/>
                    </a:lnTo>
                    <a:lnTo>
                      <a:pt x="612" y="639"/>
                    </a:lnTo>
                    <a:lnTo>
                      <a:pt x="609" y="642"/>
                    </a:lnTo>
                    <a:lnTo>
                      <a:pt x="609" y="643"/>
                    </a:lnTo>
                    <a:close/>
                    <a:moveTo>
                      <a:pt x="647" y="610"/>
                    </a:moveTo>
                    <a:lnTo>
                      <a:pt x="647" y="611"/>
                    </a:lnTo>
                    <a:lnTo>
                      <a:pt x="642" y="613"/>
                    </a:lnTo>
                    <a:lnTo>
                      <a:pt x="641" y="614"/>
                    </a:lnTo>
                    <a:lnTo>
                      <a:pt x="638" y="614"/>
                    </a:lnTo>
                    <a:lnTo>
                      <a:pt x="635" y="617"/>
                    </a:lnTo>
                    <a:lnTo>
                      <a:pt x="628" y="620"/>
                    </a:lnTo>
                    <a:lnTo>
                      <a:pt x="627" y="623"/>
                    </a:lnTo>
                    <a:lnTo>
                      <a:pt x="624" y="625"/>
                    </a:lnTo>
                    <a:lnTo>
                      <a:pt x="622" y="626"/>
                    </a:lnTo>
                    <a:lnTo>
                      <a:pt x="621" y="628"/>
                    </a:lnTo>
                    <a:lnTo>
                      <a:pt x="621" y="630"/>
                    </a:lnTo>
                    <a:lnTo>
                      <a:pt x="621" y="628"/>
                    </a:lnTo>
                    <a:lnTo>
                      <a:pt x="621" y="626"/>
                    </a:lnTo>
                    <a:lnTo>
                      <a:pt x="622" y="625"/>
                    </a:lnTo>
                    <a:lnTo>
                      <a:pt x="622" y="623"/>
                    </a:lnTo>
                    <a:lnTo>
                      <a:pt x="622" y="622"/>
                    </a:lnTo>
                    <a:lnTo>
                      <a:pt x="622" y="620"/>
                    </a:lnTo>
                    <a:lnTo>
                      <a:pt x="624" y="620"/>
                    </a:lnTo>
                    <a:lnTo>
                      <a:pt x="627" y="619"/>
                    </a:lnTo>
                    <a:lnTo>
                      <a:pt x="628" y="619"/>
                    </a:lnTo>
                    <a:lnTo>
                      <a:pt x="630" y="617"/>
                    </a:lnTo>
                    <a:lnTo>
                      <a:pt x="631" y="617"/>
                    </a:lnTo>
                    <a:lnTo>
                      <a:pt x="631" y="616"/>
                    </a:lnTo>
                    <a:lnTo>
                      <a:pt x="635" y="614"/>
                    </a:lnTo>
                    <a:lnTo>
                      <a:pt x="636" y="613"/>
                    </a:lnTo>
                    <a:lnTo>
                      <a:pt x="639" y="613"/>
                    </a:lnTo>
                    <a:lnTo>
                      <a:pt x="639" y="611"/>
                    </a:lnTo>
                    <a:lnTo>
                      <a:pt x="641" y="610"/>
                    </a:lnTo>
                    <a:lnTo>
                      <a:pt x="642" y="610"/>
                    </a:lnTo>
                    <a:lnTo>
                      <a:pt x="644" y="610"/>
                    </a:lnTo>
                    <a:lnTo>
                      <a:pt x="645" y="610"/>
                    </a:lnTo>
                    <a:lnTo>
                      <a:pt x="645" y="608"/>
                    </a:lnTo>
                    <a:lnTo>
                      <a:pt x="645" y="607"/>
                    </a:lnTo>
                    <a:lnTo>
                      <a:pt x="647" y="607"/>
                    </a:lnTo>
                    <a:lnTo>
                      <a:pt x="647" y="608"/>
                    </a:lnTo>
                    <a:lnTo>
                      <a:pt x="647" y="610"/>
                    </a:lnTo>
                    <a:close/>
                    <a:moveTo>
                      <a:pt x="651" y="605"/>
                    </a:moveTo>
                    <a:lnTo>
                      <a:pt x="650" y="605"/>
                    </a:lnTo>
                    <a:lnTo>
                      <a:pt x="653" y="602"/>
                    </a:lnTo>
                    <a:lnTo>
                      <a:pt x="656" y="600"/>
                    </a:lnTo>
                    <a:lnTo>
                      <a:pt x="659" y="599"/>
                    </a:lnTo>
                    <a:lnTo>
                      <a:pt x="659" y="600"/>
                    </a:lnTo>
                    <a:lnTo>
                      <a:pt x="658" y="600"/>
                    </a:lnTo>
                    <a:lnTo>
                      <a:pt x="656" y="602"/>
                    </a:lnTo>
                    <a:lnTo>
                      <a:pt x="654" y="602"/>
                    </a:lnTo>
                    <a:lnTo>
                      <a:pt x="653" y="602"/>
                    </a:lnTo>
                    <a:lnTo>
                      <a:pt x="651" y="605"/>
                    </a:lnTo>
                    <a:close/>
                    <a:moveTo>
                      <a:pt x="748" y="538"/>
                    </a:moveTo>
                    <a:lnTo>
                      <a:pt x="754" y="539"/>
                    </a:lnTo>
                    <a:lnTo>
                      <a:pt x="743" y="547"/>
                    </a:lnTo>
                    <a:lnTo>
                      <a:pt x="739" y="548"/>
                    </a:lnTo>
                    <a:lnTo>
                      <a:pt x="731" y="554"/>
                    </a:lnTo>
                    <a:lnTo>
                      <a:pt x="730" y="556"/>
                    </a:lnTo>
                    <a:lnTo>
                      <a:pt x="728" y="556"/>
                    </a:lnTo>
                    <a:lnTo>
                      <a:pt x="730" y="554"/>
                    </a:lnTo>
                    <a:lnTo>
                      <a:pt x="731" y="553"/>
                    </a:lnTo>
                    <a:lnTo>
                      <a:pt x="734" y="551"/>
                    </a:lnTo>
                    <a:lnTo>
                      <a:pt x="739" y="547"/>
                    </a:lnTo>
                    <a:lnTo>
                      <a:pt x="740" y="547"/>
                    </a:lnTo>
                    <a:lnTo>
                      <a:pt x="740" y="545"/>
                    </a:lnTo>
                    <a:lnTo>
                      <a:pt x="740" y="544"/>
                    </a:lnTo>
                    <a:lnTo>
                      <a:pt x="742" y="544"/>
                    </a:lnTo>
                    <a:lnTo>
                      <a:pt x="743" y="542"/>
                    </a:lnTo>
                    <a:lnTo>
                      <a:pt x="745" y="541"/>
                    </a:lnTo>
                    <a:lnTo>
                      <a:pt x="746" y="541"/>
                    </a:lnTo>
                    <a:lnTo>
                      <a:pt x="746" y="539"/>
                    </a:lnTo>
                    <a:lnTo>
                      <a:pt x="748" y="539"/>
                    </a:lnTo>
                    <a:lnTo>
                      <a:pt x="746" y="538"/>
                    </a:lnTo>
                    <a:lnTo>
                      <a:pt x="746" y="536"/>
                    </a:lnTo>
                    <a:lnTo>
                      <a:pt x="746" y="538"/>
                    </a:lnTo>
                    <a:lnTo>
                      <a:pt x="748" y="538"/>
                    </a:lnTo>
                    <a:close/>
                    <a:moveTo>
                      <a:pt x="249" y="0"/>
                    </a:moveTo>
                    <a:lnTo>
                      <a:pt x="261" y="0"/>
                    </a:lnTo>
                    <a:lnTo>
                      <a:pt x="275" y="0"/>
                    </a:lnTo>
                    <a:lnTo>
                      <a:pt x="290" y="0"/>
                    </a:lnTo>
                    <a:lnTo>
                      <a:pt x="307" y="0"/>
                    </a:lnTo>
                    <a:lnTo>
                      <a:pt x="324" y="0"/>
                    </a:lnTo>
                    <a:lnTo>
                      <a:pt x="342" y="0"/>
                    </a:lnTo>
                    <a:lnTo>
                      <a:pt x="359" y="0"/>
                    </a:lnTo>
                    <a:lnTo>
                      <a:pt x="374" y="0"/>
                    </a:lnTo>
                    <a:lnTo>
                      <a:pt x="388" y="0"/>
                    </a:lnTo>
                    <a:lnTo>
                      <a:pt x="400" y="0"/>
                    </a:lnTo>
                    <a:lnTo>
                      <a:pt x="409" y="0"/>
                    </a:lnTo>
                    <a:lnTo>
                      <a:pt x="414" y="0"/>
                    </a:lnTo>
                    <a:lnTo>
                      <a:pt x="417" y="0"/>
                    </a:lnTo>
                    <a:lnTo>
                      <a:pt x="420" y="0"/>
                    </a:lnTo>
                    <a:lnTo>
                      <a:pt x="420" y="3"/>
                    </a:lnTo>
                    <a:lnTo>
                      <a:pt x="420" y="12"/>
                    </a:lnTo>
                    <a:lnTo>
                      <a:pt x="420" y="21"/>
                    </a:lnTo>
                    <a:lnTo>
                      <a:pt x="420" y="30"/>
                    </a:lnTo>
                    <a:lnTo>
                      <a:pt x="420" y="40"/>
                    </a:lnTo>
                    <a:lnTo>
                      <a:pt x="420" y="47"/>
                    </a:lnTo>
                    <a:lnTo>
                      <a:pt x="420" y="56"/>
                    </a:lnTo>
                    <a:lnTo>
                      <a:pt x="420" y="66"/>
                    </a:lnTo>
                    <a:lnTo>
                      <a:pt x="420" y="75"/>
                    </a:lnTo>
                    <a:lnTo>
                      <a:pt x="420" y="83"/>
                    </a:lnTo>
                    <a:lnTo>
                      <a:pt x="420" y="92"/>
                    </a:lnTo>
                    <a:lnTo>
                      <a:pt x="420" y="101"/>
                    </a:lnTo>
                    <a:lnTo>
                      <a:pt x="420" y="110"/>
                    </a:lnTo>
                    <a:lnTo>
                      <a:pt x="420" y="118"/>
                    </a:lnTo>
                    <a:lnTo>
                      <a:pt x="422" y="127"/>
                    </a:lnTo>
                    <a:lnTo>
                      <a:pt x="422" y="136"/>
                    </a:lnTo>
                    <a:lnTo>
                      <a:pt x="422" y="144"/>
                    </a:lnTo>
                    <a:lnTo>
                      <a:pt x="422" y="148"/>
                    </a:lnTo>
                    <a:lnTo>
                      <a:pt x="425" y="148"/>
                    </a:lnTo>
                    <a:lnTo>
                      <a:pt x="426" y="148"/>
                    </a:lnTo>
                    <a:lnTo>
                      <a:pt x="428" y="148"/>
                    </a:lnTo>
                    <a:lnTo>
                      <a:pt x="428" y="150"/>
                    </a:lnTo>
                    <a:lnTo>
                      <a:pt x="438" y="159"/>
                    </a:lnTo>
                    <a:lnTo>
                      <a:pt x="440" y="162"/>
                    </a:lnTo>
                    <a:lnTo>
                      <a:pt x="442" y="162"/>
                    </a:lnTo>
                    <a:lnTo>
                      <a:pt x="446" y="164"/>
                    </a:lnTo>
                    <a:lnTo>
                      <a:pt x="448" y="162"/>
                    </a:lnTo>
                    <a:lnTo>
                      <a:pt x="449" y="161"/>
                    </a:lnTo>
                    <a:lnTo>
                      <a:pt x="452" y="162"/>
                    </a:lnTo>
                    <a:lnTo>
                      <a:pt x="455" y="164"/>
                    </a:lnTo>
                    <a:lnTo>
                      <a:pt x="457" y="164"/>
                    </a:lnTo>
                    <a:lnTo>
                      <a:pt x="458" y="164"/>
                    </a:lnTo>
                    <a:lnTo>
                      <a:pt x="458" y="162"/>
                    </a:lnTo>
                    <a:lnTo>
                      <a:pt x="460" y="158"/>
                    </a:lnTo>
                    <a:lnTo>
                      <a:pt x="461" y="158"/>
                    </a:lnTo>
                    <a:lnTo>
                      <a:pt x="463" y="159"/>
                    </a:lnTo>
                    <a:lnTo>
                      <a:pt x="463" y="161"/>
                    </a:lnTo>
                    <a:lnTo>
                      <a:pt x="465" y="161"/>
                    </a:lnTo>
                    <a:lnTo>
                      <a:pt x="466" y="161"/>
                    </a:lnTo>
                    <a:lnTo>
                      <a:pt x="468" y="161"/>
                    </a:lnTo>
                    <a:lnTo>
                      <a:pt x="468" y="162"/>
                    </a:lnTo>
                    <a:lnTo>
                      <a:pt x="468" y="164"/>
                    </a:lnTo>
                    <a:lnTo>
                      <a:pt x="469" y="165"/>
                    </a:lnTo>
                    <a:lnTo>
                      <a:pt x="471" y="167"/>
                    </a:lnTo>
                    <a:lnTo>
                      <a:pt x="472" y="168"/>
                    </a:lnTo>
                    <a:lnTo>
                      <a:pt x="471" y="170"/>
                    </a:lnTo>
                    <a:lnTo>
                      <a:pt x="472" y="174"/>
                    </a:lnTo>
                    <a:lnTo>
                      <a:pt x="472" y="176"/>
                    </a:lnTo>
                    <a:lnTo>
                      <a:pt x="474" y="176"/>
                    </a:lnTo>
                    <a:lnTo>
                      <a:pt x="477" y="176"/>
                    </a:lnTo>
                    <a:lnTo>
                      <a:pt x="478" y="176"/>
                    </a:lnTo>
                    <a:lnTo>
                      <a:pt x="481" y="178"/>
                    </a:lnTo>
                    <a:lnTo>
                      <a:pt x="483" y="178"/>
                    </a:lnTo>
                    <a:lnTo>
                      <a:pt x="484" y="176"/>
                    </a:lnTo>
                    <a:lnTo>
                      <a:pt x="486" y="176"/>
                    </a:lnTo>
                    <a:lnTo>
                      <a:pt x="488" y="176"/>
                    </a:lnTo>
                    <a:lnTo>
                      <a:pt x="492" y="179"/>
                    </a:lnTo>
                    <a:lnTo>
                      <a:pt x="492" y="181"/>
                    </a:lnTo>
                    <a:lnTo>
                      <a:pt x="501" y="182"/>
                    </a:lnTo>
                    <a:lnTo>
                      <a:pt x="506" y="181"/>
                    </a:lnTo>
                    <a:lnTo>
                      <a:pt x="507" y="181"/>
                    </a:lnTo>
                    <a:lnTo>
                      <a:pt x="510" y="181"/>
                    </a:lnTo>
                    <a:lnTo>
                      <a:pt x="512" y="184"/>
                    </a:lnTo>
                    <a:lnTo>
                      <a:pt x="514" y="184"/>
                    </a:lnTo>
                    <a:lnTo>
                      <a:pt x="515" y="187"/>
                    </a:lnTo>
                    <a:lnTo>
                      <a:pt x="517" y="187"/>
                    </a:lnTo>
                    <a:lnTo>
                      <a:pt x="520" y="187"/>
                    </a:lnTo>
                    <a:lnTo>
                      <a:pt x="521" y="187"/>
                    </a:lnTo>
                    <a:lnTo>
                      <a:pt x="521" y="185"/>
                    </a:lnTo>
                    <a:lnTo>
                      <a:pt x="523" y="184"/>
                    </a:lnTo>
                    <a:lnTo>
                      <a:pt x="524" y="182"/>
                    </a:lnTo>
                    <a:lnTo>
                      <a:pt x="526" y="182"/>
                    </a:lnTo>
                    <a:lnTo>
                      <a:pt x="533" y="182"/>
                    </a:lnTo>
                    <a:lnTo>
                      <a:pt x="535" y="182"/>
                    </a:lnTo>
                    <a:lnTo>
                      <a:pt x="538" y="182"/>
                    </a:lnTo>
                    <a:lnTo>
                      <a:pt x="540" y="181"/>
                    </a:lnTo>
                    <a:lnTo>
                      <a:pt x="541" y="182"/>
                    </a:lnTo>
                    <a:lnTo>
                      <a:pt x="541" y="184"/>
                    </a:lnTo>
                    <a:lnTo>
                      <a:pt x="541" y="187"/>
                    </a:lnTo>
                    <a:lnTo>
                      <a:pt x="541" y="188"/>
                    </a:lnTo>
                    <a:lnTo>
                      <a:pt x="541" y="190"/>
                    </a:lnTo>
                    <a:lnTo>
                      <a:pt x="544" y="191"/>
                    </a:lnTo>
                    <a:lnTo>
                      <a:pt x="547" y="193"/>
                    </a:lnTo>
                    <a:lnTo>
                      <a:pt x="549" y="193"/>
                    </a:lnTo>
                    <a:lnTo>
                      <a:pt x="550" y="193"/>
                    </a:lnTo>
                    <a:lnTo>
                      <a:pt x="550" y="194"/>
                    </a:lnTo>
                    <a:lnTo>
                      <a:pt x="550" y="196"/>
                    </a:lnTo>
                    <a:lnTo>
                      <a:pt x="550" y="197"/>
                    </a:lnTo>
                    <a:lnTo>
                      <a:pt x="550" y="199"/>
                    </a:lnTo>
                    <a:lnTo>
                      <a:pt x="549" y="201"/>
                    </a:lnTo>
                    <a:lnTo>
                      <a:pt x="550" y="202"/>
                    </a:lnTo>
                    <a:lnTo>
                      <a:pt x="552" y="202"/>
                    </a:lnTo>
                    <a:lnTo>
                      <a:pt x="555" y="204"/>
                    </a:lnTo>
                    <a:lnTo>
                      <a:pt x="556" y="202"/>
                    </a:lnTo>
                    <a:lnTo>
                      <a:pt x="559" y="201"/>
                    </a:lnTo>
                    <a:lnTo>
                      <a:pt x="566" y="196"/>
                    </a:lnTo>
                    <a:lnTo>
                      <a:pt x="567" y="194"/>
                    </a:lnTo>
                    <a:lnTo>
                      <a:pt x="570" y="193"/>
                    </a:lnTo>
                    <a:lnTo>
                      <a:pt x="572" y="194"/>
                    </a:lnTo>
                    <a:lnTo>
                      <a:pt x="572" y="196"/>
                    </a:lnTo>
                    <a:lnTo>
                      <a:pt x="572" y="199"/>
                    </a:lnTo>
                    <a:lnTo>
                      <a:pt x="573" y="201"/>
                    </a:lnTo>
                    <a:lnTo>
                      <a:pt x="578" y="201"/>
                    </a:lnTo>
                    <a:lnTo>
                      <a:pt x="579" y="201"/>
                    </a:lnTo>
                    <a:lnTo>
                      <a:pt x="581" y="201"/>
                    </a:lnTo>
                    <a:lnTo>
                      <a:pt x="581" y="202"/>
                    </a:lnTo>
                    <a:lnTo>
                      <a:pt x="581" y="204"/>
                    </a:lnTo>
                    <a:lnTo>
                      <a:pt x="581" y="205"/>
                    </a:lnTo>
                    <a:lnTo>
                      <a:pt x="582" y="205"/>
                    </a:lnTo>
                    <a:lnTo>
                      <a:pt x="587" y="205"/>
                    </a:lnTo>
                    <a:lnTo>
                      <a:pt x="589" y="205"/>
                    </a:lnTo>
                    <a:lnTo>
                      <a:pt x="589" y="204"/>
                    </a:lnTo>
                    <a:lnTo>
                      <a:pt x="590" y="204"/>
                    </a:lnTo>
                    <a:lnTo>
                      <a:pt x="590" y="202"/>
                    </a:lnTo>
                    <a:lnTo>
                      <a:pt x="592" y="202"/>
                    </a:lnTo>
                    <a:lnTo>
                      <a:pt x="593" y="204"/>
                    </a:lnTo>
                    <a:lnTo>
                      <a:pt x="595" y="201"/>
                    </a:lnTo>
                    <a:lnTo>
                      <a:pt x="596" y="199"/>
                    </a:lnTo>
                    <a:lnTo>
                      <a:pt x="598" y="201"/>
                    </a:lnTo>
                    <a:lnTo>
                      <a:pt x="599" y="202"/>
                    </a:lnTo>
                    <a:lnTo>
                      <a:pt x="598" y="204"/>
                    </a:lnTo>
                    <a:lnTo>
                      <a:pt x="598" y="205"/>
                    </a:lnTo>
                    <a:lnTo>
                      <a:pt x="596" y="207"/>
                    </a:lnTo>
                    <a:lnTo>
                      <a:pt x="598" y="208"/>
                    </a:lnTo>
                    <a:lnTo>
                      <a:pt x="598" y="211"/>
                    </a:lnTo>
                    <a:lnTo>
                      <a:pt x="599" y="213"/>
                    </a:lnTo>
                    <a:lnTo>
                      <a:pt x="601" y="213"/>
                    </a:lnTo>
                    <a:lnTo>
                      <a:pt x="602" y="213"/>
                    </a:lnTo>
                    <a:lnTo>
                      <a:pt x="604" y="213"/>
                    </a:lnTo>
                    <a:lnTo>
                      <a:pt x="604" y="210"/>
                    </a:lnTo>
                    <a:lnTo>
                      <a:pt x="605" y="208"/>
                    </a:lnTo>
                    <a:lnTo>
                      <a:pt x="605" y="207"/>
                    </a:lnTo>
                    <a:lnTo>
                      <a:pt x="607" y="207"/>
                    </a:lnTo>
                    <a:lnTo>
                      <a:pt x="607" y="205"/>
                    </a:lnTo>
                    <a:lnTo>
                      <a:pt x="605" y="205"/>
                    </a:lnTo>
                    <a:lnTo>
                      <a:pt x="605" y="204"/>
                    </a:lnTo>
                    <a:lnTo>
                      <a:pt x="607" y="204"/>
                    </a:lnTo>
                    <a:lnTo>
                      <a:pt x="609" y="204"/>
                    </a:lnTo>
                    <a:lnTo>
                      <a:pt x="610" y="202"/>
                    </a:lnTo>
                    <a:lnTo>
                      <a:pt x="610" y="201"/>
                    </a:lnTo>
                    <a:lnTo>
                      <a:pt x="612" y="199"/>
                    </a:lnTo>
                    <a:lnTo>
                      <a:pt x="612" y="197"/>
                    </a:lnTo>
                    <a:lnTo>
                      <a:pt x="612" y="196"/>
                    </a:lnTo>
                    <a:lnTo>
                      <a:pt x="615" y="196"/>
                    </a:lnTo>
                    <a:lnTo>
                      <a:pt x="616" y="196"/>
                    </a:lnTo>
                    <a:lnTo>
                      <a:pt x="616" y="197"/>
                    </a:lnTo>
                    <a:lnTo>
                      <a:pt x="618" y="197"/>
                    </a:lnTo>
                    <a:lnTo>
                      <a:pt x="618" y="201"/>
                    </a:lnTo>
                    <a:lnTo>
                      <a:pt x="618" y="202"/>
                    </a:lnTo>
                    <a:lnTo>
                      <a:pt x="619" y="202"/>
                    </a:lnTo>
                    <a:lnTo>
                      <a:pt x="621" y="202"/>
                    </a:lnTo>
                    <a:lnTo>
                      <a:pt x="622" y="202"/>
                    </a:lnTo>
                    <a:lnTo>
                      <a:pt x="624" y="202"/>
                    </a:lnTo>
                    <a:lnTo>
                      <a:pt x="625" y="204"/>
                    </a:lnTo>
                    <a:lnTo>
                      <a:pt x="627" y="204"/>
                    </a:lnTo>
                    <a:lnTo>
                      <a:pt x="628" y="204"/>
                    </a:lnTo>
                    <a:lnTo>
                      <a:pt x="630" y="204"/>
                    </a:lnTo>
                    <a:lnTo>
                      <a:pt x="630" y="202"/>
                    </a:lnTo>
                    <a:lnTo>
                      <a:pt x="631" y="201"/>
                    </a:lnTo>
                    <a:lnTo>
                      <a:pt x="631" y="199"/>
                    </a:lnTo>
                    <a:lnTo>
                      <a:pt x="633" y="199"/>
                    </a:lnTo>
                    <a:lnTo>
                      <a:pt x="635" y="201"/>
                    </a:lnTo>
                    <a:lnTo>
                      <a:pt x="636" y="201"/>
                    </a:lnTo>
                    <a:lnTo>
                      <a:pt x="635" y="202"/>
                    </a:lnTo>
                    <a:lnTo>
                      <a:pt x="635" y="204"/>
                    </a:lnTo>
                    <a:lnTo>
                      <a:pt x="636" y="204"/>
                    </a:lnTo>
                    <a:lnTo>
                      <a:pt x="636" y="205"/>
                    </a:lnTo>
                    <a:lnTo>
                      <a:pt x="639" y="205"/>
                    </a:lnTo>
                    <a:lnTo>
                      <a:pt x="641" y="207"/>
                    </a:lnTo>
                    <a:lnTo>
                      <a:pt x="641" y="208"/>
                    </a:lnTo>
                    <a:lnTo>
                      <a:pt x="642" y="208"/>
                    </a:lnTo>
                    <a:lnTo>
                      <a:pt x="645" y="208"/>
                    </a:lnTo>
                    <a:lnTo>
                      <a:pt x="647" y="208"/>
                    </a:lnTo>
                    <a:lnTo>
                      <a:pt x="648" y="211"/>
                    </a:lnTo>
                    <a:lnTo>
                      <a:pt x="650" y="213"/>
                    </a:lnTo>
                    <a:lnTo>
                      <a:pt x="653" y="216"/>
                    </a:lnTo>
                    <a:lnTo>
                      <a:pt x="654" y="214"/>
                    </a:lnTo>
                    <a:lnTo>
                      <a:pt x="654" y="213"/>
                    </a:lnTo>
                    <a:lnTo>
                      <a:pt x="654" y="211"/>
                    </a:lnTo>
                    <a:lnTo>
                      <a:pt x="656" y="210"/>
                    </a:lnTo>
                    <a:lnTo>
                      <a:pt x="659" y="211"/>
                    </a:lnTo>
                    <a:lnTo>
                      <a:pt x="661" y="211"/>
                    </a:lnTo>
                    <a:lnTo>
                      <a:pt x="662" y="210"/>
                    </a:lnTo>
                    <a:lnTo>
                      <a:pt x="662" y="208"/>
                    </a:lnTo>
                    <a:lnTo>
                      <a:pt x="664" y="207"/>
                    </a:lnTo>
                    <a:lnTo>
                      <a:pt x="664" y="205"/>
                    </a:lnTo>
                    <a:lnTo>
                      <a:pt x="665" y="205"/>
                    </a:lnTo>
                    <a:lnTo>
                      <a:pt x="667" y="205"/>
                    </a:lnTo>
                    <a:lnTo>
                      <a:pt x="670" y="205"/>
                    </a:lnTo>
                    <a:lnTo>
                      <a:pt x="673" y="204"/>
                    </a:lnTo>
                    <a:lnTo>
                      <a:pt x="674" y="204"/>
                    </a:lnTo>
                    <a:lnTo>
                      <a:pt x="674" y="202"/>
                    </a:lnTo>
                    <a:lnTo>
                      <a:pt x="676" y="202"/>
                    </a:lnTo>
                    <a:lnTo>
                      <a:pt x="676" y="201"/>
                    </a:lnTo>
                    <a:lnTo>
                      <a:pt x="677" y="201"/>
                    </a:lnTo>
                    <a:lnTo>
                      <a:pt x="677" y="202"/>
                    </a:lnTo>
                    <a:lnTo>
                      <a:pt x="682" y="204"/>
                    </a:lnTo>
                    <a:lnTo>
                      <a:pt x="684" y="204"/>
                    </a:lnTo>
                    <a:lnTo>
                      <a:pt x="685" y="204"/>
                    </a:lnTo>
                    <a:lnTo>
                      <a:pt x="685" y="202"/>
                    </a:lnTo>
                    <a:lnTo>
                      <a:pt x="685" y="204"/>
                    </a:lnTo>
                    <a:lnTo>
                      <a:pt x="687" y="204"/>
                    </a:lnTo>
                    <a:lnTo>
                      <a:pt x="687" y="201"/>
                    </a:lnTo>
                    <a:lnTo>
                      <a:pt x="688" y="201"/>
                    </a:lnTo>
                    <a:lnTo>
                      <a:pt x="690" y="201"/>
                    </a:lnTo>
                    <a:lnTo>
                      <a:pt x="691" y="201"/>
                    </a:lnTo>
                    <a:lnTo>
                      <a:pt x="693" y="199"/>
                    </a:lnTo>
                    <a:lnTo>
                      <a:pt x="694" y="197"/>
                    </a:lnTo>
                    <a:lnTo>
                      <a:pt x="696" y="197"/>
                    </a:lnTo>
                    <a:lnTo>
                      <a:pt x="696" y="199"/>
                    </a:lnTo>
                    <a:lnTo>
                      <a:pt x="697" y="199"/>
                    </a:lnTo>
                    <a:lnTo>
                      <a:pt x="697" y="197"/>
                    </a:lnTo>
                    <a:lnTo>
                      <a:pt x="699" y="196"/>
                    </a:lnTo>
                    <a:lnTo>
                      <a:pt x="700" y="197"/>
                    </a:lnTo>
                    <a:lnTo>
                      <a:pt x="702" y="199"/>
                    </a:lnTo>
                    <a:lnTo>
                      <a:pt x="702" y="201"/>
                    </a:lnTo>
                    <a:lnTo>
                      <a:pt x="703" y="201"/>
                    </a:lnTo>
                    <a:lnTo>
                      <a:pt x="705" y="202"/>
                    </a:lnTo>
                    <a:lnTo>
                      <a:pt x="707" y="202"/>
                    </a:lnTo>
                    <a:lnTo>
                      <a:pt x="708" y="202"/>
                    </a:lnTo>
                    <a:lnTo>
                      <a:pt x="714" y="202"/>
                    </a:lnTo>
                    <a:lnTo>
                      <a:pt x="716" y="201"/>
                    </a:lnTo>
                    <a:lnTo>
                      <a:pt x="717" y="201"/>
                    </a:lnTo>
                    <a:lnTo>
                      <a:pt x="719" y="199"/>
                    </a:lnTo>
                    <a:lnTo>
                      <a:pt x="719" y="201"/>
                    </a:lnTo>
                    <a:lnTo>
                      <a:pt x="719" y="199"/>
                    </a:lnTo>
                    <a:lnTo>
                      <a:pt x="719" y="197"/>
                    </a:lnTo>
                    <a:lnTo>
                      <a:pt x="720" y="196"/>
                    </a:lnTo>
                    <a:lnTo>
                      <a:pt x="722" y="196"/>
                    </a:lnTo>
                    <a:lnTo>
                      <a:pt x="726" y="197"/>
                    </a:lnTo>
                    <a:lnTo>
                      <a:pt x="728" y="197"/>
                    </a:lnTo>
                    <a:lnTo>
                      <a:pt x="728" y="199"/>
                    </a:lnTo>
                    <a:lnTo>
                      <a:pt x="730" y="199"/>
                    </a:lnTo>
                    <a:lnTo>
                      <a:pt x="731" y="201"/>
                    </a:lnTo>
                    <a:lnTo>
                      <a:pt x="733" y="202"/>
                    </a:lnTo>
                    <a:lnTo>
                      <a:pt x="734" y="202"/>
                    </a:lnTo>
                    <a:lnTo>
                      <a:pt x="736" y="204"/>
                    </a:lnTo>
                    <a:lnTo>
                      <a:pt x="737" y="204"/>
                    </a:lnTo>
                    <a:lnTo>
                      <a:pt x="739" y="204"/>
                    </a:lnTo>
                    <a:lnTo>
                      <a:pt x="739" y="205"/>
                    </a:lnTo>
                    <a:lnTo>
                      <a:pt x="739" y="207"/>
                    </a:lnTo>
                    <a:lnTo>
                      <a:pt x="740" y="207"/>
                    </a:lnTo>
                    <a:lnTo>
                      <a:pt x="742" y="208"/>
                    </a:lnTo>
                    <a:lnTo>
                      <a:pt x="743" y="211"/>
                    </a:lnTo>
                    <a:lnTo>
                      <a:pt x="748" y="211"/>
                    </a:lnTo>
                    <a:lnTo>
                      <a:pt x="749" y="213"/>
                    </a:lnTo>
                    <a:lnTo>
                      <a:pt x="751" y="213"/>
                    </a:lnTo>
                    <a:lnTo>
                      <a:pt x="752" y="214"/>
                    </a:lnTo>
                    <a:lnTo>
                      <a:pt x="754" y="216"/>
                    </a:lnTo>
                    <a:lnTo>
                      <a:pt x="756" y="216"/>
                    </a:lnTo>
                    <a:lnTo>
                      <a:pt x="757" y="216"/>
                    </a:lnTo>
                    <a:lnTo>
                      <a:pt x="759" y="216"/>
                    </a:lnTo>
                    <a:lnTo>
                      <a:pt x="759" y="217"/>
                    </a:lnTo>
                    <a:lnTo>
                      <a:pt x="760" y="217"/>
                    </a:lnTo>
                    <a:lnTo>
                      <a:pt x="762" y="217"/>
                    </a:lnTo>
                    <a:lnTo>
                      <a:pt x="762" y="219"/>
                    </a:lnTo>
                    <a:lnTo>
                      <a:pt x="765" y="219"/>
                    </a:lnTo>
                    <a:lnTo>
                      <a:pt x="766" y="219"/>
                    </a:lnTo>
                    <a:lnTo>
                      <a:pt x="768" y="219"/>
                    </a:lnTo>
                    <a:lnTo>
                      <a:pt x="769" y="220"/>
                    </a:lnTo>
                    <a:lnTo>
                      <a:pt x="771" y="220"/>
                    </a:lnTo>
                    <a:lnTo>
                      <a:pt x="771" y="222"/>
                    </a:lnTo>
                    <a:lnTo>
                      <a:pt x="772" y="224"/>
                    </a:lnTo>
                    <a:lnTo>
                      <a:pt x="774" y="224"/>
                    </a:lnTo>
                    <a:lnTo>
                      <a:pt x="775" y="224"/>
                    </a:lnTo>
                    <a:lnTo>
                      <a:pt x="775" y="225"/>
                    </a:lnTo>
                    <a:lnTo>
                      <a:pt x="774" y="225"/>
                    </a:lnTo>
                    <a:lnTo>
                      <a:pt x="774" y="227"/>
                    </a:lnTo>
                    <a:lnTo>
                      <a:pt x="775" y="227"/>
                    </a:lnTo>
                    <a:lnTo>
                      <a:pt x="777" y="225"/>
                    </a:lnTo>
                    <a:lnTo>
                      <a:pt x="779" y="227"/>
                    </a:lnTo>
                    <a:lnTo>
                      <a:pt x="779" y="225"/>
                    </a:lnTo>
                    <a:lnTo>
                      <a:pt x="780" y="225"/>
                    </a:lnTo>
                    <a:lnTo>
                      <a:pt x="780" y="224"/>
                    </a:lnTo>
                    <a:lnTo>
                      <a:pt x="782" y="224"/>
                    </a:lnTo>
                    <a:lnTo>
                      <a:pt x="785" y="225"/>
                    </a:lnTo>
                    <a:lnTo>
                      <a:pt x="786" y="224"/>
                    </a:lnTo>
                    <a:lnTo>
                      <a:pt x="789" y="225"/>
                    </a:lnTo>
                    <a:lnTo>
                      <a:pt x="791" y="225"/>
                    </a:lnTo>
                    <a:lnTo>
                      <a:pt x="792" y="225"/>
                    </a:lnTo>
                    <a:lnTo>
                      <a:pt x="794" y="225"/>
                    </a:lnTo>
                    <a:lnTo>
                      <a:pt x="795" y="227"/>
                    </a:lnTo>
                    <a:lnTo>
                      <a:pt x="795" y="231"/>
                    </a:lnTo>
                    <a:lnTo>
                      <a:pt x="795" y="240"/>
                    </a:lnTo>
                    <a:lnTo>
                      <a:pt x="797" y="250"/>
                    </a:lnTo>
                    <a:lnTo>
                      <a:pt x="797" y="259"/>
                    </a:lnTo>
                    <a:lnTo>
                      <a:pt x="797" y="268"/>
                    </a:lnTo>
                    <a:lnTo>
                      <a:pt x="797" y="276"/>
                    </a:lnTo>
                    <a:lnTo>
                      <a:pt x="797" y="285"/>
                    </a:lnTo>
                    <a:lnTo>
                      <a:pt x="797" y="294"/>
                    </a:lnTo>
                    <a:lnTo>
                      <a:pt x="797" y="303"/>
                    </a:lnTo>
                    <a:lnTo>
                      <a:pt x="797" y="311"/>
                    </a:lnTo>
                    <a:lnTo>
                      <a:pt x="797" y="320"/>
                    </a:lnTo>
                    <a:lnTo>
                      <a:pt x="797" y="329"/>
                    </a:lnTo>
                    <a:lnTo>
                      <a:pt x="797" y="337"/>
                    </a:lnTo>
                    <a:lnTo>
                      <a:pt x="797" y="343"/>
                    </a:lnTo>
                    <a:lnTo>
                      <a:pt x="797" y="345"/>
                    </a:lnTo>
                    <a:lnTo>
                      <a:pt x="798" y="345"/>
                    </a:lnTo>
                    <a:lnTo>
                      <a:pt x="798" y="346"/>
                    </a:lnTo>
                    <a:lnTo>
                      <a:pt x="800" y="348"/>
                    </a:lnTo>
                    <a:lnTo>
                      <a:pt x="800" y="349"/>
                    </a:lnTo>
                    <a:lnTo>
                      <a:pt x="802" y="349"/>
                    </a:lnTo>
                    <a:lnTo>
                      <a:pt x="803" y="351"/>
                    </a:lnTo>
                    <a:lnTo>
                      <a:pt x="805" y="351"/>
                    </a:lnTo>
                    <a:lnTo>
                      <a:pt x="805" y="352"/>
                    </a:lnTo>
                    <a:lnTo>
                      <a:pt x="806" y="352"/>
                    </a:lnTo>
                    <a:lnTo>
                      <a:pt x="806" y="354"/>
                    </a:lnTo>
                    <a:lnTo>
                      <a:pt x="808" y="355"/>
                    </a:lnTo>
                    <a:lnTo>
                      <a:pt x="808" y="357"/>
                    </a:lnTo>
                    <a:lnTo>
                      <a:pt x="809" y="358"/>
                    </a:lnTo>
                    <a:lnTo>
                      <a:pt x="809" y="360"/>
                    </a:lnTo>
                    <a:lnTo>
                      <a:pt x="809" y="361"/>
                    </a:lnTo>
                    <a:lnTo>
                      <a:pt x="809" y="363"/>
                    </a:lnTo>
                    <a:lnTo>
                      <a:pt x="811" y="363"/>
                    </a:lnTo>
                    <a:lnTo>
                      <a:pt x="811" y="364"/>
                    </a:lnTo>
                    <a:lnTo>
                      <a:pt x="811" y="366"/>
                    </a:lnTo>
                    <a:lnTo>
                      <a:pt x="811" y="368"/>
                    </a:lnTo>
                    <a:lnTo>
                      <a:pt x="811" y="369"/>
                    </a:lnTo>
                    <a:lnTo>
                      <a:pt x="811" y="371"/>
                    </a:lnTo>
                    <a:lnTo>
                      <a:pt x="809" y="371"/>
                    </a:lnTo>
                    <a:lnTo>
                      <a:pt x="809" y="372"/>
                    </a:lnTo>
                    <a:lnTo>
                      <a:pt x="809" y="374"/>
                    </a:lnTo>
                    <a:lnTo>
                      <a:pt x="811" y="374"/>
                    </a:lnTo>
                    <a:lnTo>
                      <a:pt x="811" y="375"/>
                    </a:lnTo>
                    <a:lnTo>
                      <a:pt x="812" y="377"/>
                    </a:lnTo>
                    <a:lnTo>
                      <a:pt x="814" y="377"/>
                    </a:lnTo>
                    <a:lnTo>
                      <a:pt x="814" y="378"/>
                    </a:lnTo>
                    <a:lnTo>
                      <a:pt x="815" y="378"/>
                    </a:lnTo>
                    <a:lnTo>
                      <a:pt x="817" y="378"/>
                    </a:lnTo>
                    <a:lnTo>
                      <a:pt x="817" y="380"/>
                    </a:lnTo>
                    <a:lnTo>
                      <a:pt x="815" y="380"/>
                    </a:lnTo>
                    <a:lnTo>
                      <a:pt x="815" y="381"/>
                    </a:lnTo>
                    <a:lnTo>
                      <a:pt x="815" y="383"/>
                    </a:lnTo>
                    <a:lnTo>
                      <a:pt x="817" y="383"/>
                    </a:lnTo>
                    <a:lnTo>
                      <a:pt x="817" y="384"/>
                    </a:lnTo>
                    <a:lnTo>
                      <a:pt x="818" y="384"/>
                    </a:lnTo>
                    <a:lnTo>
                      <a:pt x="818" y="386"/>
                    </a:lnTo>
                    <a:lnTo>
                      <a:pt x="818" y="387"/>
                    </a:lnTo>
                    <a:lnTo>
                      <a:pt x="820" y="389"/>
                    </a:lnTo>
                    <a:lnTo>
                      <a:pt x="821" y="389"/>
                    </a:lnTo>
                    <a:lnTo>
                      <a:pt x="820" y="391"/>
                    </a:lnTo>
                    <a:lnTo>
                      <a:pt x="820" y="392"/>
                    </a:lnTo>
                    <a:lnTo>
                      <a:pt x="820" y="394"/>
                    </a:lnTo>
                    <a:lnTo>
                      <a:pt x="821" y="395"/>
                    </a:lnTo>
                    <a:lnTo>
                      <a:pt x="823" y="397"/>
                    </a:lnTo>
                    <a:lnTo>
                      <a:pt x="823" y="398"/>
                    </a:lnTo>
                    <a:lnTo>
                      <a:pt x="823" y="400"/>
                    </a:lnTo>
                    <a:lnTo>
                      <a:pt x="824" y="401"/>
                    </a:lnTo>
                    <a:lnTo>
                      <a:pt x="824" y="403"/>
                    </a:lnTo>
                    <a:lnTo>
                      <a:pt x="826" y="403"/>
                    </a:lnTo>
                    <a:lnTo>
                      <a:pt x="828" y="403"/>
                    </a:lnTo>
                    <a:lnTo>
                      <a:pt x="828" y="404"/>
                    </a:lnTo>
                    <a:lnTo>
                      <a:pt x="828" y="407"/>
                    </a:lnTo>
                    <a:lnTo>
                      <a:pt x="828" y="409"/>
                    </a:lnTo>
                    <a:lnTo>
                      <a:pt x="826" y="410"/>
                    </a:lnTo>
                    <a:lnTo>
                      <a:pt x="829" y="412"/>
                    </a:lnTo>
                    <a:lnTo>
                      <a:pt x="829" y="413"/>
                    </a:lnTo>
                    <a:lnTo>
                      <a:pt x="829" y="415"/>
                    </a:lnTo>
                    <a:lnTo>
                      <a:pt x="828" y="415"/>
                    </a:lnTo>
                    <a:lnTo>
                      <a:pt x="826" y="415"/>
                    </a:lnTo>
                    <a:lnTo>
                      <a:pt x="826" y="417"/>
                    </a:lnTo>
                    <a:lnTo>
                      <a:pt x="826" y="418"/>
                    </a:lnTo>
                    <a:lnTo>
                      <a:pt x="828" y="420"/>
                    </a:lnTo>
                    <a:lnTo>
                      <a:pt x="828" y="421"/>
                    </a:lnTo>
                    <a:lnTo>
                      <a:pt x="828" y="423"/>
                    </a:lnTo>
                    <a:lnTo>
                      <a:pt x="826" y="423"/>
                    </a:lnTo>
                    <a:lnTo>
                      <a:pt x="826" y="424"/>
                    </a:lnTo>
                    <a:lnTo>
                      <a:pt x="826" y="426"/>
                    </a:lnTo>
                    <a:lnTo>
                      <a:pt x="826" y="427"/>
                    </a:lnTo>
                    <a:lnTo>
                      <a:pt x="826" y="429"/>
                    </a:lnTo>
                    <a:lnTo>
                      <a:pt x="826" y="430"/>
                    </a:lnTo>
                    <a:lnTo>
                      <a:pt x="823" y="435"/>
                    </a:lnTo>
                    <a:lnTo>
                      <a:pt x="823" y="438"/>
                    </a:lnTo>
                    <a:lnTo>
                      <a:pt x="823" y="440"/>
                    </a:lnTo>
                    <a:lnTo>
                      <a:pt x="820" y="441"/>
                    </a:lnTo>
                    <a:lnTo>
                      <a:pt x="820" y="443"/>
                    </a:lnTo>
                    <a:lnTo>
                      <a:pt x="818" y="446"/>
                    </a:lnTo>
                    <a:lnTo>
                      <a:pt x="817" y="447"/>
                    </a:lnTo>
                    <a:lnTo>
                      <a:pt x="815" y="449"/>
                    </a:lnTo>
                    <a:lnTo>
                      <a:pt x="815" y="450"/>
                    </a:lnTo>
                    <a:lnTo>
                      <a:pt x="817" y="450"/>
                    </a:lnTo>
                    <a:lnTo>
                      <a:pt x="817" y="452"/>
                    </a:lnTo>
                    <a:lnTo>
                      <a:pt x="817" y="453"/>
                    </a:lnTo>
                    <a:lnTo>
                      <a:pt x="817" y="455"/>
                    </a:lnTo>
                    <a:lnTo>
                      <a:pt x="818" y="455"/>
                    </a:lnTo>
                    <a:lnTo>
                      <a:pt x="817" y="456"/>
                    </a:lnTo>
                    <a:lnTo>
                      <a:pt x="817" y="458"/>
                    </a:lnTo>
                    <a:lnTo>
                      <a:pt x="815" y="459"/>
                    </a:lnTo>
                    <a:lnTo>
                      <a:pt x="815" y="461"/>
                    </a:lnTo>
                    <a:lnTo>
                      <a:pt x="814" y="463"/>
                    </a:lnTo>
                    <a:lnTo>
                      <a:pt x="815" y="466"/>
                    </a:lnTo>
                    <a:lnTo>
                      <a:pt x="815" y="467"/>
                    </a:lnTo>
                    <a:lnTo>
                      <a:pt x="815" y="469"/>
                    </a:lnTo>
                    <a:lnTo>
                      <a:pt x="817" y="469"/>
                    </a:lnTo>
                    <a:lnTo>
                      <a:pt x="817" y="470"/>
                    </a:lnTo>
                    <a:lnTo>
                      <a:pt x="817" y="472"/>
                    </a:lnTo>
                    <a:lnTo>
                      <a:pt x="817" y="473"/>
                    </a:lnTo>
                    <a:lnTo>
                      <a:pt x="817" y="475"/>
                    </a:lnTo>
                    <a:lnTo>
                      <a:pt x="817" y="476"/>
                    </a:lnTo>
                    <a:lnTo>
                      <a:pt x="817" y="478"/>
                    </a:lnTo>
                    <a:lnTo>
                      <a:pt x="818" y="478"/>
                    </a:lnTo>
                    <a:lnTo>
                      <a:pt x="818" y="479"/>
                    </a:lnTo>
                    <a:lnTo>
                      <a:pt x="817" y="481"/>
                    </a:lnTo>
                    <a:lnTo>
                      <a:pt x="817" y="482"/>
                    </a:lnTo>
                    <a:lnTo>
                      <a:pt x="817" y="484"/>
                    </a:lnTo>
                    <a:lnTo>
                      <a:pt x="814" y="489"/>
                    </a:lnTo>
                    <a:lnTo>
                      <a:pt x="812" y="490"/>
                    </a:lnTo>
                    <a:lnTo>
                      <a:pt x="812" y="492"/>
                    </a:lnTo>
                    <a:lnTo>
                      <a:pt x="811" y="492"/>
                    </a:lnTo>
                    <a:lnTo>
                      <a:pt x="809" y="492"/>
                    </a:lnTo>
                    <a:lnTo>
                      <a:pt x="808" y="492"/>
                    </a:lnTo>
                    <a:lnTo>
                      <a:pt x="808" y="493"/>
                    </a:lnTo>
                    <a:lnTo>
                      <a:pt x="803" y="499"/>
                    </a:lnTo>
                    <a:lnTo>
                      <a:pt x="803" y="504"/>
                    </a:lnTo>
                    <a:lnTo>
                      <a:pt x="803" y="507"/>
                    </a:lnTo>
                    <a:lnTo>
                      <a:pt x="806" y="510"/>
                    </a:lnTo>
                    <a:lnTo>
                      <a:pt x="808" y="513"/>
                    </a:lnTo>
                    <a:lnTo>
                      <a:pt x="806" y="513"/>
                    </a:lnTo>
                    <a:lnTo>
                      <a:pt x="805" y="513"/>
                    </a:lnTo>
                    <a:lnTo>
                      <a:pt x="797" y="513"/>
                    </a:lnTo>
                    <a:lnTo>
                      <a:pt x="795" y="513"/>
                    </a:lnTo>
                    <a:lnTo>
                      <a:pt x="792" y="515"/>
                    </a:lnTo>
                    <a:lnTo>
                      <a:pt x="791" y="515"/>
                    </a:lnTo>
                    <a:lnTo>
                      <a:pt x="785" y="518"/>
                    </a:lnTo>
                    <a:lnTo>
                      <a:pt x="779" y="521"/>
                    </a:lnTo>
                    <a:lnTo>
                      <a:pt x="757" y="530"/>
                    </a:lnTo>
                    <a:lnTo>
                      <a:pt x="756" y="531"/>
                    </a:lnTo>
                    <a:lnTo>
                      <a:pt x="752" y="536"/>
                    </a:lnTo>
                    <a:lnTo>
                      <a:pt x="751" y="536"/>
                    </a:lnTo>
                    <a:lnTo>
                      <a:pt x="749" y="536"/>
                    </a:lnTo>
                    <a:lnTo>
                      <a:pt x="749" y="535"/>
                    </a:lnTo>
                    <a:lnTo>
                      <a:pt x="756" y="528"/>
                    </a:lnTo>
                    <a:lnTo>
                      <a:pt x="757" y="528"/>
                    </a:lnTo>
                    <a:lnTo>
                      <a:pt x="759" y="528"/>
                    </a:lnTo>
                    <a:lnTo>
                      <a:pt x="759" y="527"/>
                    </a:lnTo>
                    <a:lnTo>
                      <a:pt x="760" y="527"/>
                    </a:lnTo>
                    <a:lnTo>
                      <a:pt x="762" y="525"/>
                    </a:lnTo>
                    <a:lnTo>
                      <a:pt x="763" y="524"/>
                    </a:lnTo>
                    <a:lnTo>
                      <a:pt x="766" y="525"/>
                    </a:lnTo>
                    <a:lnTo>
                      <a:pt x="768" y="524"/>
                    </a:lnTo>
                    <a:lnTo>
                      <a:pt x="768" y="522"/>
                    </a:lnTo>
                    <a:lnTo>
                      <a:pt x="766" y="522"/>
                    </a:lnTo>
                    <a:lnTo>
                      <a:pt x="765" y="521"/>
                    </a:lnTo>
                    <a:lnTo>
                      <a:pt x="763" y="521"/>
                    </a:lnTo>
                    <a:lnTo>
                      <a:pt x="760" y="522"/>
                    </a:lnTo>
                    <a:lnTo>
                      <a:pt x="756" y="524"/>
                    </a:lnTo>
                    <a:lnTo>
                      <a:pt x="752" y="524"/>
                    </a:lnTo>
                    <a:lnTo>
                      <a:pt x="751" y="525"/>
                    </a:lnTo>
                    <a:lnTo>
                      <a:pt x="749" y="524"/>
                    </a:lnTo>
                    <a:lnTo>
                      <a:pt x="749" y="522"/>
                    </a:lnTo>
                    <a:lnTo>
                      <a:pt x="751" y="524"/>
                    </a:lnTo>
                    <a:lnTo>
                      <a:pt x="752" y="522"/>
                    </a:lnTo>
                    <a:lnTo>
                      <a:pt x="752" y="521"/>
                    </a:lnTo>
                    <a:lnTo>
                      <a:pt x="754" y="518"/>
                    </a:lnTo>
                    <a:lnTo>
                      <a:pt x="754" y="516"/>
                    </a:lnTo>
                    <a:lnTo>
                      <a:pt x="756" y="512"/>
                    </a:lnTo>
                    <a:lnTo>
                      <a:pt x="756" y="510"/>
                    </a:lnTo>
                    <a:lnTo>
                      <a:pt x="754" y="510"/>
                    </a:lnTo>
                    <a:lnTo>
                      <a:pt x="754" y="508"/>
                    </a:lnTo>
                    <a:lnTo>
                      <a:pt x="754" y="507"/>
                    </a:lnTo>
                    <a:lnTo>
                      <a:pt x="752" y="505"/>
                    </a:lnTo>
                    <a:lnTo>
                      <a:pt x="751" y="507"/>
                    </a:lnTo>
                    <a:lnTo>
                      <a:pt x="749" y="507"/>
                    </a:lnTo>
                    <a:lnTo>
                      <a:pt x="748" y="505"/>
                    </a:lnTo>
                    <a:lnTo>
                      <a:pt x="746" y="507"/>
                    </a:lnTo>
                    <a:lnTo>
                      <a:pt x="746" y="508"/>
                    </a:lnTo>
                    <a:lnTo>
                      <a:pt x="745" y="510"/>
                    </a:lnTo>
                    <a:lnTo>
                      <a:pt x="745" y="513"/>
                    </a:lnTo>
                    <a:lnTo>
                      <a:pt x="743" y="515"/>
                    </a:lnTo>
                    <a:lnTo>
                      <a:pt x="742" y="515"/>
                    </a:lnTo>
                    <a:lnTo>
                      <a:pt x="740" y="515"/>
                    </a:lnTo>
                    <a:lnTo>
                      <a:pt x="740" y="513"/>
                    </a:lnTo>
                    <a:lnTo>
                      <a:pt x="739" y="513"/>
                    </a:lnTo>
                    <a:lnTo>
                      <a:pt x="739" y="512"/>
                    </a:lnTo>
                    <a:lnTo>
                      <a:pt x="736" y="510"/>
                    </a:lnTo>
                    <a:lnTo>
                      <a:pt x="734" y="510"/>
                    </a:lnTo>
                    <a:lnTo>
                      <a:pt x="734" y="508"/>
                    </a:lnTo>
                    <a:lnTo>
                      <a:pt x="733" y="508"/>
                    </a:lnTo>
                    <a:lnTo>
                      <a:pt x="733" y="512"/>
                    </a:lnTo>
                    <a:lnTo>
                      <a:pt x="734" y="512"/>
                    </a:lnTo>
                    <a:lnTo>
                      <a:pt x="736" y="513"/>
                    </a:lnTo>
                    <a:lnTo>
                      <a:pt x="737" y="513"/>
                    </a:lnTo>
                    <a:lnTo>
                      <a:pt x="736" y="515"/>
                    </a:lnTo>
                    <a:lnTo>
                      <a:pt x="736" y="516"/>
                    </a:lnTo>
                    <a:lnTo>
                      <a:pt x="736" y="518"/>
                    </a:lnTo>
                    <a:lnTo>
                      <a:pt x="737" y="519"/>
                    </a:lnTo>
                    <a:lnTo>
                      <a:pt x="736" y="521"/>
                    </a:lnTo>
                    <a:lnTo>
                      <a:pt x="734" y="524"/>
                    </a:lnTo>
                    <a:lnTo>
                      <a:pt x="737" y="525"/>
                    </a:lnTo>
                    <a:lnTo>
                      <a:pt x="742" y="527"/>
                    </a:lnTo>
                    <a:lnTo>
                      <a:pt x="740" y="528"/>
                    </a:lnTo>
                    <a:lnTo>
                      <a:pt x="739" y="528"/>
                    </a:lnTo>
                    <a:lnTo>
                      <a:pt x="739" y="530"/>
                    </a:lnTo>
                    <a:lnTo>
                      <a:pt x="739" y="531"/>
                    </a:lnTo>
                    <a:lnTo>
                      <a:pt x="740" y="531"/>
                    </a:lnTo>
                    <a:lnTo>
                      <a:pt x="742" y="531"/>
                    </a:lnTo>
                    <a:lnTo>
                      <a:pt x="740" y="531"/>
                    </a:lnTo>
                    <a:lnTo>
                      <a:pt x="742" y="531"/>
                    </a:lnTo>
                    <a:lnTo>
                      <a:pt x="742" y="530"/>
                    </a:lnTo>
                    <a:lnTo>
                      <a:pt x="743" y="533"/>
                    </a:lnTo>
                    <a:lnTo>
                      <a:pt x="743" y="535"/>
                    </a:lnTo>
                    <a:lnTo>
                      <a:pt x="745" y="535"/>
                    </a:lnTo>
                    <a:lnTo>
                      <a:pt x="748" y="536"/>
                    </a:lnTo>
                    <a:lnTo>
                      <a:pt x="746" y="536"/>
                    </a:lnTo>
                    <a:lnTo>
                      <a:pt x="745" y="536"/>
                    </a:lnTo>
                    <a:lnTo>
                      <a:pt x="745" y="535"/>
                    </a:lnTo>
                    <a:lnTo>
                      <a:pt x="743" y="536"/>
                    </a:lnTo>
                    <a:lnTo>
                      <a:pt x="742" y="536"/>
                    </a:lnTo>
                    <a:lnTo>
                      <a:pt x="742" y="539"/>
                    </a:lnTo>
                    <a:lnTo>
                      <a:pt x="740" y="541"/>
                    </a:lnTo>
                    <a:lnTo>
                      <a:pt x="740" y="539"/>
                    </a:lnTo>
                    <a:lnTo>
                      <a:pt x="739" y="539"/>
                    </a:lnTo>
                    <a:lnTo>
                      <a:pt x="739" y="541"/>
                    </a:lnTo>
                    <a:lnTo>
                      <a:pt x="737" y="542"/>
                    </a:lnTo>
                    <a:lnTo>
                      <a:pt x="736" y="542"/>
                    </a:lnTo>
                    <a:lnTo>
                      <a:pt x="736" y="544"/>
                    </a:lnTo>
                    <a:lnTo>
                      <a:pt x="733" y="548"/>
                    </a:lnTo>
                    <a:lnTo>
                      <a:pt x="731" y="548"/>
                    </a:lnTo>
                    <a:lnTo>
                      <a:pt x="728" y="550"/>
                    </a:lnTo>
                    <a:lnTo>
                      <a:pt x="728" y="548"/>
                    </a:lnTo>
                    <a:lnTo>
                      <a:pt x="726" y="548"/>
                    </a:lnTo>
                    <a:lnTo>
                      <a:pt x="725" y="547"/>
                    </a:lnTo>
                    <a:lnTo>
                      <a:pt x="726" y="548"/>
                    </a:lnTo>
                    <a:lnTo>
                      <a:pt x="726" y="550"/>
                    </a:lnTo>
                    <a:lnTo>
                      <a:pt x="726" y="551"/>
                    </a:lnTo>
                    <a:lnTo>
                      <a:pt x="726" y="553"/>
                    </a:lnTo>
                    <a:lnTo>
                      <a:pt x="726" y="556"/>
                    </a:lnTo>
                    <a:lnTo>
                      <a:pt x="726" y="558"/>
                    </a:lnTo>
                    <a:lnTo>
                      <a:pt x="726" y="559"/>
                    </a:lnTo>
                    <a:lnTo>
                      <a:pt x="722" y="562"/>
                    </a:lnTo>
                    <a:lnTo>
                      <a:pt x="720" y="564"/>
                    </a:lnTo>
                    <a:lnTo>
                      <a:pt x="716" y="568"/>
                    </a:lnTo>
                    <a:lnTo>
                      <a:pt x="713" y="571"/>
                    </a:lnTo>
                    <a:lnTo>
                      <a:pt x="711" y="571"/>
                    </a:lnTo>
                    <a:lnTo>
                      <a:pt x="710" y="571"/>
                    </a:lnTo>
                    <a:lnTo>
                      <a:pt x="705" y="574"/>
                    </a:lnTo>
                    <a:lnTo>
                      <a:pt x="697" y="579"/>
                    </a:lnTo>
                    <a:lnTo>
                      <a:pt x="696" y="580"/>
                    </a:lnTo>
                    <a:lnTo>
                      <a:pt x="693" y="582"/>
                    </a:lnTo>
                    <a:lnTo>
                      <a:pt x="690" y="582"/>
                    </a:lnTo>
                    <a:lnTo>
                      <a:pt x="687" y="582"/>
                    </a:lnTo>
                    <a:lnTo>
                      <a:pt x="685" y="582"/>
                    </a:lnTo>
                    <a:lnTo>
                      <a:pt x="676" y="585"/>
                    </a:lnTo>
                    <a:lnTo>
                      <a:pt x="676" y="587"/>
                    </a:lnTo>
                    <a:lnTo>
                      <a:pt x="676" y="588"/>
                    </a:lnTo>
                    <a:lnTo>
                      <a:pt x="676" y="590"/>
                    </a:lnTo>
                    <a:lnTo>
                      <a:pt x="677" y="590"/>
                    </a:lnTo>
                    <a:lnTo>
                      <a:pt x="687" y="584"/>
                    </a:lnTo>
                    <a:lnTo>
                      <a:pt x="688" y="584"/>
                    </a:lnTo>
                    <a:lnTo>
                      <a:pt x="691" y="584"/>
                    </a:lnTo>
                    <a:lnTo>
                      <a:pt x="684" y="588"/>
                    </a:lnTo>
                    <a:lnTo>
                      <a:pt x="679" y="590"/>
                    </a:lnTo>
                    <a:lnTo>
                      <a:pt x="673" y="591"/>
                    </a:lnTo>
                    <a:lnTo>
                      <a:pt x="668" y="594"/>
                    </a:lnTo>
                    <a:lnTo>
                      <a:pt x="665" y="596"/>
                    </a:lnTo>
                    <a:lnTo>
                      <a:pt x="661" y="599"/>
                    </a:lnTo>
                    <a:lnTo>
                      <a:pt x="659" y="599"/>
                    </a:lnTo>
                    <a:lnTo>
                      <a:pt x="661" y="597"/>
                    </a:lnTo>
                    <a:lnTo>
                      <a:pt x="662" y="596"/>
                    </a:lnTo>
                    <a:lnTo>
                      <a:pt x="671" y="591"/>
                    </a:lnTo>
                    <a:lnTo>
                      <a:pt x="673" y="591"/>
                    </a:lnTo>
                    <a:lnTo>
                      <a:pt x="674" y="590"/>
                    </a:lnTo>
                    <a:lnTo>
                      <a:pt x="674" y="588"/>
                    </a:lnTo>
                    <a:lnTo>
                      <a:pt x="673" y="588"/>
                    </a:lnTo>
                    <a:lnTo>
                      <a:pt x="671" y="588"/>
                    </a:lnTo>
                    <a:lnTo>
                      <a:pt x="668" y="590"/>
                    </a:lnTo>
                    <a:lnTo>
                      <a:pt x="667" y="590"/>
                    </a:lnTo>
                    <a:lnTo>
                      <a:pt x="664" y="591"/>
                    </a:lnTo>
                    <a:lnTo>
                      <a:pt x="661" y="593"/>
                    </a:lnTo>
                    <a:lnTo>
                      <a:pt x="659" y="593"/>
                    </a:lnTo>
                    <a:lnTo>
                      <a:pt x="659" y="591"/>
                    </a:lnTo>
                    <a:lnTo>
                      <a:pt x="661" y="591"/>
                    </a:lnTo>
                    <a:lnTo>
                      <a:pt x="664" y="590"/>
                    </a:lnTo>
                    <a:lnTo>
                      <a:pt x="664" y="588"/>
                    </a:lnTo>
                    <a:lnTo>
                      <a:pt x="662" y="590"/>
                    </a:lnTo>
                    <a:lnTo>
                      <a:pt x="661" y="590"/>
                    </a:lnTo>
                    <a:lnTo>
                      <a:pt x="659" y="590"/>
                    </a:lnTo>
                    <a:lnTo>
                      <a:pt x="659" y="588"/>
                    </a:lnTo>
                    <a:lnTo>
                      <a:pt x="661" y="585"/>
                    </a:lnTo>
                    <a:lnTo>
                      <a:pt x="659" y="585"/>
                    </a:lnTo>
                    <a:lnTo>
                      <a:pt x="658" y="585"/>
                    </a:lnTo>
                    <a:lnTo>
                      <a:pt x="656" y="587"/>
                    </a:lnTo>
                    <a:lnTo>
                      <a:pt x="656" y="585"/>
                    </a:lnTo>
                    <a:lnTo>
                      <a:pt x="654" y="585"/>
                    </a:lnTo>
                    <a:lnTo>
                      <a:pt x="653" y="588"/>
                    </a:lnTo>
                    <a:lnTo>
                      <a:pt x="651" y="588"/>
                    </a:lnTo>
                    <a:lnTo>
                      <a:pt x="650" y="588"/>
                    </a:lnTo>
                    <a:lnTo>
                      <a:pt x="648" y="585"/>
                    </a:lnTo>
                    <a:lnTo>
                      <a:pt x="648" y="584"/>
                    </a:lnTo>
                    <a:lnTo>
                      <a:pt x="650" y="584"/>
                    </a:lnTo>
                    <a:lnTo>
                      <a:pt x="648" y="582"/>
                    </a:lnTo>
                    <a:lnTo>
                      <a:pt x="648" y="580"/>
                    </a:lnTo>
                    <a:lnTo>
                      <a:pt x="647" y="582"/>
                    </a:lnTo>
                    <a:lnTo>
                      <a:pt x="645" y="580"/>
                    </a:lnTo>
                    <a:lnTo>
                      <a:pt x="645" y="579"/>
                    </a:lnTo>
                    <a:lnTo>
                      <a:pt x="645" y="580"/>
                    </a:lnTo>
                    <a:lnTo>
                      <a:pt x="645" y="582"/>
                    </a:lnTo>
                    <a:lnTo>
                      <a:pt x="645" y="584"/>
                    </a:lnTo>
                    <a:lnTo>
                      <a:pt x="647" y="584"/>
                    </a:lnTo>
                    <a:lnTo>
                      <a:pt x="648" y="582"/>
                    </a:lnTo>
                    <a:lnTo>
                      <a:pt x="648" y="584"/>
                    </a:lnTo>
                    <a:lnTo>
                      <a:pt x="647" y="585"/>
                    </a:lnTo>
                    <a:lnTo>
                      <a:pt x="647" y="587"/>
                    </a:lnTo>
                    <a:lnTo>
                      <a:pt x="647" y="588"/>
                    </a:lnTo>
                    <a:lnTo>
                      <a:pt x="650" y="590"/>
                    </a:lnTo>
                    <a:lnTo>
                      <a:pt x="645" y="591"/>
                    </a:lnTo>
                    <a:lnTo>
                      <a:pt x="644" y="593"/>
                    </a:lnTo>
                    <a:lnTo>
                      <a:pt x="642" y="593"/>
                    </a:lnTo>
                    <a:lnTo>
                      <a:pt x="642" y="591"/>
                    </a:lnTo>
                    <a:lnTo>
                      <a:pt x="644" y="591"/>
                    </a:lnTo>
                    <a:lnTo>
                      <a:pt x="645" y="591"/>
                    </a:lnTo>
                    <a:lnTo>
                      <a:pt x="645" y="590"/>
                    </a:lnTo>
                    <a:lnTo>
                      <a:pt x="645" y="588"/>
                    </a:lnTo>
                    <a:lnTo>
                      <a:pt x="642" y="590"/>
                    </a:lnTo>
                    <a:lnTo>
                      <a:pt x="642" y="588"/>
                    </a:lnTo>
                    <a:lnTo>
                      <a:pt x="641" y="588"/>
                    </a:lnTo>
                    <a:lnTo>
                      <a:pt x="639" y="588"/>
                    </a:lnTo>
                    <a:lnTo>
                      <a:pt x="638" y="588"/>
                    </a:lnTo>
                    <a:lnTo>
                      <a:pt x="638" y="587"/>
                    </a:lnTo>
                    <a:lnTo>
                      <a:pt x="638" y="585"/>
                    </a:lnTo>
                    <a:lnTo>
                      <a:pt x="638" y="584"/>
                    </a:lnTo>
                    <a:lnTo>
                      <a:pt x="636" y="584"/>
                    </a:lnTo>
                    <a:lnTo>
                      <a:pt x="636" y="582"/>
                    </a:lnTo>
                    <a:lnTo>
                      <a:pt x="635" y="582"/>
                    </a:lnTo>
                    <a:lnTo>
                      <a:pt x="633" y="584"/>
                    </a:lnTo>
                    <a:lnTo>
                      <a:pt x="633" y="582"/>
                    </a:lnTo>
                    <a:lnTo>
                      <a:pt x="631" y="582"/>
                    </a:lnTo>
                    <a:lnTo>
                      <a:pt x="631" y="584"/>
                    </a:lnTo>
                    <a:lnTo>
                      <a:pt x="633" y="585"/>
                    </a:lnTo>
                    <a:lnTo>
                      <a:pt x="633" y="587"/>
                    </a:lnTo>
                    <a:lnTo>
                      <a:pt x="635" y="588"/>
                    </a:lnTo>
                    <a:lnTo>
                      <a:pt x="635" y="590"/>
                    </a:lnTo>
                    <a:lnTo>
                      <a:pt x="635" y="591"/>
                    </a:lnTo>
                    <a:lnTo>
                      <a:pt x="635" y="593"/>
                    </a:lnTo>
                    <a:lnTo>
                      <a:pt x="635" y="594"/>
                    </a:lnTo>
                    <a:lnTo>
                      <a:pt x="636" y="593"/>
                    </a:lnTo>
                    <a:lnTo>
                      <a:pt x="638" y="593"/>
                    </a:lnTo>
                    <a:lnTo>
                      <a:pt x="639" y="594"/>
                    </a:lnTo>
                    <a:lnTo>
                      <a:pt x="641" y="594"/>
                    </a:lnTo>
                    <a:lnTo>
                      <a:pt x="641" y="596"/>
                    </a:lnTo>
                    <a:lnTo>
                      <a:pt x="642" y="597"/>
                    </a:lnTo>
                    <a:lnTo>
                      <a:pt x="639" y="599"/>
                    </a:lnTo>
                    <a:lnTo>
                      <a:pt x="638" y="599"/>
                    </a:lnTo>
                    <a:lnTo>
                      <a:pt x="639" y="600"/>
                    </a:lnTo>
                    <a:lnTo>
                      <a:pt x="641" y="600"/>
                    </a:lnTo>
                    <a:lnTo>
                      <a:pt x="641" y="599"/>
                    </a:lnTo>
                    <a:lnTo>
                      <a:pt x="644" y="599"/>
                    </a:lnTo>
                    <a:lnTo>
                      <a:pt x="645" y="600"/>
                    </a:lnTo>
                    <a:lnTo>
                      <a:pt x="647" y="602"/>
                    </a:lnTo>
                    <a:lnTo>
                      <a:pt x="647" y="603"/>
                    </a:lnTo>
                    <a:lnTo>
                      <a:pt x="642" y="605"/>
                    </a:lnTo>
                    <a:lnTo>
                      <a:pt x="642" y="607"/>
                    </a:lnTo>
                    <a:lnTo>
                      <a:pt x="639" y="607"/>
                    </a:lnTo>
                    <a:lnTo>
                      <a:pt x="639" y="608"/>
                    </a:lnTo>
                    <a:lnTo>
                      <a:pt x="631" y="611"/>
                    </a:lnTo>
                    <a:lnTo>
                      <a:pt x="630" y="611"/>
                    </a:lnTo>
                    <a:lnTo>
                      <a:pt x="628" y="610"/>
                    </a:lnTo>
                    <a:lnTo>
                      <a:pt x="628" y="607"/>
                    </a:lnTo>
                    <a:lnTo>
                      <a:pt x="628" y="605"/>
                    </a:lnTo>
                    <a:lnTo>
                      <a:pt x="627" y="605"/>
                    </a:lnTo>
                    <a:lnTo>
                      <a:pt x="625" y="605"/>
                    </a:lnTo>
                    <a:lnTo>
                      <a:pt x="625" y="603"/>
                    </a:lnTo>
                    <a:lnTo>
                      <a:pt x="625" y="602"/>
                    </a:lnTo>
                    <a:lnTo>
                      <a:pt x="624" y="600"/>
                    </a:lnTo>
                    <a:lnTo>
                      <a:pt x="622" y="600"/>
                    </a:lnTo>
                    <a:lnTo>
                      <a:pt x="622" y="602"/>
                    </a:lnTo>
                    <a:lnTo>
                      <a:pt x="624" y="603"/>
                    </a:lnTo>
                    <a:lnTo>
                      <a:pt x="625" y="605"/>
                    </a:lnTo>
                    <a:lnTo>
                      <a:pt x="624" y="605"/>
                    </a:lnTo>
                    <a:lnTo>
                      <a:pt x="622" y="605"/>
                    </a:lnTo>
                    <a:lnTo>
                      <a:pt x="622" y="603"/>
                    </a:lnTo>
                    <a:lnTo>
                      <a:pt x="621" y="603"/>
                    </a:lnTo>
                    <a:lnTo>
                      <a:pt x="619" y="605"/>
                    </a:lnTo>
                    <a:lnTo>
                      <a:pt x="621" y="607"/>
                    </a:lnTo>
                    <a:lnTo>
                      <a:pt x="622" y="608"/>
                    </a:lnTo>
                    <a:lnTo>
                      <a:pt x="624" y="611"/>
                    </a:lnTo>
                    <a:lnTo>
                      <a:pt x="622" y="613"/>
                    </a:lnTo>
                    <a:lnTo>
                      <a:pt x="622" y="614"/>
                    </a:lnTo>
                    <a:lnTo>
                      <a:pt x="624" y="617"/>
                    </a:lnTo>
                    <a:lnTo>
                      <a:pt x="622" y="617"/>
                    </a:lnTo>
                    <a:lnTo>
                      <a:pt x="621" y="619"/>
                    </a:lnTo>
                    <a:lnTo>
                      <a:pt x="619" y="620"/>
                    </a:lnTo>
                    <a:lnTo>
                      <a:pt x="618" y="623"/>
                    </a:lnTo>
                    <a:lnTo>
                      <a:pt x="616" y="625"/>
                    </a:lnTo>
                    <a:lnTo>
                      <a:pt x="615" y="625"/>
                    </a:lnTo>
                    <a:lnTo>
                      <a:pt x="613" y="625"/>
                    </a:lnTo>
                    <a:lnTo>
                      <a:pt x="615" y="623"/>
                    </a:lnTo>
                    <a:lnTo>
                      <a:pt x="615" y="622"/>
                    </a:lnTo>
                    <a:lnTo>
                      <a:pt x="616" y="620"/>
                    </a:lnTo>
                    <a:lnTo>
                      <a:pt x="615" y="619"/>
                    </a:lnTo>
                    <a:lnTo>
                      <a:pt x="615" y="617"/>
                    </a:lnTo>
                    <a:lnTo>
                      <a:pt x="616" y="616"/>
                    </a:lnTo>
                    <a:lnTo>
                      <a:pt x="615" y="616"/>
                    </a:lnTo>
                    <a:lnTo>
                      <a:pt x="615" y="617"/>
                    </a:lnTo>
                    <a:lnTo>
                      <a:pt x="613" y="619"/>
                    </a:lnTo>
                    <a:lnTo>
                      <a:pt x="613" y="620"/>
                    </a:lnTo>
                    <a:lnTo>
                      <a:pt x="613" y="622"/>
                    </a:lnTo>
                    <a:lnTo>
                      <a:pt x="613" y="623"/>
                    </a:lnTo>
                    <a:lnTo>
                      <a:pt x="612" y="625"/>
                    </a:lnTo>
                    <a:lnTo>
                      <a:pt x="609" y="625"/>
                    </a:lnTo>
                    <a:lnTo>
                      <a:pt x="609" y="623"/>
                    </a:lnTo>
                    <a:lnTo>
                      <a:pt x="610" y="623"/>
                    </a:lnTo>
                    <a:lnTo>
                      <a:pt x="609" y="622"/>
                    </a:lnTo>
                    <a:lnTo>
                      <a:pt x="610" y="620"/>
                    </a:lnTo>
                    <a:lnTo>
                      <a:pt x="609" y="619"/>
                    </a:lnTo>
                    <a:lnTo>
                      <a:pt x="607" y="620"/>
                    </a:lnTo>
                    <a:lnTo>
                      <a:pt x="605" y="622"/>
                    </a:lnTo>
                    <a:lnTo>
                      <a:pt x="602" y="623"/>
                    </a:lnTo>
                    <a:lnTo>
                      <a:pt x="601" y="623"/>
                    </a:lnTo>
                    <a:lnTo>
                      <a:pt x="602" y="623"/>
                    </a:lnTo>
                    <a:lnTo>
                      <a:pt x="601" y="622"/>
                    </a:lnTo>
                    <a:lnTo>
                      <a:pt x="599" y="622"/>
                    </a:lnTo>
                    <a:lnTo>
                      <a:pt x="599" y="623"/>
                    </a:lnTo>
                    <a:lnTo>
                      <a:pt x="599" y="625"/>
                    </a:lnTo>
                    <a:lnTo>
                      <a:pt x="598" y="628"/>
                    </a:lnTo>
                    <a:lnTo>
                      <a:pt x="596" y="630"/>
                    </a:lnTo>
                    <a:lnTo>
                      <a:pt x="598" y="630"/>
                    </a:lnTo>
                    <a:lnTo>
                      <a:pt x="599" y="631"/>
                    </a:lnTo>
                    <a:lnTo>
                      <a:pt x="601" y="631"/>
                    </a:lnTo>
                    <a:lnTo>
                      <a:pt x="601" y="633"/>
                    </a:lnTo>
                    <a:lnTo>
                      <a:pt x="601" y="634"/>
                    </a:lnTo>
                    <a:lnTo>
                      <a:pt x="602" y="633"/>
                    </a:lnTo>
                    <a:lnTo>
                      <a:pt x="602" y="631"/>
                    </a:lnTo>
                    <a:lnTo>
                      <a:pt x="604" y="630"/>
                    </a:lnTo>
                    <a:lnTo>
                      <a:pt x="607" y="628"/>
                    </a:lnTo>
                    <a:lnTo>
                      <a:pt x="607" y="626"/>
                    </a:lnTo>
                    <a:lnTo>
                      <a:pt x="609" y="626"/>
                    </a:lnTo>
                    <a:lnTo>
                      <a:pt x="609" y="630"/>
                    </a:lnTo>
                    <a:lnTo>
                      <a:pt x="609" y="631"/>
                    </a:lnTo>
                    <a:lnTo>
                      <a:pt x="607" y="633"/>
                    </a:lnTo>
                    <a:lnTo>
                      <a:pt x="605" y="636"/>
                    </a:lnTo>
                    <a:lnTo>
                      <a:pt x="605" y="634"/>
                    </a:lnTo>
                    <a:lnTo>
                      <a:pt x="604" y="639"/>
                    </a:lnTo>
                    <a:lnTo>
                      <a:pt x="598" y="646"/>
                    </a:lnTo>
                    <a:lnTo>
                      <a:pt x="596" y="646"/>
                    </a:lnTo>
                    <a:lnTo>
                      <a:pt x="595" y="646"/>
                    </a:lnTo>
                    <a:lnTo>
                      <a:pt x="596" y="646"/>
                    </a:lnTo>
                    <a:lnTo>
                      <a:pt x="596" y="645"/>
                    </a:lnTo>
                    <a:lnTo>
                      <a:pt x="595" y="643"/>
                    </a:lnTo>
                    <a:lnTo>
                      <a:pt x="593" y="643"/>
                    </a:lnTo>
                    <a:lnTo>
                      <a:pt x="592" y="643"/>
                    </a:lnTo>
                    <a:lnTo>
                      <a:pt x="589" y="645"/>
                    </a:lnTo>
                    <a:lnTo>
                      <a:pt x="587" y="645"/>
                    </a:lnTo>
                    <a:lnTo>
                      <a:pt x="589" y="643"/>
                    </a:lnTo>
                    <a:lnTo>
                      <a:pt x="587" y="643"/>
                    </a:lnTo>
                    <a:lnTo>
                      <a:pt x="582" y="643"/>
                    </a:lnTo>
                    <a:lnTo>
                      <a:pt x="581" y="643"/>
                    </a:lnTo>
                    <a:lnTo>
                      <a:pt x="581" y="645"/>
                    </a:lnTo>
                    <a:lnTo>
                      <a:pt x="579" y="645"/>
                    </a:lnTo>
                    <a:lnTo>
                      <a:pt x="579" y="643"/>
                    </a:lnTo>
                    <a:lnTo>
                      <a:pt x="578" y="643"/>
                    </a:lnTo>
                    <a:lnTo>
                      <a:pt x="576" y="643"/>
                    </a:lnTo>
                    <a:lnTo>
                      <a:pt x="578" y="645"/>
                    </a:lnTo>
                    <a:lnTo>
                      <a:pt x="579" y="646"/>
                    </a:lnTo>
                    <a:lnTo>
                      <a:pt x="581" y="646"/>
                    </a:lnTo>
                    <a:lnTo>
                      <a:pt x="582" y="646"/>
                    </a:lnTo>
                    <a:lnTo>
                      <a:pt x="584" y="646"/>
                    </a:lnTo>
                    <a:lnTo>
                      <a:pt x="586" y="646"/>
                    </a:lnTo>
                    <a:lnTo>
                      <a:pt x="586" y="645"/>
                    </a:lnTo>
                    <a:lnTo>
                      <a:pt x="586" y="646"/>
                    </a:lnTo>
                    <a:lnTo>
                      <a:pt x="586" y="648"/>
                    </a:lnTo>
                    <a:lnTo>
                      <a:pt x="586" y="649"/>
                    </a:lnTo>
                    <a:lnTo>
                      <a:pt x="587" y="651"/>
                    </a:lnTo>
                    <a:lnTo>
                      <a:pt x="587" y="653"/>
                    </a:lnTo>
                    <a:lnTo>
                      <a:pt x="593" y="656"/>
                    </a:lnTo>
                    <a:lnTo>
                      <a:pt x="593" y="657"/>
                    </a:lnTo>
                    <a:lnTo>
                      <a:pt x="593" y="659"/>
                    </a:lnTo>
                    <a:lnTo>
                      <a:pt x="592" y="659"/>
                    </a:lnTo>
                    <a:lnTo>
                      <a:pt x="592" y="660"/>
                    </a:lnTo>
                    <a:lnTo>
                      <a:pt x="592" y="662"/>
                    </a:lnTo>
                    <a:lnTo>
                      <a:pt x="592" y="663"/>
                    </a:lnTo>
                    <a:lnTo>
                      <a:pt x="589" y="666"/>
                    </a:lnTo>
                    <a:lnTo>
                      <a:pt x="589" y="669"/>
                    </a:lnTo>
                    <a:lnTo>
                      <a:pt x="589" y="671"/>
                    </a:lnTo>
                    <a:lnTo>
                      <a:pt x="587" y="671"/>
                    </a:lnTo>
                    <a:lnTo>
                      <a:pt x="587" y="672"/>
                    </a:lnTo>
                    <a:lnTo>
                      <a:pt x="584" y="680"/>
                    </a:lnTo>
                    <a:lnTo>
                      <a:pt x="584" y="682"/>
                    </a:lnTo>
                    <a:lnTo>
                      <a:pt x="579" y="683"/>
                    </a:lnTo>
                    <a:lnTo>
                      <a:pt x="578" y="685"/>
                    </a:lnTo>
                    <a:lnTo>
                      <a:pt x="576" y="686"/>
                    </a:lnTo>
                    <a:lnTo>
                      <a:pt x="576" y="685"/>
                    </a:lnTo>
                    <a:lnTo>
                      <a:pt x="578" y="683"/>
                    </a:lnTo>
                    <a:lnTo>
                      <a:pt x="579" y="683"/>
                    </a:lnTo>
                    <a:lnTo>
                      <a:pt x="578" y="683"/>
                    </a:lnTo>
                    <a:lnTo>
                      <a:pt x="578" y="682"/>
                    </a:lnTo>
                    <a:lnTo>
                      <a:pt x="579" y="682"/>
                    </a:lnTo>
                    <a:lnTo>
                      <a:pt x="581" y="682"/>
                    </a:lnTo>
                    <a:lnTo>
                      <a:pt x="581" y="680"/>
                    </a:lnTo>
                    <a:lnTo>
                      <a:pt x="579" y="680"/>
                    </a:lnTo>
                    <a:lnTo>
                      <a:pt x="579" y="679"/>
                    </a:lnTo>
                    <a:lnTo>
                      <a:pt x="579" y="677"/>
                    </a:lnTo>
                    <a:lnTo>
                      <a:pt x="578" y="677"/>
                    </a:lnTo>
                    <a:lnTo>
                      <a:pt x="576" y="679"/>
                    </a:lnTo>
                    <a:lnTo>
                      <a:pt x="576" y="680"/>
                    </a:lnTo>
                    <a:lnTo>
                      <a:pt x="575" y="682"/>
                    </a:lnTo>
                    <a:lnTo>
                      <a:pt x="573" y="682"/>
                    </a:lnTo>
                    <a:lnTo>
                      <a:pt x="572" y="683"/>
                    </a:lnTo>
                    <a:lnTo>
                      <a:pt x="572" y="685"/>
                    </a:lnTo>
                    <a:lnTo>
                      <a:pt x="570" y="685"/>
                    </a:lnTo>
                    <a:lnTo>
                      <a:pt x="570" y="683"/>
                    </a:lnTo>
                    <a:lnTo>
                      <a:pt x="570" y="682"/>
                    </a:lnTo>
                    <a:lnTo>
                      <a:pt x="564" y="675"/>
                    </a:lnTo>
                    <a:lnTo>
                      <a:pt x="563" y="674"/>
                    </a:lnTo>
                    <a:lnTo>
                      <a:pt x="561" y="672"/>
                    </a:lnTo>
                    <a:lnTo>
                      <a:pt x="561" y="674"/>
                    </a:lnTo>
                    <a:lnTo>
                      <a:pt x="564" y="675"/>
                    </a:lnTo>
                    <a:lnTo>
                      <a:pt x="564" y="677"/>
                    </a:lnTo>
                    <a:lnTo>
                      <a:pt x="563" y="677"/>
                    </a:lnTo>
                    <a:lnTo>
                      <a:pt x="566" y="680"/>
                    </a:lnTo>
                    <a:lnTo>
                      <a:pt x="566" y="682"/>
                    </a:lnTo>
                    <a:lnTo>
                      <a:pt x="566" y="683"/>
                    </a:lnTo>
                    <a:lnTo>
                      <a:pt x="567" y="682"/>
                    </a:lnTo>
                    <a:lnTo>
                      <a:pt x="567" y="683"/>
                    </a:lnTo>
                    <a:lnTo>
                      <a:pt x="567" y="685"/>
                    </a:lnTo>
                    <a:lnTo>
                      <a:pt x="566" y="685"/>
                    </a:lnTo>
                    <a:lnTo>
                      <a:pt x="564" y="685"/>
                    </a:lnTo>
                    <a:lnTo>
                      <a:pt x="563" y="685"/>
                    </a:lnTo>
                    <a:lnTo>
                      <a:pt x="561" y="685"/>
                    </a:lnTo>
                    <a:lnTo>
                      <a:pt x="563" y="686"/>
                    </a:lnTo>
                    <a:lnTo>
                      <a:pt x="564" y="686"/>
                    </a:lnTo>
                    <a:lnTo>
                      <a:pt x="567" y="686"/>
                    </a:lnTo>
                    <a:lnTo>
                      <a:pt x="569" y="686"/>
                    </a:lnTo>
                    <a:lnTo>
                      <a:pt x="570" y="686"/>
                    </a:lnTo>
                    <a:lnTo>
                      <a:pt x="570" y="688"/>
                    </a:lnTo>
                    <a:lnTo>
                      <a:pt x="572" y="688"/>
                    </a:lnTo>
                    <a:lnTo>
                      <a:pt x="575" y="689"/>
                    </a:lnTo>
                    <a:lnTo>
                      <a:pt x="576" y="689"/>
                    </a:lnTo>
                    <a:lnTo>
                      <a:pt x="578" y="688"/>
                    </a:lnTo>
                    <a:lnTo>
                      <a:pt x="579" y="688"/>
                    </a:lnTo>
                    <a:lnTo>
                      <a:pt x="582" y="686"/>
                    </a:lnTo>
                    <a:lnTo>
                      <a:pt x="582" y="688"/>
                    </a:lnTo>
                    <a:lnTo>
                      <a:pt x="582" y="689"/>
                    </a:lnTo>
                    <a:lnTo>
                      <a:pt x="582" y="691"/>
                    </a:lnTo>
                    <a:lnTo>
                      <a:pt x="582" y="692"/>
                    </a:lnTo>
                    <a:lnTo>
                      <a:pt x="581" y="692"/>
                    </a:lnTo>
                    <a:lnTo>
                      <a:pt x="581" y="694"/>
                    </a:lnTo>
                    <a:lnTo>
                      <a:pt x="581" y="695"/>
                    </a:lnTo>
                    <a:lnTo>
                      <a:pt x="582" y="695"/>
                    </a:lnTo>
                    <a:lnTo>
                      <a:pt x="581" y="697"/>
                    </a:lnTo>
                    <a:lnTo>
                      <a:pt x="579" y="698"/>
                    </a:lnTo>
                    <a:lnTo>
                      <a:pt x="578" y="698"/>
                    </a:lnTo>
                    <a:lnTo>
                      <a:pt x="579" y="698"/>
                    </a:lnTo>
                    <a:lnTo>
                      <a:pt x="579" y="700"/>
                    </a:lnTo>
                    <a:lnTo>
                      <a:pt x="579" y="702"/>
                    </a:lnTo>
                    <a:lnTo>
                      <a:pt x="579" y="703"/>
                    </a:lnTo>
                    <a:lnTo>
                      <a:pt x="579" y="705"/>
                    </a:lnTo>
                    <a:lnTo>
                      <a:pt x="575" y="705"/>
                    </a:lnTo>
                    <a:lnTo>
                      <a:pt x="575" y="706"/>
                    </a:lnTo>
                    <a:lnTo>
                      <a:pt x="575" y="709"/>
                    </a:lnTo>
                    <a:lnTo>
                      <a:pt x="575" y="711"/>
                    </a:lnTo>
                    <a:lnTo>
                      <a:pt x="576" y="712"/>
                    </a:lnTo>
                    <a:lnTo>
                      <a:pt x="579" y="714"/>
                    </a:lnTo>
                    <a:lnTo>
                      <a:pt x="579" y="715"/>
                    </a:lnTo>
                    <a:lnTo>
                      <a:pt x="576" y="712"/>
                    </a:lnTo>
                    <a:lnTo>
                      <a:pt x="575" y="712"/>
                    </a:lnTo>
                    <a:lnTo>
                      <a:pt x="575" y="714"/>
                    </a:lnTo>
                    <a:lnTo>
                      <a:pt x="575" y="715"/>
                    </a:lnTo>
                    <a:lnTo>
                      <a:pt x="575" y="717"/>
                    </a:lnTo>
                    <a:lnTo>
                      <a:pt x="575" y="718"/>
                    </a:lnTo>
                    <a:lnTo>
                      <a:pt x="576" y="718"/>
                    </a:lnTo>
                    <a:lnTo>
                      <a:pt x="578" y="718"/>
                    </a:lnTo>
                    <a:lnTo>
                      <a:pt x="579" y="720"/>
                    </a:lnTo>
                    <a:lnTo>
                      <a:pt x="579" y="721"/>
                    </a:lnTo>
                    <a:lnTo>
                      <a:pt x="579" y="725"/>
                    </a:lnTo>
                    <a:lnTo>
                      <a:pt x="581" y="729"/>
                    </a:lnTo>
                    <a:lnTo>
                      <a:pt x="582" y="734"/>
                    </a:lnTo>
                    <a:lnTo>
                      <a:pt x="582" y="738"/>
                    </a:lnTo>
                    <a:lnTo>
                      <a:pt x="584" y="740"/>
                    </a:lnTo>
                    <a:lnTo>
                      <a:pt x="582" y="740"/>
                    </a:lnTo>
                    <a:lnTo>
                      <a:pt x="582" y="738"/>
                    </a:lnTo>
                    <a:lnTo>
                      <a:pt x="582" y="740"/>
                    </a:lnTo>
                    <a:lnTo>
                      <a:pt x="579" y="741"/>
                    </a:lnTo>
                    <a:lnTo>
                      <a:pt x="582" y="741"/>
                    </a:lnTo>
                    <a:lnTo>
                      <a:pt x="582" y="743"/>
                    </a:lnTo>
                    <a:lnTo>
                      <a:pt x="581" y="746"/>
                    </a:lnTo>
                    <a:lnTo>
                      <a:pt x="582" y="746"/>
                    </a:lnTo>
                    <a:lnTo>
                      <a:pt x="584" y="746"/>
                    </a:lnTo>
                    <a:lnTo>
                      <a:pt x="584" y="748"/>
                    </a:lnTo>
                    <a:lnTo>
                      <a:pt x="584" y="749"/>
                    </a:lnTo>
                    <a:lnTo>
                      <a:pt x="586" y="749"/>
                    </a:lnTo>
                    <a:lnTo>
                      <a:pt x="587" y="749"/>
                    </a:lnTo>
                    <a:lnTo>
                      <a:pt x="587" y="751"/>
                    </a:lnTo>
                    <a:lnTo>
                      <a:pt x="586" y="752"/>
                    </a:lnTo>
                    <a:lnTo>
                      <a:pt x="587" y="752"/>
                    </a:lnTo>
                    <a:lnTo>
                      <a:pt x="587" y="751"/>
                    </a:lnTo>
                    <a:lnTo>
                      <a:pt x="589" y="751"/>
                    </a:lnTo>
                    <a:lnTo>
                      <a:pt x="589" y="752"/>
                    </a:lnTo>
                    <a:lnTo>
                      <a:pt x="587" y="752"/>
                    </a:lnTo>
                    <a:lnTo>
                      <a:pt x="587" y="754"/>
                    </a:lnTo>
                    <a:lnTo>
                      <a:pt x="587" y="755"/>
                    </a:lnTo>
                    <a:lnTo>
                      <a:pt x="587" y="757"/>
                    </a:lnTo>
                    <a:lnTo>
                      <a:pt x="589" y="757"/>
                    </a:lnTo>
                    <a:lnTo>
                      <a:pt x="590" y="757"/>
                    </a:lnTo>
                    <a:lnTo>
                      <a:pt x="590" y="758"/>
                    </a:lnTo>
                    <a:lnTo>
                      <a:pt x="589" y="758"/>
                    </a:lnTo>
                    <a:lnTo>
                      <a:pt x="589" y="760"/>
                    </a:lnTo>
                    <a:lnTo>
                      <a:pt x="590" y="760"/>
                    </a:lnTo>
                    <a:lnTo>
                      <a:pt x="590" y="761"/>
                    </a:lnTo>
                    <a:lnTo>
                      <a:pt x="590" y="763"/>
                    </a:lnTo>
                    <a:lnTo>
                      <a:pt x="590" y="766"/>
                    </a:lnTo>
                    <a:lnTo>
                      <a:pt x="590" y="767"/>
                    </a:lnTo>
                    <a:lnTo>
                      <a:pt x="592" y="767"/>
                    </a:lnTo>
                    <a:lnTo>
                      <a:pt x="592" y="769"/>
                    </a:lnTo>
                    <a:lnTo>
                      <a:pt x="593" y="769"/>
                    </a:lnTo>
                    <a:lnTo>
                      <a:pt x="595" y="769"/>
                    </a:lnTo>
                    <a:lnTo>
                      <a:pt x="596" y="769"/>
                    </a:lnTo>
                    <a:lnTo>
                      <a:pt x="596" y="770"/>
                    </a:lnTo>
                    <a:lnTo>
                      <a:pt x="595" y="772"/>
                    </a:lnTo>
                    <a:lnTo>
                      <a:pt x="595" y="770"/>
                    </a:lnTo>
                    <a:lnTo>
                      <a:pt x="595" y="772"/>
                    </a:lnTo>
                    <a:lnTo>
                      <a:pt x="593" y="774"/>
                    </a:lnTo>
                    <a:lnTo>
                      <a:pt x="593" y="775"/>
                    </a:lnTo>
                    <a:lnTo>
                      <a:pt x="593" y="777"/>
                    </a:lnTo>
                    <a:lnTo>
                      <a:pt x="595" y="777"/>
                    </a:lnTo>
                    <a:lnTo>
                      <a:pt x="596" y="777"/>
                    </a:lnTo>
                    <a:lnTo>
                      <a:pt x="598" y="775"/>
                    </a:lnTo>
                    <a:lnTo>
                      <a:pt x="598" y="774"/>
                    </a:lnTo>
                    <a:lnTo>
                      <a:pt x="599" y="772"/>
                    </a:lnTo>
                    <a:lnTo>
                      <a:pt x="599" y="770"/>
                    </a:lnTo>
                    <a:lnTo>
                      <a:pt x="601" y="770"/>
                    </a:lnTo>
                    <a:lnTo>
                      <a:pt x="601" y="772"/>
                    </a:lnTo>
                    <a:lnTo>
                      <a:pt x="601" y="775"/>
                    </a:lnTo>
                    <a:lnTo>
                      <a:pt x="601" y="778"/>
                    </a:lnTo>
                    <a:lnTo>
                      <a:pt x="596" y="778"/>
                    </a:lnTo>
                    <a:lnTo>
                      <a:pt x="595" y="778"/>
                    </a:lnTo>
                    <a:lnTo>
                      <a:pt x="593" y="778"/>
                    </a:lnTo>
                    <a:lnTo>
                      <a:pt x="593" y="780"/>
                    </a:lnTo>
                    <a:lnTo>
                      <a:pt x="592" y="781"/>
                    </a:lnTo>
                    <a:lnTo>
                      <a:pt x="590" y="781"/>
                    </a:lnTo>
                    <a:lnTo>
                      <a:pt x="589" y="781"/>
                    </a:lnTo>
                    <a:lnTo>
                      <a:pt x="587" y="781"/>
                    </a:lnTo>
                    <a:lnTo>
                      <a:pt x="587" y="783"/>
                    </a:lnTo>
                    <a:lnTo>
                      <a:pt x="589" y="784"/>
                    </a:lnTo>
                    <a:lnTo>
                      <a:pt x="589" y="786"/>
                    </a:lnTo>
                    <a:lnTo>
                      <a:pt x="587" y="787"/>
                    </a:lnTo>
                    <a:lnTo>
                      <a:pt x="586" y="786"/>
                    </a:lnTo>
                    <a:lnTo>
                      <a:pt x="584" y="786"/>
                    </a:lnTo>
                    <a:lnTo>
                      <a:pt x="582" y="786"/>
                    </a:lnTo>
                    <a:lnTo>
                      <a:pt x="582" y="784"/>
                    </a:lnTo>
                    <a:lnTo>
                      <a:pt x="581" y="783"/>
                    </a:lnTo>
                    <a:lnTo>
                      <a:pt x="579" y="783"/>
                    </a:lnTo>
                    <a:lnTo>
                      <a:pt x="578" y="783"/>
                    </a:lnTo>
                    <a:lnTo>
                      <a:pt x="578" y="781"/>
                    </a:lnTo>
                    <a:lnTo>
                      <a:pt x="575" y="780"/>
                    </a:lnTo>
                    <a:lnTo>
                      <a:pt x="572" y="778"/>
                    </a:lnTo>
                    <a:lnTo>
                      <a:pt x="572" y="777"/>
                    </a:lnTo>
                    <a:lnTo>
                      <a:pt x="570" y="775"/>
                    </a:lnTo>
                    <a:lnTo>
                      <a:pt x="570" y="774"/>
                    </a:lnTo>
                    <a:lnTo>
                      <a:pt x="569" y="774"/>
                    </a:lnTo>
                    <a:lnTo>
                      <a:pt x="567" y="774"/>
                    </a:lnTo>
                    <a:lnTo>
                      <a:pt x="561" y="774"/>
                    </a:lnTo>
                    <a:lnTo>
                      <a:pt x="561" y="772"/>
                    </a:lnTo>
                    <a:lnTo>
                      <a:pt x="559" y="772"/>
                    </a:lnTo>
                    <a:lnTo>
                      <a:pt x="555" y="772"/>
                    </a:lnTo>
                    <a:lnTo>
                      <a:pt x="550" y="772"/>
                    </a:lnTo>
                    <a:lnTo>
                      <a:pt x="547" y="772"/>
                    </a:lnTo>
                    <a:lnTo>
                      <a:pt x="546" y="772"/>
                    </a:lnTo>
                    <a:lnTo>
                      <a:pt x="544" y="772"/>
                    </a:lnTo>
                    <a:lnTo>
                      <a:pt x="543" y="774"/>
                    </a:lnTo>
                    <a:lnTo>
                      <a:pt x="543" y="772"/>
                    </a:lnTo>
                    <a:lnTo>
                      <a:pt x="541" y="770"/>
                    </a:lnTo>
                    <a:lnTo>
                      <a:pt x="538" y="772"/>
                    </a:lnTo>
                    <a:lnTo>
                      <a:pt x="535" y="770"/>
                    </a:lnTo>
                    <a:lnTo>
                      <a:pt x="533" y="770"/>
                    </a:lnTo>
                    <a:lnTo>
                      <a:pt x="527" y="767"/>
                    </a:lnTo>
                    <a:lnTo>
                      <a:pt x="526" y="764"/>
                    </a:lnTo>
                    <a:lnTo>
                      <a:pt x="524" y="764"/>
                    </a:lnTo>
                    <a:lnTo>
                      <a:pt x="523" y="764"/>
                    </a:lnTo>
                    <a:lnTo>
                      <a:pt x="524" y="763"/>
                    </a:lnTo>
                    <a:lnTo>
                      <a:pt x="521" y="761"/>
                    </a:lnTo>
                    <a:lnTo>
                      <a:pt x="520" y="760"/>
                    </a:lnTo>
                    <a:lnTo>
                      <a:pt x="518" y="760"/>
                    </a:lnTo>
                    <a:lnTo>
                      <a:pt x="517" y="761"/>
                    </a:lnTo>
                    <a:lnTo>
                      <a:pt x="515" y="760"/>
                    </a:lnTo>
                    <a:lnTo>
                      <a:pt x="514" y="758"/>
                    </a:lnTo>
                    <a:lnTo>
                      <a:pt x="512" y="758"/>
                    </a:lnTo>
                    <a:lnTo>
                      <a:pt x="510" y="757"/>
                    </a:lnTo>
                    <a:lnTo>
                      <a:pt x="506" y="758"/>
                    </a:lnTo>
                    <a:lnTo>
                      <a:pt x="504" y="758"/>
                    </a:lnTo>
                    <a:lnTo>
                      <a:pt x="504" y="757"/>
                    </a:lnTo>
                    <a:lnTo>
                      <a:pt x="503" y="757"/>
                    </a:lnTo>
                    <a:lnTo>
                      <a:pt x="503" y="755"/>
                    </a:lnTo>
                    <a:lnTo>
                      <a:pt x="501" y="755"/>
                    </a:lnTo>
                    <a:lnTo>
                      <a:pt x="500" y="755"/>
                    </a:lnTo>
                    <a:lnTo>
                      <a:pt x="501" y="754"/>
                    </a:lnTo>
                    <a:lnTo>
                      <a:pt x="500" y="752"/>
                    </a:lnTo>
                    <a:lnTo>
                      <a:pt x="498" y="751"/>
                    </a:lnTo>
                    <a:lnTo>
                      <a:pt x="497" y="751"/>
                    </a:lnTo>
                    <a:lnTo>
                      <a:pt x="497" y="749"/>
                    </a:lnTo>
                    <a:lnTo>
                      <a:pt x="495" y="749"/>
                    </a:lnTo>
                    <a:lnTo>
                      <a:pt x="495" y="751"/>
                    </a:lnTo>
                    <a:lnTo>
                      <a:pt x="494" y="749"/>
                    </a:lnTo>
                    <a:lnTo>
                      <a:pt x="494" y="751"/>
                    </a:lnTo>
                    <a:lnTo>
                      <a:pt x="492" y="751"/>
                    </a:lnTo>
                    <a:lnTo>
                      <a:pt x="492" y="749"/>
                    </a:lnTo>
                    <a:lnTo>
                      <a:pt x="491" y="751"/>
                    </a:lnTo>
                    <a:lnTo>
                      <a:pt x="489" y="748"/>
                    </a:lnTo>
                    <a:lnTo>
                      <a:pt x="488" y="749"/>
                    </a:lnTo>
                    <a:lnTo>
                      <a:pt x="488" y="748"/>
                    </a:lnTo>
                    <a:lnTo>
                      <a:pt x="486" y="748"/>
                    </a:lnTo>
                    <a:lnTo>
                      <a:pt x="484" y="748"/>
                    </a:lnTo>
                    <a:lnTo>
                      <a:pt x="483" y="748"/>
                    </a:lnTo>
                    <a:lnTo>
                      <a:pt x="481" y="748"/>
                    </a:lnTo>
                    <a:lnTo>
                      <a:pt x="480" y="748"/>
                    </a:lnTo>
                    <a:lnTo>
                      <a:pt x="478" y="748"/>
                    </a:lnTo>
                    <a:lnTo>
                      <a:pt x="477" y="746"/>
                    </a:lnTo>
                    <a:lnTo>
                      <a:pt x="477" y="744"/>
                    </a:lnTo>
                    <a:lnTo>
                      <a:pt x="478" y="743"/>
                    </a:lnTo>
                    <a:lnTo>
                      <a:pt x="478" y="741"/>
                    </a:lnTo>
                    <a:lnTo>
                      <a:pt x="477" y="740"/>
                    </a:lnTo>
                    <a:lnTo>
                      <a:pt x="477" y="738"/>
                    </a:lnTo>
                    <a:lnTo>
                      <a:pt x="475" y="738"/>
                    </a:lnTo>
                    <a:lnTo>
                      <a:pt x="474" y="738"/>
                    </a:lnTo>
                    <a:lnTo>
                      <a:pt x="474" y="737"/>
                    </a:lnTo>
                    <a:lnTo>
                      <a:pt x="475" y="737"/>
                    </a:lnTo>
                    <a:lnTo>
                      <a:pt x="475" y="734"/>
                    </a:lnTo>
                    <a:lnTo>
                      <a:pt x="475" y="732"/>
                    </a:lnTo>
                    <a:lnTo>
                      <a:pt x="474" y="734"/>
                    </a:lnTo>
                    <a:lnTo>
                      <a:pt x="474" y="732"/>
                    </a:lnTo>
                    <a:lnTo>
                      <a:pt x="474" y="729"/>
                    </a:lnTo>
                    <a:lnTo>
                      <a:pt x="475" y="731"/>
                    </a:lnTo>
                    <a:lnTo>
                      <a:pt x="475" y="729"/>
                    </a:lnTo>
                    <a:lnTo>
                      <a:pt x="474" y="729"/>
                    </a:lnTo>
                    <a:lnTo>
                      <a:pt x="475" y="728"/>
                    </a:lnTo>
                    <a:lnTo>
                      <a:pt x="474" y="725"/>
                    </a:lnTo>
                    <a:lnTo>
                      <a:pt x="475" y="725"/>
                    </a:lnTo>
                    <a:lnTo>
                      <a:pt x="478" y="723"/>
                    </a:lnTo>
                    <a:lnTo>
                      <a:pt x="477" y="721"/>
                    </a:lnTo>
                    <a:lnTo>
                      <a:pt x="475" y="721"/>
                    </a:lnTo>
                    <a:lnTo>
                      <a:pt x="474" y="723"/>
                    </a:lnTo>
                    <a:lnTo>
                      <a:pt x="474" y="725"/>
                    </a:lnTo>
                    <a:lnTo>
                      <a:pt x="472" y="726"/>
                    </a:lnTo>
                    <a:lnTo>
                      <a:pt x="472" y="725"/>
                    </a:lnTo>
                    <a:lnTo>
                      <a:pt x="472" y="723"/>
                    </a:lnTo>
                    <a:lnTo>
                      <a:pt x="471" y="723"/>
                    </a:lnTo>
                    <a:lnTo>
                      <a:pt x="471" y="721"/>
                    </a:lnTo>
                    <a:lnTo>
                      <a:pt x="471" y="720"/>
                    </a:lnTo>
                    <a:lnTo>
                      <a:pt x="471" y="718"/>
                    </a:lnTo>
                    <a:lnTo>
                      <a:pt x="471" y="717"/>
                    </a:lnTo>
                    <a:lnTo>
                      <a:pt x="469" y="717"/>
                    </a:lnTo>
                    <a:lnTo>
                      <a:pt x="469" y="718"/>
                    </a:lnTo>
                    <a:lnTo>
                      <a:pt x="469" y="717"/>
                    </a:lnTo>
                    <a:lnTo>
                      <a:pt x="469" y="715"/>
                    </a:lnTo>
                    <a:lnTo>
                      <a:pt x="469" y="714"/>
                    </a:lnTo>
                    <a:lnTo>
                      <a:pt x="471" y="715"/>
                    </a:lnTo>
                    <a:lnTo>
                      <a:pt x="471" y="714"/>
                    </a:lnTo>
                    <a:lnTo>
                      <a:pt x="471" y="712"/>
                    </a:lnTo>
                    <a:lnTo>
                      <a:pt x="471" y="711"/>
                    </a:lnTo>
                    <a:lnTo>
                      <a:pt x="472" y="709"/>
                    </a:lnTo>
                    <a:lnTo>
                      <a:pt x="471" y="709"/>
                    </a:lnTo>
                    <a:lnTo>
                      <a:pt x="469" y="711"/>
                    </a:lnTo>
                    <a:lnTo>
                      <a:pt x="469" y="712"/>
                    </a:lnTo>
                    <a:lnTo>
                      <a:pt x="468" y="712"/>
                    </a:lnTo>
                    <a:lnTo>
                      <a:pt x="466" y="712"/>
                    </a:lnTo>
                    <a:lnTo>
                      <a:pt x="465" y="711"/>
                    </a:lnTo>
                    <a:lnTo>
                      <a:pt x="465" y="709"/>
                    </a:lnTo>
                    <a:lnTo>
                      <a:pt x="463" y="709"/>
                    </a:lnTo>
                    <a:lnTo>
                      <a:pt x="461" y="709"/>
                    </a:lnTo>
                    <a:lnTo>
                      <a:pt x="461" y="708"/>
                    </a:lnTo>
                    <a:lnTo>
                      <a:pt x="461" y="705"/>
                    </a:lnTo>
                    <a:lnTo>
                      <a:pt x="460" y="705"/>
                    </a:lnTo>
                    <a:lnTo>
                      <a:pt x="457" y="703"/>
                    </a:lnTo>
                    <a:lnTo>
                      <a:pt x="455" y="702"/>
                    </a:lnTo>
                    <a:lnTo>
                      <a:pt x="455" y="698"/>
                    </a:lnTo>
                    <a:lnTo>
                      <a:pt x="457" y="698"/>
                    </a:lnTo>
                    <a:lnTo>
                      <a:pt x="455" y="698"/>
                    </a:lnTo>
                    <a:lnTo>
                      <a:pt x="455" y="697"/>
                    </a:lnTo>
                    <a:lnTo>
                      <a:pt x="455" y="695"/>
                    </a:lnTo>
                    <a:lnTo>
                      <a:pt x="457" y="692"/>
                    </a:lnTo>
                    <a:lnTo>
                      <a:pt x="457" y="691"/>
                    </a:lnTo>
                    <a:lnTo>
                      <a:pt x="457" y="689"/>
                    </a:lnTo>
                    <a:lnTo>
                      <a:pt x="455" y="688"/>
                    </a:lnTo>
                    <a:lnTo>
                      <a:pt x="455" y="686"/>
                    </a:lnTo>
                    <a:lnTo>
                      <a:pt x="454" y="686"/>
                    </a:lnTo>
                    <a:lnTo>
                      <a:pt x="454" y="685"/>
                    </a:lnTo>
                    <a:lnTo>
                      <a:pt x="452" y="685"/>
                    </a:lnTo>
                    <a:lnTo>
                      <a:pt x="451" y="683"/>
                    </a:lnTo>
                    <a:lnTo>
                      <a:pt x="452" y="682"/>
                    </a:lnTo>
                    <a:lnTo>
                      <a:pt x="452" y="680"/>
                    </a:lnTo>
                    <a:lnTo>
                      <a:pt x="454" y="679"/>
                    </a:lnTo>
                    <a:lnTo>
                      <a:pt x="454" y="677"/>
                    </a:lnTo>
                    <a:lnTo>
                      <a:pt x="454" y="675"/>
                    </a:lnTo>
                    <a:lnTo>
                      <a:pt x="454" y="672"/>
                    </a:lnTo>
                    <a:lnTo>
                      <a:pt x="454" y="671"/>
                    </a:lnTo>
                    <a:lnTo>
                      <a:pt x="452" y="671"/>
                    </a:lnTo>
                    <a:lnTo>
                      <a:pt x="452" y="669"/>
                    </a:lnTo>
                    <a:lnTo>
                      <a:pt x="452" y="668"/>
                    </a:lnTo>
                    <a:lnTo>
                      <a:pt x="452" y="665"/>
                    </a:lnTo>
                    <a:lnTo>
                      <a:pt x="451" y="663"/>
                    </a:lnTo>
                    <a:lnTo>
                      <a:pt x="451" y="662"/>
                    </a:lnTo>
                    <a:lnTo>
                      <a:pt x="449" y="662"/>
                    </a:lnTo>
                    <a:lnTo>
                      <a:pt x="448" y="662"/>
                    </a:lnTo>
                    <a:lnTo>
                      <a:pt x="446" y="660"/>
                    </a:lnTo>
                    <a:lnTo>
                      <a:pt x="445" y="660"/>
                    </a:lnTo>
                    <a:lnTo>
                      <a:pt x="443" y="660"/>
                    </a:lnTo>
                    <a:lnTo>
                      <a:pt x="443" y="659"/>
                    </a:lnTo>
                    <a:lnTo>
                      <a:pt x="442" y="659"/>
                    </a:lnTo>
                    <a:lnTo>
                      <a:pt x="440" y="659"/>
                    </a:lnTo>
                    <a:lnTo>
                      <a:pt x="438" y="657"/>
                    </a:lnTo>
                    <a:lnTo>
                      <a:pt x="438" y="656"/>
                    </a:lnTo>
                    <a:lnTo>
                      <a:pt x="437" y="656"/>
                    </a:lnTo>
                    <a:lnTo>
                      <a:pt x="437" y="654"/>
                    </a:lnTo>
                    <a:lnTo>
                      <a:pt x="435" y="654"/>
                    </a:lnTo>
                    <a:lnTo>
                      <a:pt x="435" y="653"/>
                    </a:lnTo>
                    <a:lnTo>
                      <a:pt x="434" y="653"/>
                    </a:lnTo>
                    <a:lnTo>
                      <a:pt x="434" y="651"/>
                    </a:lnTo>
                    <a:lnTo>
                      <a:pt x="432" y="651"/>
                    </a:lnTo>
                    <a:lnTo>
                      <a:pt x="431" y="649"/>
                    </a:lnTo>
                    <a:lnTo>
                      <a:pt x="429" y="648"/>
                    </a:lnTo>
                    <a:lnTo>
                      <a:pt x="429" y="646"/>
                    </a:lnTo>
                    <a:lnTo>
                      <a:pt x="429" y="645"/>
                    </a:lnTo>
                    <a:lnTo>
                      <a:pt x="428" y="645"/>
                    </a:lnTo>
                    <a:lnTo>
                      <a:pt x="428" y="643"/>
                    </a:lnTo>
                    <a:lnTo>
                      <a:pt x="428" y="642"/>
                    </a:lnTo>
                    <a:lnTo>
                      <a:pt x="428" y="640"/>
                    </a:lnTo>
                    <a:lnTo>
                      <a:pt x="426" y="639"/>
                    </a:lnTo>
                    <a:lnTo>
                      <a:pt x="425" y="639"/>
                    </a:lnTo>
                    <a:lnTo>
                      <a:pt x="425" y="637"/>
                    </a:lnTo>
                    <a:lnTo>
                      <a:pt x="425" y="636"/>
                    </a:lnTo>
                    <a:lnTo>
                      <a:pt x="423" y="636"/>
                    </a:lnTo>
                    <a:lnTo>
                      <a:pt x="422" y="634"/>
                    </a:lnTo>
                    <a:lnTo>
                      <a:pt x="420" y="633"/>
                    </a:lnTo>
                    <a:lnTo>
                      <a:pt x="420" y="631"/>
                    </a:lnTo>
                    <a:lnTo>
                      <a:pt x="420" y="630"/>
                    </a:lnTo>
                    <a:lnTo>
                      <a:pt x="419" y="628"/>
                    </a:lnTo>
                    <a:lnTo>
                      <a:pt x="419" y="626"/>
                    </a:lnTo>
                    <a:lnTo>
                      <a:pt x="417" y="626"/>
                    </a:lnTo>
                    <a:lnTo>
                      <a:pt x="417" y="625"/>
                    </a:lnTo>
                    <a:lnTo>
                      <a:pt x="416" y="623"/>
                    </a:lnTo>
                    <a:lnTo>
                      <a:pt x="409" y="620"/>
                    </a:lnTo>
                    <a:lnTo>
                      <a:pt x="408" y="619"/>
                    </a:lnTo>
                    <a:lnTo>
                      <a:pt x="408" y="617"/>
                    </a:lnTo>
                    <a:lnTo>
                      <a:pt x="406" y="616"/>
                    </a:lnTo>
                    <a:lnTo>
                      <a:pt x="405" y="616"/>
                    </a:lnTo>
                    <a:lnTo>
                      <a:pt x="403" y="614"/>
                    </a:lnTo>
                    <a:lnTo>
                      <a:pt x="403" y="613"/>
                    </a:lnTo>
                    <a:lnTo>
                      <a:pt x="403" y="611"/>
                    </a:lnTo>
                    <a:lnTo>
                      <a:pt x="402" y="610"/>
                    </a:lnTo>
                    <a:lnTo>
                      <a:pt x="400" y="607"/>
                    </a:lnTo>
                    <a:lnTo>
                      <a:pt x="400" y="603"/>
                    </a:lnTo>
                    <a:lnTo>
                      <a:pt x="400" y="602"/>
                    </a:lnTo>
                    <a:lnTo>
                      <a:pt x="399" y="600"/>
                    </a:lnTo>
                    <a:lnTo>
                      <a:pt x="399" y="599"/>
                    </a:lnTo>
                    <a:lnTo>
                      <a:pt x="400" y="597"/>
                    </a:lnTo>
                    <a:lnTo>
                      <a:pt x="399" y="597"/>
                    </a:lnTo>
                    <a:lnTo>
                      <a:pt x="397" y="596"/>
                    </a:lnTo>
                    <a:lnTo>
                      <a:pt x="396" y="594"/>
                    </a:lnTo>
                    <a:lnTo>
                      <a:pt x="396" y="591"/>
                    </a:lnTo>
                    <a:lnTo>
                      <a:pt x="394" y="590"/>
                    </a:lnTo>
                    <a:lnTo>
                      <a:pt x="393" y="590"/>
                    </a:lnTo>
                    <a:lnTo>
                      <a:pt x="393" y="588"/>
                    </a:lnTo>
                    <a:lnTo>
                      <a:pt x="391" y="585"/>
                    </a:lnTo>
                    <a:lnTo>
                      <a:pt x="389" y="584"/>
                    </a:lnTo>
                    <a:lnTo>
                      <a:pt x="388" y="576"/>
                    </a:lnTo>
                    <a:lnTo>
                      <a:pt x="388" y="574"/>
                    </a:lnTo>
                    <a:lnTo>
                      <a:pt x="386" y="574"/>
                    </a:lnTo>
                    <a:lnTo>
                      <a:pt x="385" y="574"/>
                    </a:lnTo>
                    <a:lnTo>
                      <a:pt x="385" y="573"/>
                    </a:lnTo>
                    <a:lnTo>
                      <a:pt x="385" y="571"/>
                    </a:lnTo>
                    <a:lnTo>
                      <a:pt x="383" y="571"/>
                    </a:lnTo>
                    <a:lnTo>
                      <a:pt x="383" y="570"/>
                    </a:lnTo>
                    <a:lnTo>
                      <a:pt x="382" y="568"/>
                    </a:lnTo>
                    <a:lnTo>
                      <a:pt x="382" y="567"/>
                    </a:lnTo>
                    <a:lnTo>
                      <a:pt x="382" y="565"/>
                    </a:lnTo>
                    <a:lnTo>
                      <a:pt x="380" y="565"/>
                    </a:lnTo>
                    <a:lnTo>
                      <a:pt x="382" y="564"/>
                    </a:lnTo>
                    <a:lnTo>
                      <a:pt x="380" y="562"/>
                    </a:lnTo>
                    <a:lnTo>
                      <a:pt x="380" y="559"/>
                    </a:lnTo>
                    <a:lnTo>
                      <a:pt x="379" y="554"/>
                    </a:lnTo>
                    <a:lnTo>
                      <a:pt x="377" y="554"/>
                    </a:lnTo>
                    <a:lnTo>
                      <a:pt x="377" y="553"/>
                    </a:lnTo>
                    <a:lnTo>
                      <a:pt x="376" y="553"/>
                    </a:lnTo>
                    <a:lnTo>
                      <a:pt x="373" y="550"/>
                    </a:lnTo>
                    <a:lnTo>
                      <a:pt x="373" y="548"/>
                    </a:lnTo>
                    <a:lnTo>
                      <a:pt x="373" y="547"/>
                    </a:lnTo>
                    <a:lnTo>
                      <a:pt x="371" y="545"/>
                    </a:lnTo>
                    <a:lnTo>
                      <a:pt x="371" y="544"/>
                    </a:lnTo>
                    <a:lnTo>
                      <a:pt x="370" y="544"/>
                    </a:lnTo>
                    <a:lnTo>
                      <a:pt x="367" y="542"/>
                    </a:lnTo>
                    <a:lnTo>
                      <a:pt x="367" y="541"/>
                    </a:lnTo>
                    <a:lnTo>
                      <a:pt x="365" y="539"/>
                    </a:lnTo>
                    <a:lnTo>
                      <a:pt x="363" y="538"/>
                    </a:lnTo>
                    <a:lnTo>
                      <a:pt x="359" y="536"/>
                    </a:lnTo>
                    <a:lnTo>
                      <a:pt x="357" y="536"/>
                    </a:lnTo>
                    <a:lnTo>
                      <a:pt x="357" y="535"/>
                    </a:lnTo>
                    <a:lnTo>
                      <a:pt x="356" y="533"/>
                    </a:lnTo>
                    <a:lnTo>
                      <a:pt x="356" y="530"/>
                    </a:lnTo>
                    <a:lnTo>
                      <a:pt x="356" y="528"/>
                    </a:lnTo>
                    <a:lnTo>
                      <a:pt x="357" y="527"/>
                    </a:lnTo>
                    <a:lnTo>
                      <a:pt x="359" y="528"/>
                    </a:lnTo>
                    <a:lnTo>
                      <a:pt x="360" y="527"/>
                    </a:lnTo>
                    <a:lnTo>
                      <a:pt x="362" y="528"/>
                    </a:lnTo>
                    <a:lnTo>
                      <a:pt x="362" y="527"/>
                    </a:lnTo>
                    <a:lnTo>
                      <a:pt x="363" y="527"/>
                    </a:lnTo>
                    <a:lnTo>
                      <a:pt x="363" y="525"/>
                    </a:lnTo>
                    <a:lnTo>
                      <a:pt x="362" y="525"/>
                    </a:lnTo>
                    <a:lnTo>
                      <a:pt x="360" y="525"/>
                    </a:lnTo>
                    <a:lnTo>
                      <a:pt x="360" y="522"/>
                    </a:lnTo>
                    <a:lnTo>
                      <a:pt x="360" y="521"/>
                    </a:lnTo>
                    <a:lnTo>
                      <a:pt x="360" y="519"/>
                    </a:lnTo>
                    <a:lnTo>
                      <a:pt x="362" y="518"/>
                    </a:lnTo>
                    <a:lnTo>
                      <a:pt x="363" y="516"/>
                    </a:lnTo>
                    <a:lnTo>
                      <a:pt x="360" y="518"/>
                    </a:lnTo>
                    <a:lnTo>
                      <a:pt x="359" y="519"/>
                    </a:lnTo>
                    <a:lnTo>
                      <a:pt x="359" y="521"/>
                    </a:lnTo>
                    <a:lnTo>
                      <a:pt x="359" y="522"/>
                    </a:lnTo>
                    <a:lnTo>
                      <a:pt x="359" y="524"/>
                    </a:lnTo>
                    <a:lnTo>
                      <a:pt x="359" y="525"/>
                    </a:lnTo>
                    <a:lnTo>
                      <a:pt x="357" y="524"/>
                    </a:lnTo>
                    <a:lnTo>
                      <a:pt x="359" y="524"/>
                    </a:lnTo>
                    <a:lnTo>
                      <a:pt x="359" y="522"/>
                    </a:lnTo>
                    <a:lnTo>
                      <a:pt x="357" y="524"/>
                    </a:lnTo>
                    <a:lnTo>
                      <a:pt x="356" y="524"/>
                    </a:lnTo>
                    <a:lnTo>
                      <a:pt x="356" y="527"/>
                    </a:lnTo>
                    <a:lnTo>
                      <a:pt x="354" y="527"/>
                    </a:lnTo>
                    <a:lnTo>
                      <a:pt x="353" y="527"/>
                    </a:lnTo>
                    <a:lnTo>
                      <a:pt x="351" y="527"/>
                    </a:lnTo>
                    <a:lnTo>
                      <a:pt x="350" y="525"/>
                    </a:lnTo>
                    <a:lnTo>
                      <a:pt x="348" y="525"/>
                    </a:lnTo>
                    <a:lnTo>
                      <a:pt x="348" y="524"/>
                    </a:lnTo>
                    <a:lnTo>
                      <a:pt x="347" y="524"/>
                    </a:lnTo>
                    <a:lnTo>
                      <a:pt x="347" y="522"/>
                    </a:lnTo>
                    <a:lnTo>
                      <a:pt x="347" y="521"/>
                    </a:lnTo>
                    <a:lnTo>
                      <a:pt x="345" y="522"/>
                    </a:lnTo>
                    <a:lnTo>
                      <a:pt x="345" y="524"/>
                    </a:lnTo>
                    <a:lnTo>
                      <a:pt x="345" y="522"/>
                    </a:lnTo>
                    <a:lnTo>
                      <a:pt x="345" y="518"/>
                    </a:lnTo>
                    <a:lnTo>
                      <a:pt x="345" y="516"/>
                    </a:lnTo>
                    <a:lnTo>
                      <a:pt x="342" y="516"/>
                    </a:lnTo>
                    <a:lnTo>
                      <a:pt x="339" y="519"/>
                    </a:lnTo>
                    <a:lnTo>
                      <a:pt x="339" y="518"/>
                    </a:lnTo>
                    <a:lnTo>
                      <a:pt x="339" y="516"/>
                    </a:lnTo>
                    <a:lnTo>
                      <a:pt x="339" y="515"/>
                    </a:lnTo>
                    <a:lnTo>
                      <a:pt x="337" y="515"/>
                    </a:lnTo>
                    <a:lnTo>
                      <a:pt x="336" y="515"/>
                    </a:lnTo>
                    <a:lnTo>
                      <a:pt x="334" y="513"/>
                    </a:lnTo>
                    <a:lnTo>
                      <a:pt x="334" y="512"/>
                    </a:lnTo>
                    <a:lnTo>
                      <a:pt x="334" y="510"/>
                    </a:lnTo>
                    <a:lnTo>
                      <a:pt x="333" y="508"/>
                    </a:lnTo>
                    <a:lnTo>
                      <a:pt x="333" y="507"/>
                    </a:lnTo>
                    <a:lnTo>
                      <a:pt x="331" y="507"/>
                    </a:lnTo>
                    <a:lnTo>
                      <a:pt x="330" y="507"/>
                    </a:lnTo>
                    <a:lnTo>
                      <a:pt x="328" y="505"/>
                    </a:lnTo>
                    <a:lnTo>
                      <a:pt x="327" y="505"/>
                    </a:lnTo>
                    <a:lnTo>
                      <a:pt x="327" y="507"/>
                    </a:lnTo>
                    <a:lnTo>
                      <a:pt x="325" y="507"/>
                    </a:lnTo>
                    <a:lnTo>
                      <a:pt x="324" y="507"/>
                    </a:lnTo>
                    <a:lnTo>
                      <a:pt x="324" y="505"/>
                    </a:lnTo>
                    <a:lnTo>
                      <a:pt x="325" y="505"/>
                    </a:lnTo>
                    <a:lnTo>
                      <a:pt x="325" y="504"/>
                    </a:lnTo>
                    <a:lnTo>
                      <a:pt x="324" y="504"/>
                    </a:lnTo>
                    <a:lnTo>
                      <a:pt x="324" y="505"/>
                    </a:lnTo>
                    <a:lnTo>
                      <a:pt x="322" y="505"/>
                    </a:lnTo>
                    <a:lnTo>
                      <a:pt x="321" y="505"/>
                    </a:lnTo>
                    <a:lnTo>
                      <a:pt x="317" y="507"/>
                    </a:lnTo>
                    <a:lnTo>
                      <a:pt x="308" y="505"/>
                    </a:lnTo>
                    <a:lnTo>
                      <a:pt x="307" y="504"/>
                    </a:lnTo>
                    <a:lnTo>
                      <a:pt x="305" y="504"/>
                    </a:lnTo>
                    <a:lnTo>
                      <a:pt x="304" y="504"/>
                    </a:lnTo>
                    <a:lnTo>
                      <a:pt x="302" y="504"/>
                    </a:lnTo>
                    <a:lnTo>
                      <a:pt x="301" y="504"/>
                    </a:lnTo>
                    <a:lnTo>
                      <a:pt x="301" y="505"/>
                    </a:lnTo>
                    <a:lnTo>
                      <a:pt x="299" y="505"/>
                    </a:lnTo>
                    <a:lnTo>
                      <a:pt x="299" y="504"/>
                    </a:lnTo>
                    <a:lnTo>
                      <a:pt x="298" y="504"/>
                    </a:lnTo>
                    <a:lnTo>
                      <a:pt x="296" y="504"/>
                    </a:lnTo>
                    <a:lnTo>
                      <a:pt x="295" y="504"/>
                    </a:lnTo>
                    <a:lnTo>
                      <a:pt x="288" y="504"/>
                    </a:lnTo>
                    <a:lnTo>
                      <a:pt x="285" y="504"/>
                    </a:lnTo>
                    <a:lnTo>
                      <a:pt x="285" y="502"/>
                    </a:lnTo>
                    <a:lnTo>
                      <a:pt x="282" y="501"/>
                    </a:lnTo>
                    <a:lnTo>
                      <a:pt x="279" y="501"/>
                    </a:lnTo>
                    <a:lnTo>
                      <a:pt x="279" y="499"/>
                    </a:lnTo>
                    <a:lnTo>
                      <a:pt x="278" y="499"/>
                    </a:lnTo>
                    <a:lnTo>
                      <a:pt x="276" y="499"/>
                    </a:lnTo>
                    <a:lnTo>
                      <a:pt x="276" y="498"/>
                    </a:lnTo>
                    <a:lnTo>
                      <a:pt x="275" y="498"/>
                    </a:lnTo>
                    <a:lnTo>
                      <a:pt x="273" y="499"/>
                    </a:lnTo>
                    <a:lnTo>
                      <a:pt x="272" y="499"/>
                    </a:lnTo>
                    <a:lnTo>
                      <a:pt x="272" y="501"/>
                    </a:lnTo>
                    <a:lnTo>
                      <a:pt x="272" y="502"/>
                    </a:lnTo>
                    <a:lnTo>
                      <a:pt x="272" y="504"/>
                    </a:lnTo>
                    <a:lnTo>
                      <a:pt x="270" y="505"/>
                    </a:lnTo>
                    <a:lnTo>
                      <a:pt x="268" y="507"/>
                    </a:lnTo>
                    <a:lnTo>
                      <a:pt x="262" y="505"/>
                    </a:lnTo>
                    <a:lnTo>
                      <a:pt x="261" y="507"/>
                    </a:lnTo>
                    <a:lnTo>
                      <a:pt x="259" y="508"/>
                    </a:lnTo>
                    <a:lnTo>
                      <a:pt x="259" y="507"/>
                    </a:lnTo>
                    <a:lnTo>
                      <a:pt x="258" y="507"/>
                    </a:lnTo>
                    <a:lnTo>
                      <a:pt x="256" y="508"/>
                    </a:lnTo>
                    <a:lnTo>
                      <a:pt x="255" y="508"/>
                    </a:lnTo>
                    <a:lnTo>
                      <a:pt x="252" y="508"/>
                    </a:lnTo>
                    <a:lnTo>
                      <a:pt x="252" y="510"/>
                    </a:lnTo>
                    <a:lnTo>
                      <a:pt x="250" y="512"/>
                    </a:lnTo>
                    <a:lnTo>
                      <a:pt x="249" y="515"/>
                    </a:lnTo>
                    <a:lnTo>
                      <a:pt x="249" y="516"/>
                    </a:lnTo>
                    <a:lnTo>
                      <a:pt x="247" y="518"/>
                    </a:lnTo>
                    <a:lnTo>
                      <a:pt x="247" y="519"/>
                    </a:lnTo>
                    <a:lnTo>
                      <a:pt x="245" y="519"/>
                    </a:lnTo>
                    <a:lnTo>
                      <a:pt x="245" y="521"/>
                    </a:lnTo>
                    <a:lnTo>
                      <a:pt x="245" y="522"/>
                    </a:lnTo>
                    <a:lnTo>
                      <a:pt x="244" y="524"/>
                    </a:lnTo>
                    <a:lnTo>
                      <a:pt x="242" y="528"/>
                    </a:lnTo>
                    <a:lnTo>
                      <a:pt x="242" y="530"/>
                    </a:lnTo>
                    <a:lnTo>
                      <a:pt x="242" y="531"/>
                    </a:lnTo>
                    <a:lnTo>
                      <a:pt x="242" y="533"/>
                    </a:lnTo>
                    <a:lnTo>
                      <a:pt x="241" y="535"/>
                    </a:lnTo>
                    <a:lnTo>
                      <a:pt x="242" y="536"/>
                    </a:lnTo>
                    <a:lnTo>
                      <a:pt x="241" y="536"/>
                    </a:lnTo>
                    <a:lnTo>
                      <a:pt x="239" y="538"/>
                    </a:lnTo>
                    <a:lnTo>
                      <a:pt x="239" y="539"/>
                    </a:lnTo>
                    <a:lnTo>
                      <a:pt x="238" y="542"/>
                    </a:lnTo>
                    <a:lnTo>
                      <a:pt x="238" y="544"/>
                    </a:lnTo>
                    <a:lnTo>
                      <a:pt x="239" y="545"/>
                    </a:lnTo>
                    <a:lnTo>
                      <a:pt x="241" y="545"/>
                    </a:lnTo>
                    <a:lnTo>
                      <a:pt x="239" y="547"/>
                    </a:lnTo>
                    <a:lnTo>
                      <a:pt x="238" y="547"/>
                    </a:lnTo>
                    <a:lnTo>
                      <a:pt x="235" y="548"/>
                    </a:lnTo>
                    <a:lnTo>
                      <a:pt x="235" y="550"/>
                    </a:lnTo>
                    <a:lnTo>
                      <a:pt x="233" y="548"/>
                    </a:lnTo>
                    <a:lnTo>
                      <a:pt x="233" y="550"/>
                    </a:lnTo>
                    <a:lnTo>
                      <a:pt x="230" y="553"/>
                    </a:lnTo>
                    <a:lnTo>
                      <a:pt x="230" y="554"/>
                    </a:lnTo>
                    <a:lnTo>
                      <a:pt x="227" y="556"/>
                    </a:lnTo>
                    <a:lnTo>
                      <a:pt x="227" y="558"/>
                    </a:lnTo>
                    <a:lnTo>
                      <a:pt x="226" y="559"/>
                    </a:lnTo>
                    <a:lnTo>
                      <a:pt x="226" y="558"/>
                    </a:lnTo>
                    <a:lnTo>
                      <a:pt x="226" y="559"/>
                    </a:lnTo>
                    <a:lnTo>
                      <a:pt x="226" y="561"/>
                    </a:lnTo>
                    <a:lnTo>
                      <a:pt x="224" y="562"/>
                    </a:lnTo>
                    <a:lnTo>
                      <a:pt x="223" y="564"/>
                    </a:lnTo>
                    <a:lnTo>
                      <a:pt x="219" y="564"/>
                    </a:lnTo>
                    <a:lnTo>
                      <a:pt x="216" y="562"/>
                    </a:lnTo>
                    <a:lnTo>
                      <a:pt x="213" y="562"/>
                    </a:lnTo>
                    <a:lnTo>
                      <a:pt x="212" y="562"/>
                    </a:lnTo>
                    <a:lnTo>
                      <a:pt x="212" y="561"/>
                    </a:lnTo>
                    <a:lnTo>
                      <a:pt x="210" y="561"/>
                    </a:lnTo>
                    <a:lnTo>
                      <a:pt x="210" y="559"/>
                    </a:lnTo>
                    <a:lnTo>
                      <a:pt x="209" y="561"/>
                    </a:lnTo>
                    <a:lnTo>
                      <a:pt x="207" y="561"/>
                    </a:lnTo>
                    <a:lnTo>
                      <a:pt x="206" y="559"/>
                    </a:lnTo>
                    <a:lnTo>
                      <a:pt x="204" y="558"/>
                    </a:lnTo>
                    <a:lnTo>
                      <a:pt x="201" y="556"/>
                    </a:lnTo>
                    <a:lnTo>
                      <a:pt x="198" y="553"/>
                    </a:lnTo>
                    <a:lnTo>
                      <a:pt x="198" y="551"/>
                    </a:lnTo>
                    <a:lnTo>
                      <a:pt x="196" y="551"/>
                    </a:lnTo>
                    <a:lnTo>
                      <a:pt x="195" y="551"/>
                    </a:lnTo>
                    <a:lnTo>
                      <a:pt x="189" y="550"/>
                    </a:lnTo>
                    <a:lnTo>
                      <a:pt x="187" y="548"/>
                    </a:lnTo>
                    <a:lnTo>
                      <a:pt x="184" y="547"/>
                    </a:lnTo>
                    <a:lnTo>
                      <a:pt x="183" y="545"/>
                    </a:lnTo>
                    <a:lnTo>
                      <a:pt x="183" y="544"/>
                    </a:lnTo>
                    <a:lnTo>
                      <a:pt x="183" y="542"/>
                    </a:lnTo>
                    <a:lnTo>
                      <a:pt x="181" y="542"/>
                    </a:lnTo>
                    <a:lnTo>
                      <a:pt x="178" y="542"/>
                    </a:lnTo>
                    <a:lnTo>
                      <a:pt x="174" y="541"/>
                    </a:lnTo>
                    <a:lnTo>
                      <a:pt x="167" y="539"/>
                    </a:lnTo>
                    <a:lnTo>
                      <a:pt x="166" y="538"/>
                    </a:lnTo>
                    <a:lnTo>
                      <a:pt x="163" y="535"/>
                    </a:lnTo>
                    <a:lnTo>
                      <a:pt x="160" y="533"/>
                    </a:lnTo>
                    <a:lnTo>
                      <a:pt x="158" y="533"/>
                    </a:lnTo>
                    <a:lnTo>
                      <a:pt x="157" y="530"/>
                    </a:lnTo>
                    <a:lnTo>
                      <a:pt x="155" y="527"/>
                    </a:lnTo>
                    <a:lnTo>
                      <a:pt x="154" y="525"/>
                    </a:lnTo>
                    <a:lnTo>
                      <a:pt x="152" y="524"/>
                    </a:lnTo>
                    <a:lnTo>
                      <a:pt x="151" y="524"/>
                    </a:lnTo>
                    <a:lnTo>
                      <a:pt x="149" y="524"/>
                    </a:lnTo>
                    <a:lnTo>
                      <a:pt x="147" y="525"/>
                    </a:lnTo>
                    <a:lnTo>
                      <a:pt x="147" y="524"/>
                    </a:lnTo>
                    <a:lnTo>
                      <a:pt x="141" y="521"/>
                    </a:lnTo>
                    <a:lnTo>
                      <a:pt x="141" y="519"/>
                    </a:lnTo>
                    <a:lnTo>
                      <a:pt x="140" y="519"/>
                    </a:lnTo>
                    <a:lnTo>
                      <a:pt x="140" y="518"/>
                    </a:lnTo>
                    <a:lnTo>
                      <a:pt x="137" y="515"/>
                    </a:lnTo>
                    <a:lnTo>
                      <a:pt x="135" y="515"/>
                    </a:lnTo>
                    <a:lnTo>
                      <a:pt x="135" y="513"/>
                    </a:lnTo>
                    <a:lnTo>
                      <a:pt x="135" y="512"/>
                    </a:lnTo>
                    <a:lnTo>
                      <a:pt x="135" y="510"/>
                    </a:lnTo>
                    <a:lnTo>
                      <a:pt x="134" y="508"/>
                    </a:lnTo>
                    <a:lnTo>
                      <a:pt x="132" y="505"/>
                    </a:lnTo>
                    <a:lnTo>
                      <a:pt x="132" y="504"/>
                    </a:lnTo>
                    <a:lnTo>
                      <a:pt x="131" y="504"/>
                    </a:lnTo>
                    <a:lnTo>
                      <a:pt x="129" y="502"/>
                    </a:lnTo>
                    <a:lnTo>
                      <a:pt x="129" y="498"/>
                    </a:lnTo>
                    <a:lnTo>
                      <a:pt x="128" y="496"/>
                    </a:lnTo>
                    <a:lnTo>
                      <a:pt x="126" y="495"/>
                    </a:lnTo>
                    <a:lnTo>
                      <a:pt x="126" y="493"/>
                    </a:lnTo>
                    <a:lnTo>
                      <a:pt x="126" y="492"/>
                    </a:lnTo>
                    <a:lnTo>
                      <a:pt x="124" y="489"/>
                    </a:lnTo>
                    <a:lnTo>
                      <a:pt x="124" y="486"/>
                    </a:lnTo>
                    <a:lnTo>
                      <a:pt x="124" y="484"/>
                    </a:lnTo>
                    <a:lnTo>
                      <a:pt x="126" y="482"/>
                    </a:lnTo>
                    <a:lnTo>
                      <a:pt x="126" y="481"/>
                    </a:lnTo>
                    <a:lnTo>
                      <a:pt x="126" y="478"/>
                    </a:lnTo>
                    <a:lnTo>
                      <a:pt x="126" y="476"/>
                    </a:lnTo>
                    <a:lnTo>
                      <a:pt x="124" y="475"/>
                    </a:lnTo>
                    <a:lnTo>
                      <a:pt x="123" y="472"/>
                    </a:lnTo>
                    <a:lnTo>
                      <a:pt x="121" y="472"/>
                    </a:lnTo>
                    <a:lnTo>
                      <a:pt x="121" y="470"/>
                    </a:lnTo>
                    <a:lnTo>
                      <a:pt x="121" y="469"/>
                    </a:lnTo>
                    <a:lnTo>
                      <a:pt x="120" y="467"/>
                    </a:lnTo>
                    <a:lnTo>
                      <a:pt x="118" y="466"/>
                    </a:lnTo>
                    <a:lnTo>
                      <a:pt x="117" y="464"/>
                    </a:lnTo>
                    <a:lnTo>
                      <a:pt x="117" y="463"/>
                    </a:lnTo>
                    <a:lnTo>
                      <a:pt x="115" y="461"/>
                    </a:lnTo>
                    <a:lnTo>
                      <a:pt x="115" y="459"/>
                    </a:lnTo>
                    <a:lnTo>
                      <a:pt x="115" y="458"/>
                    </a:lnTo>
                    <a:lnTo>
                      <a:pt x="114" y="456"/>
                    </a:lnTo>
                    <a:lnTo>
                      <a:pt x="114" y="455"/>
                    </a:lnTo>
                    <a:lnTo>
                      <a:pt x="115" y="455"/>
                    </a:lnTo>
                    <a:lnTo>
                      <a:pt x="115" y="453"/>
                    </a:lnTo>
                    <a:lnTo>
                      <a:pt x="114" y="453"/>
                    </a:lnTo>
                    <a:lnTo>
                      <a:pt x="114" y="452"/>
                    </a:lnTo>
                    <a:lnTo>
                      <a:pt x="114" y="450"/>
                    </a:lnTo>
                    <a:lnTo>
                      <a:pt x="112" y="450"/>
                    </a:lnTo>
                    <a:lnTo>
                      <a:pt x="112" y="449"/>
                    </a:lnTo>
                    <a:lnTo>
                      <a:pt x="111" y="446"/>
                    </a:lnTo>
                    <a:lnTo>
                      <a:pt x="109" y="446"/>
                    </a:lnTo>
                    <a:lnTo>
                      <a:pt x="108" y="446"/>
                    </a:lnTo>
                    <a:lnTo>
                      <a:pt x="106" y="444"/>
                    </a:lnTo>
                    <a:lnTo>
                      <a:pt x="106" y="443"/>
                    </a:lnTo>
                    <a:lnTo>
                      <a:pt x="106" y="441"/>
                    </a:lnTo>
                    <a:lnTo>
                      <a:pt x="105" y="441"/>
                    </a:lnTo>
                    <a:lnTo>
                      <a:pt x="105" y="440"/>
                    </a:lnTo>
                    <a:lnTo>
                      <a:pt x="103" y="440"/>
                    </a:lnTo>
                    <a:lnTo>
                      <a:pt x="102" y="440"/>
                    </a:lnTo>
                    <a:lnTo>
                      <a:pt x="100" y="438"/>
                    </a:lnTo>
                    <a:lnTo>
                      <a:pt x="97" y="435"/>
                    </a:lnTo>
                    <a:lnTo>
                      <a:pt x="95" y="435"/>
                    </a:lnTo>
                    <a:lnTo>
                      <a:pt x="95" y="433"/>
                    </a:lnTo>
                    <a:lnTo>
                      <a:pt x="95" y="435"/>
                    </a:lnTo>
                    <a:lnTo>
                      <a:pt x="95" y="433"/>
                    </a:lnTo>
                    <a:lnTo>
                      <a:pt x="94" y="433"/>
                    </a:lnTo>
                    <a:lnTo>
                      <a:pt x="94" y="432"/>
                    </a:lnTo>
                    <a:lnTo>
                      <a:pt x="92" y="432"/>
                    </a:lnTo>
                    <a:lnTo>
                      <a:pt x="91" y="430"/>
                    </a:lnTo>
                    <a:lnTo>
                      <a:pt x="91" y="432"/>
                    </a:lnTo>
                    <a:lnTo>
                      <a:pt x="89" y="432"/>
                    </a:lnTo>
                    <a:lnTo>
                      <a:pt x="89" y="430"/>
                    </a:lnTo>
                    <a:lnTo>
                      <a:pt x="88" y="430"/>
                    </a:lnTo>
                    <a:lnTo>
                      <a:pt x="85" y="429"/>
                    </a:lnTo>
                    <a:lnTo>
                      <a:pt x="83" y="427"/>
                    </a:lnTo>
                    <a:lnTo>
                      <a:pt x="82" y="427"/>
                    </a:lnTo>
                    <a:lnTo>
                      <a:pt x="80" y="424"/>
                    </a:lnTo>
                    <a:lnTo>
                      <a:pt x="74" y="420"/>
                    </a:lnTo>
                    <a:lnTo>
                      <a:pt x="72" y="418"/>
                    </a:lnTo>
                    <a:lnTo>
                      <a:pt x="71" y="417"/>
                    </a:lnTo>
                    <a:lnTo>
                      <a:pt x="69" y="415"/>
                    </a:lnTo>
                    <a:lnTo>
                      <a:pt x="69" y="413"/>
                    </a:lnTo>
                    <a:lnTo>
                      <a:pt x="68" y="412"/>
                    </a:lnTo>
                    <a:lnTo>
                      <a:pt x="68" y="410"/>
                    </a:lnTo>
                    <a:lnTo>
                      <a:pt x="66" y="410"/>
                    </a:lnTo>
                    <a:lnTo>
                      <a:pt x="65" y="409"/>
                    </a:lnTo>
                    <a:lnTo>
                      <a:pt x="63" y="407"/>
                    </a:lnTo>
                    <a:lnTo>
                      <a:pt x="62" y="407"/>
                    </a:lnTo>
                    <a:lnTo>
                      <a:pt x="57" y="404"/>
                    </a:lnTo>
                    <a:lnTo>
                      <a:pt x="57" y="403"/>
                    </a:lnTo>
                    <a:lnTo>
                      <a:pt x="56" y="401"/>
                    </a:lnTo>
                    <a:lnTo>
                      <a:pt x="51" y="395"/>
                    </a:lnTo>
                    <a:lnTo>
                      <a:pt x="49" y="395"/>
                    </a:lnTo>
                    <a:lnTo>
                      <a:pt x="49" y="394"/>
                    </a:lnTo>
                    <a:lnTo>
                      <a:pt x="48" y="394"/>
                    </a:lnTo>
                    <a:lnTo>
                      <a:pt x="46" y="392"/>
                    </a:lnTo>
                    <a:lnTo>
                      <a:pt x="46" y="391"/>
                    </a:lnTo>
                    <a:lnTo>
                      <a:pt x="45" y="389"/>
                    </a:lnTo>
                    <a:lnTo>
                      <a:pt x="42" y="387"/>
                    </a:lnTo>
                    <a:lnTo>
                      <a:pt x="40" y="387"/>
                    </a:lnTo>
                    <a:lnTo>
                      <a:pt x="39" y="386"/>
                    </a:lnTo>
                    <a:lnTo>
                      <a:pt x="37" y="386"/>
                    </a:lnTo>
                    <a:lnTo>
                      <a:pt x="34" y="384"/>
                    </a:lnTo>
                    <a:lnTo>
                      <a:pt x="33" y="384"/>
                    </a:lnTo>
                    <a:lnTo>
                      <a:pt x="31" y="383"/>
                    </a:lnTo>
                    <a:lnTo>
                      <a:pt x="30" y="381"/>
                    </a:lnTo>
                    <a:lnTo>
                      <a:pt x="30" y="380"/>
                    </a:lnTo>
                    <a:lnTo>
                      <a:pt x="28" y="380"/>
                    </a:lnTo>
                    <a:lnTo>
                      <a:pt x="28" y="378"/>
                    </a:lnTo>
                    <a:lnTo>
                      <a:pt x="25" y="375"/>
                    </a:lnTo>
                    <a:lnTo>
                      <a:pt x="25" y="374"/>
                    </a:lnTo>
                    <a:lnTo>
                      <a:pt x="23" y="369"/>
                    </a:lnTo>
                    <a:lnTo>
                      <a:pt x="22" y="366"/>
                    </a:lnTo>
                    <a:lnTo>
                      <a:pt x="20" y="364"/>
                    </a:lnTo>
                    <a:lnTo>
                      <a:pt x="19" y="361"/>
                    </a:lnTo>
                    <a:lnTo>
                      <a:pt x="16" y="361"/>
                    </a:lnTo>
                    <a:lnTo>
                      <a:pt x="13" y="361"/>
                    </a:lnTo>
                    <a:lnTo>
                      <a:pt x="11" y="361"/>
                    </a:lnTo>
                    <a:lnTo>
                      <a:pt x="11" y="360"/>
                    </a:lnTo>
                    <a:lnTo>
                      <a:pt x="8" y="357"/>
                    </a:lnTo>
                    <a:lnTo>
                      <a:pt x="7" y="357"/>
                    </a:lnTo>
                    <a:lnTo>
                      <a:pt x="5" y="355"/>
                    </a:lnTo>
                    <a:lnTo>
                      <a:pt x="5" y="354"/>
                    </a:lnTo>
                    <a:lnTo>
                      <a:pt x="3" y="352"/>
                    </a:lnTo>
                    <a:lnTo>
                      <a:pt x="3" y="351"/>
                    </a:lnTo>
                    <a:lnTo>
                      <a:pt x="2" y="349"/>
                    </a:lnTo>
                    <a:lnTo>
                      <a:pt x="2" y="348"/>
                    </a:lnTo>
                    <a:lnTo>
                      <a:pt x="0" y="345"/>
                    </a:lnTo>
                    <a:lnTo>
                      <a:pt x="0" y="343"/>
                    </a:lnTo>
                    <a:lnTo>
                      <a:pt x="2" y="343"/>
                    </a:lnTo>
                    <a:lnTo>
                      <a:pt x="3" y="343"/>
                    </a:lnTo>
                    <a:lnTo>
                      <a:pt x="17" y="343"/>
                    </a:lnTo>
                    <a:lnTo>
                      <a:pt x="31" y="343"/>
                    </a:lnTo>
                    <a:lnTo>
                      <a:pt x="46" y="343"/>
                    </a:lnTo>
                    <a:lnTo>
                      <a:pt x="60" y="343"/>
                    </a:lnTo>
                    <a:lnTo>
                      <a:pt x="74" y="343"/>
                    </a:lnTo>
                    <a:lnTo>
                      <a:pt x="88" y="343"/>
                    </a:lnTo>
                    <a:lnTo>
                      <a:pt x="102" y="343"/>
                    </a:lnTo>
                    <a:lnTo>
                      <a:pt x="115" y="343"/>
                    </a:lnTo>
                    <a:lnTo>
                      <a:pt x="129" y="343"/>
                    </a:lnTo>
                    <a:lnTo>
                      <a:pt x="144" y="343"/>
                    </a:lnTo>
                    <a:lnTo>
                      <a:pt x="158" y="343"/>
                    </a:lnTo>
                    <a:lnTo>
                      <a:pt x="172" y="343"/>
                    </a:lnTo>
                    <a:lnTo>
                      <a:pt x="186" y="343"/>
                    </a:lnTo>
                    <a:lnTo>
                      <a:pt x="200" y="343"/>
                    </a:lnTo>
                    <a:lnTo>
                      <a:pt x="213" y="343"/>
                    </a:lnTo>
                    <a:lnTo>
                      <a:pt x="227" y="343"/>
                    </a:lnTo>
                    <a:lnTo>
                      <a:pt x="227" y="332"/>
                    </a:lnTo>
                    <a:lnTo>
                      <a:pt x="227" y="322"/>
                    </a:lnTo>
                    <a:lnTo>
                      <a:pt x="227" y="312"/>
                    </a:lnTo>
                    <a:lnTo>
                      <a:pt x="227" y="302"/>
                    </a:lnTo>
                    <a:lnTo>
                      <a:pt x="229" y="291"/>
                    </a:lnTo>
                    <a:lnTo>
                      <a:pt x="229" y="280"/>
                    </a:lnTo>
                    <a:lnTo>
                      <a:pt x="229" y="269"/>
                    </a:lnTo>
                    <a:lnTo>
                      <a:pt x="229" y="260"/>
                    </a:lnTo>
                    <a:lnTo>
                      <a:pt x="229" y="250"/>
                    </a:lnTo>
                    <a:lnTo>
                      <a:pt x="229" y="239"/>
                    </a:lnTo>
                    <a:lnTo>
                      <a:pt x="229" y="228"/>
                    </a:lnTo>
                    <a:lnTo>
                      <a:pt x="229" y="217"/>
                    </a:lnTo>
                    <a:lnTo>
                      <a:pt x="229" y="207"/>
                    </a:lnTo>
                    <a:lnTo>
                      <a:pt x="229" y="196"/>
                    </a:lnTo>
                    <a:lnTo>
                      <a:pt x="229" y="187"/>
                    </a:lnTo>
                    <a:lnTo>
                      <a:pt x="229" y="176"/>
                    </a:lnTo>
                    <a:lnTo>
                      <a:pt x="229" y="165"/>
                    </a:lnTo>
                    <a:lnTo>
                      <a:pt x="229" y="155"/>
                    </a:lnTo>
                    <a:lnTo>
                      <a:pt x="229" y="144"/>
                    </a:lnTo>
                    <a:lnTo>
                      <a:pt x="229" y="133"/>
                    </a:lnTo>
                    <a:lnTo>
                      <a:pt x="229" y="122"/>
                    </a:lnTo>
                    <a:lnTo>
                      <a:pt x="229" y="112"/>
                    </a:lnTo>
                    <a:lnTo>
                      <a:pt x="229" y="101"/>
                    </a:lnTo>
                    <a:lnTo>
                      <a:pt x="229" y="90"/>
                    </a:lnTo>
                    <a:lnTo>
                      <a:pt x="229" y="79"/>
                    </a:lnTo>
                    <a:lnTo>
                      <a:pt x="229" y="69"/>
                    </a:lnTo>
                    <a:lnTo>
                      <a:pt x="229" y="58"/>
                    </a:lnTo>
                    <a:lnTo>
                      <a:pt x="229" y="47"/>
                    </a:lnTo>
                    <a:lnTo>
                      <a:pt x="229" y="37"/>
                    </a:lnTo>
                    <a:lnTo>
                      <a:pt x="229" y="26"/>
                    </a:lnTo>
                    <a:lnTo>
                      <a:pt x="229" y="15"/>
                    </a:lnTo>
                    <a:lnTo>
                      <a:pt x="229" y="3"/>
                    </a:lnTo>
                    <a:lnTo>
                      <a:pt x="229" y="1"/>
                    </a:lnTo>
                    <a:lnTo>
                      <a:pt x="229" y="0"/>
                    </a:lnTo>
                    <a:lnTo>
                      <a:pt x="232" y="0"/>
                    </a:lnTo>
                    <a:lnTo>
                      <a:pt x="233" y="0"/>
                    </a:lnTo>
                    <a:lnTo>
                      <a:pt x="239" y="0"/>
                    </a:lnTo>
                    <a:lnTo>
                      <a:pt x="249" y="0"/>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2" name="Freeform 301">
                <a:extLst>
                  <a:ext uri="{FF2B5EF4-FFF2-40B4-BE49-F238E27FC236}">
                    <a16:creationId xmlns:a16="http://schemas.microsoft.com/office/drawing/2014/main" id="{5398004E-C6D2-4935-A76C-1E7906FEF591}"/>
                  </a:ext>
                </a:extLst>
              </p:cNvPr>
              <p:cNvSpPr>
                <a:spLocks/>
              </p:cNvSpPr>
              <p:nvPr/>
            </p:nvSpPr>
            <p:spPr bwMode="auto">
              <a:xfrm>
                <a:off x="2239206" y="5938935"/>
                <a:ext cx="72469" cy="53303"/>
              </a:xfrm>
              <a:custGeom>
                <a:avLst/>
                <a:gdLst>
                  <a:gd name="T0" fmla="*/ 121 w 121"/>
                  <a:gd name="T1" fmla="*/ 19 h 89"/>
                  <a:gd name="T2" fmla="*/ 121 w 121"/>
                  <a:gd name="T3" fmla="*/ 39 h 89"/>
                  <a:gd name="T4" fmla="*/ 121 w 121"/>
                  <a:gd name="T5" fmla="*/ 55 h 89"/>
                  <a:gd name="T6" fmla="*/ 118 w 121"/>
                  <a:gd name="T7" fmla="*/ 62 h 89"/>
                  <a:gd name="T8" fmla="*/ 117 w 121"/>
                  <a:gd name="T9" fmla="*/ 63 h 89"/>
                  <a:gd name="T10" fmla="*/ 115 w 121"/>
                  <a:gd name="T11" fmla="*/ 62 h 89"/>
                  <a:gd name="T12" fmla="*/ 106 w 121"/>
                  <a:gd name="T13" fmla="*/ 63 h 89"/>
                  <a:gd name="T14" fmla="*/ 102 w 121"/>
                  <a:gd name="T15" fmla="*/ 63 h 89"/>
                  <a:gd name="T16" fmla="*/ 95 w 121"/>
                  <a:gd name="T17" fmla="*/ 65 h 89"/>
                  <a:gd name="T18" fmla="*/ 88 w 121"/>
                  <a:gd name="T19" fmla="*/ 65 h 89"/>
                  <a:gd name="T20" fmla="*/ 86 w 121"/>
                  <a:gd name="T21" fmla="*/ 63 h 89"/>
                  <a:gd name="T22" fmla="*/ 86 w 121"/>
                  <a:gd name="T23" fmla="*/ 60 h 89"/>
                  <a:gd name="T24" fmla="*/ 86 w 121"/>
                  <a:gd name="T25" fmla="*/ 62 h 89"/>
                  <a:gd name="T26" fmla="*/ 86 w 121"/>
                  <a:gd name="T27" fmla="*/ 66 h 89"/>
                  <a:gd name="T28" fmla="*/ 80 w 121"/>
                  <a:gd name="T29" fmla="*/ 66 h 89"/>
                  <a:gd name="T30" fmla="*/ 75 w 121"/>
                  <a:gd name="T31" fmla="*/ 68 h 89"/>
                  <a:gd name="T32" fmla="*/ 75 w 121"/>
                  <a:gd name="T33" fmla="*/ 68 h 89"/>
                  <a:gd name="T34" fmla="*/ 66 w 121"/>
                  <a:gd name="T35" fmla="*/ 66 h 89"/>
                  <a:gd name="T36" fmla="*/ 65 w 121"/>
                  <a:gd name="T37" fmla="*/ 68 h 89"/>
                  <a:gd name="T38" fmla="*/ 62 w 121"/>
                  <a:gd name="T39" fmla="*/ 66 h 89"/>
                  <a:gd name="T40" fmla="*/ 57 w 121"/>
                  <a:gd name="T41" fmla="*/ 68 h 89"/>
                  <a:gd name="T42" fmla="*/ 52 w 121"/>
                  <a:gd name="T43" fmla="*/ 69 h 89"/>
                  <a:gd name="T44" fmla="*/ 51 w 121"/>
                  <a:gd name="T45" fmla="*/ 65 h 89"/>
                  <a:gd name="T46" fmla="*/ 49 w 121"/>
                  <a:gd name="T47" fmla="*/ 66 h 89"/>
                  <a:gd name="T48" fmla="*/ 45 w 121"/>
                  <a:gd name="T49" fmla="*/ 72 h 89"/>
                  <a:gd name="T50" fmla="*/ 40 w 121"/>
                  <a:gd name="T51" fmla="*/ 74 h 89"/>
                  <a:gd name="T52" fmla="*/ 39 w 121"/>
                  <a:gd name="T53" fmla="*/ 77 h 89"/>
                  <a:gd name="T54" fmla="*/ 36 w 121"/>
                  <a:gd name="T55" fmla="*/ 75 h 89"/>
                  <a:gd name="T56" fmla="*/ 33 w 121"/>
                  <a:gd name="T57" fmla="*/ 77 h 89"/>
                  <a:gd name="T58" fmla="*/ 31 w 121"/>
                  <a:gd name="T59" fmla="*/ 75 h 89"/>
                  <a:gd name="T60" fmla="*/ 30 w 121"/>
                  <a:gd name="T61" fmla="*/ 78 h 89"/>
                  <a:gd name="T62" fmla="*/ 28 w 121"/>
                  <a:gd name="T63" fmla="*/ 78 h 89"/>
                  <a:gd name="T64" fmla="*/ 25 w 121"/>
                  <a:gd name="T65" fmla="*/ 80 h 89"/>
                  <a:gd name="T66" fmla="*/ 22 w 121"/>
                  <a:gd name="T67" fmla="*/ 81 h 89"/>
                  <a:gd name="T68" fmla="*/ 14 w 121"/>
                  <a:gd name="T69" fmla="*/ 85 h 89"/>
                  <a:gd name="T70" fmla="*/ 11 w 121"/>
                  <a:gd name="T71" fmla="*/ 88 h 89"/>
                  <a:gd name="T72" fmla="*/ 8 w 121"/>
                  <a:gd name="T73" fmla="*/ 88 h 89"/>
                  <a:gd name="T74" fmla="*/ 5 w 121"/>
                  <a:gd name="T75" fmla="*/ 89 h 89"/>
                  <a:gd name="T76" fmla="*/ 3 w 121"/>
                  <a:gd name="T77" fmla="*/ 88 h 89"/>
                  <a:gd name="T78" fmla="*/ 3 w 121"/>
                  <a:gd name="T79" fmla="*/ 86 h 89"/>
                  <a:gd name="T80" fmla="*/ 0 w 121"/>
                  <a:gd name="T81" fmla="*/ 80 h 89"/>
                  <a:gd name="T82" fmla="*/ 14 w 121"/>
                  <a:gd name="T83" fmla="*/ 72 h 89"/>
                  <a:gd name="T84" fmla="*/ 13 w 121"/>
                  <a:gd name="T85" fmla="*/ 68 h 89"/>
                  <a:gd name="T86" fmla="*/ 11 w 121"/>
                  <a:gd name="T87" fmla="*/ 55 h 89"/>
                  <a:gd name="T88" fmla="*/ 13 w 121"/>
                  <a:gd name="T89" fmla="*/ 40 h 89"/>
                  <a:gd name="T90" fmla="*/ 14 w 121"/>
                  <a:gd name="T91" fmla="*/ 25 h 89"/>
                  <a:gd name="T92" fmla="*/ 14 w 121"/>
                  <a:gd name="T93" fmla="*/ 9 h 89"/>
                  <a:gd name="T94" fmla="*/ 31 w 121"/>
                  <a:gd name="T95" fmla="*/ 2 h 89"/>
                  <a:gd name="T96" fmla="*/ 54 w 121"/>
                  <a:gd name="T97" fmla="*/ 2 h 89"/>
                  <a:gd name="T98" fmla="*/ 60 w 121"/>
                  <a:gd name="T99" fmla="*/ 3 h 89"/>
                  <a:gd name="T100" fmla="*/ 72 w 121"/>
                  <a:gd name="T101" fmla="*/ 3 h 89"/>
                  <a:gd name="T102" fmla="*/ 95 w 121"/>
                  <a:gd name="T103" fmla="*/ 3 h 89"/>
                  <a:gd name="T104" fmla="*/ 121 w 121"/>
                  <a:gd name="T105"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89">
                    <a:moveTo>
                      <a:pt x="121" y="5"/>
                    </a:moveTo>
                    <a:lnTo>
                      <a:pt x="121" y="9"/>
                    </a:lnTo>
                    <a:lnTo>
                      <a:pt x="121" y="14"/>
                    </a:lnTo>
                    <a:lnTo>
                      <a:pt x="121" y="19"/>
                    </a:lnTo>
                    <a:lnTo>
                      <a:pt x="121" y="25"/>
                    </a:lnTo>
                    <a:lnTo>
                      <a:pt x="121" y="29"/>
                    </a:lnTo>
                    <a:lnTo>
                      <a:pt x="121" y="34"/>
                    </a:lnTo>
                    <a:lnTo>
                      <a:pt x="121" y="39"/>
                    </a:lnTo>
                    <a:lnTo>
                      <a:pt x="121" y="43"/>
                    </a:lnTo>
                    <a:lnTo>
                      <a:pt x="121" y="46"/>
                    </a:lnTo>
                    <a:lnTo>
                      <a:pt x="121" y="49"/>
                    </a:lnTo>
                    <a:lnTo>
                      <a:pt x="121" y="55"/>
                    </a:lnTo>
                    <a:lnTo>
                      <a:pt x="120" y="55"/>
                    </a:lnTo>
                    <a:lnTo>
                      <a:pt x="120" y="55"/>
                    </a:lnTo>
                    <a:lnTo>
                      <a:pt x="120" y="57"/>
                    </a:lnTo>
                    <a:lnTo>
                      <a:pt x="118" y="62"/>
                    </a:lnTo>
                    <a:lnTo>
                      <a:pt x="118" y="63"/>
                    </a:lnTo>
                    <a:lnTo>
                      <a:pt x="118" y="63"/>
                    </a:lnTo>
                    <a:lnTo>
                      <a:pt x="117" y="65"/>
                    </a:lnTo>
                    <a:lnTo>
                      <a:pt x="117" y="63"/>
                    </a:lnTo>
                    <a:lnTo>
                      <a:pt x="117" y="63"/>
                    </a:lnTo>
                    <a:lnTo>
                      <a:pt x="117" y="62"/>
                    </a:lnTo>
                    <a:lnTo>
                      <a:pt x="117" y="62"/>
                    </a:lnTo>
                    <a:lnTo>
                      <a:pt x="115" y="62"/>
                    </a:lnTo>
                    <a:lnTo>
                      <a:pt x="115" y="60"/>
                    </a:lnTo>
                    <a:lnTo>
                      <a:pt x="111" y="60"/>
                    </a:lnTo>
                    <a:lnTo>
                      <a:pt x="111" y="62"/>
                    </a:lnTo>
                    <a:lnTo>
                      <a:pt x="106" y="63"/>
                    </a:lnTo>
                    <a:lnTo>
                      <a:pt x="103" y="60"/>
                    </a:lnTo>
                    <a:lnTo>
                      <a:pt x="103" y="60"/>
                    </a:lnTo>
                    <a:lnTo>
                      <a:pt x="102" y="63"/>
                    </a:lnTo>
                    <a:lnTo>
                      <a:pt x="102" y="63"/>
                    </a:lnTo>
                    <a:lnTo>
                      <a:pt x="100" y="63"/>
                    </a:lnTo>
                    <a:lnTo>
                      <a:pt x="98" y="63"/>
                    </a:lnTo>
                    <a:lnTo>
                      <a:pt x="97" y="63"/>
                    </a:lnTo>
                    <a:lnTo>
                      <a:pt x="95" y="65"/>
                    </a:lnTo>
                    <a:lnTo>
                      <a:pt x="94" y="63"/>
                    </a:lnTo>
                    <a:lnTo>
                      <a:pt x="91" y="66"/>
                    </a:lnTo>
                    <a:lnTo>
                      <a:pt x="88" y="65"/>
                    </a:lnTo>
                    <a:lnTo>
                      <a:pt x="88" y="65"/>
                    </a:lnTo>
                    <a:lnTo>
                      <a:pt x="88" y="65"/>
                    </a:lnTo>
                    <a:lnTo>
                      <a:pt x="86" y="65"/>
                    </a:lnTo>
                    <a:lnTo>
                      <a:pt x="86" y="63"/>
                    </a:lnTo>
                    <a:lnTo>
                      <a:pt x="86" y="63"/>
                    </a:lnTo>
                    <a:lnTo>
                      <a:pt x="86" y="62"/>
                    </a:lnTo>
                    <a:lnTo>
                      <a:pt x="86" y="62"/>
                    </a:lnTo>
                    <a:lnTo>
                      <a:pt x="86" y="60"/>
                    </a:lnTo>
                    <a:lnTo>
                      <a:pt x="86" y="60"/>
                    </a:lnTo>
                    <a:lnTo>
                      <a:pt x="85" y="59"/>
                    </a:lnTo>
                    <a:lnTo>
                      <a:pt x="83" y="59"/>
                    </a:lnTo>
                    <a:lnTo>
                      <a:pt x="85" y="60"/>
                    </a:lnTo>
                    <a:lnTo>
                      <a:pt x="86" y="62"/>
                    </a:lnTo>
                    <a:lnTo>
                      <a:pt x="86" y="63"/>
                    </a:lnTo>
                    <a:lnTo>
                      <a:pt x="86" y="65"/>
                    </a:lnTo>
                    <a:lnTo>
                      <a:pt x="86" y="65"/>
                    </a:lnTo>
                    <a:lnTo>
                      <a:pt x="86" y="66"/>
                    </a:lnTo>
                    <a:lnTo>
                      <a:pt x="85" y="66"/>
                    </a:lnTo>
                    <a:lnTo>
                      <a:pt x="83" y="66"/>
                    </a:lnTo>
                    <a:lnTo>
                      <a:pt x="82" y="66"/>
                    </a:lnTo>
                    <a:lnTo>
                      <a:pt x="80" y="66"/>
                    </a:lnTo>
                    <a:lnTo>
                      <a:pt x="79" y="66"/>
                    </a:lnTo>
                    <a:lnTo>
                      <a:pt x="77" y="68"/>
                    </a:lnTo>
                    <a:lnTo>
                      <a:pt x="77" y="68"/>
                    </a:lnTo>
                    <a:lnTo>
                      <a:pt x="75" y="68"/>
                    </a:lnTo>
                    <a:lnTo>
                      <a:pt x="75" y="68"/>
                    </a:lnTo>
                    <a:lnTo>
                      <a:pt x="75" y="68"/>
                    </a:lnTo>
                    <a:lnTo>
                      <a:pt x="75" y="68"/>
                    </a:lnTo>
                    <a:lnTo>
                      <a:pt x="75" y="68"/>
                    </a:lnTo>
                    <a:lnTo>
                      <a:pt x="74" y="68"/>
                    </a:lnTo>
                    <a:lnTo>
                      <a:pt x="72" y="66"/>
                    </a:lnTo>
                    <a:lnTo>
                      <a:pt x="71" y="66"/>
                    </a:lnTo>
                    <a:lnTo>
                      <a:pt x="66" y="66"/>
                    </a:lnTo>
                    <a:lnTo>
                      <a:pt x="66" y="68"/>
                    </a:lnTo>
                    <a:lnTo>
                      <a:pt x="66" y="68"/>
                    </a:lnTo>
                    <a:lnTo>
                      <a:pt x="65" y="68"/>
                    </a:lnTo>
                    <a:lnTo>
                      <a:pt x="65" y="68"/>
                    </a:lnTo>
                    <a:lnTo>
                      <a:pt x="63" y="68"/>
                    </a:lnTo>
                    <a:lnTo>
                      <a:pt x="63" y="68"/>
                    </a:lnTo>
                    <a:lnTo>
                      <a:pt x="63" y="68"/>
                    </a:lnTo>
                    <a:lnTo>
                      <a:pt x="62" y="66"/>
                    </a:lnTo>
                    <a:lnTo>
                      <a:pt x="59" y="68"/>
                    </a:lnTo>
                    <a:lnTo>
                      <a:pt x="59" y="68"/>
                    </a:lnTo>
                    <a:lnTo>
                      <a:pt x="57" y="68"/>
                    </a:lnTo>
                    <a:lnTo>
                      <a:pt x="57" y="68"/>
                    </a:lnTo>
                    <a:lnTo>
                      <a:pt x="57" y="68"/>
                    </a:lnTo>
                    <a:lnTo>
                      <a:pt x="56" y="68"/>
                    </a:lnTo>
                    <a:lnTo>
                      <a:pt x="54" y="69"/>
                    </a:lnTo>
                    <a:lnTo>
                      <a:pt x="52" y="69"/>
                    </a:lnTo>
                    <a:lnTo>
                      <a:pt x="52" y="68"/>
                    </a:lnTo>
                    <a:lnTo>
                      <a:pt x="52" y="68"/>
                    </a:lnTo>
                    <a:lnTo>
                      <a:pt x="51" y="66"/>
                    </a:lnTo>
                    <a:lnTo>
                      <a:pt x="51" y="65"/>
                    </a:lnTo>
                    <a:lnTo>
                      <a:pt x="51" y="65"/>
                    </a:lnTo>
                    <a:lnTo>
                      <a:pt x="51" y="65"/>
                    </a:lnTo>
                    <a:lnTo>
                      <a:pt x="49" y="66"/>
                    </a:lnTo>
                    <a:lnTo>
                      <a:pt x="49" y="66"/>
                    </a:lnTo>
                    <a:lnTo>
                      <a:pt x="48" y="68"/>
                    </a:lnTo>
                    <a:lnTo>
                      <a:pt x="46" y="71"/>
                    </a:lnTo>
                    <a:lnTo>
                      <a:pt x="45" y="71"/>
                    </a:lnTo>
                    <a:lnTo>
                      <a:pt x="45" y="72"/>
                    </a:lnTo>
                    <a:lnTo>
                      <a:pt x="43" y="72"/>
                    </a:lnTo>
                    <a:lnTo>
                      <a:pt x="42" y="72"/>
                    </a:lnTo>
                    <a:lnTo>
                      <a:pt x="42" y="72"/>
                    </a:lnTo>
                    <a:lnTo>
                      <a:pt x="40" y="74"/>
                    </a:lnTo>
                    <a:lnTo>
                      <a:pt x="40" y="74"/>
                    </a:lnTo>
                    <a:lnTo>
                      <a:pt x="39" y="75"/>
                    </a:lnTo>
                    <a:lnTo>
                      <a:pt x="39" y="75"/>
                    </a:lnTo>
                    <a:lnTo>
                      <a:pt x="39" y="77"/>
                    </a:lnTo>
                    <a:lnTo>
                      <a:pt x="39" y="77"/>
                    </a:lnTo>
                    <a:lnTo>
                      <a:pt x="37" y="77"/>
                    </a:lnTo>
                    <a:lnTo>
                      <a:pt x="36" y="77"/>
                    </a:lnTo>
                    <a:lnTo>
                      <a:pt x="36" y="75"/>
                    </a:lnTo>
                    <a:lnTo>
                      <a:pt x="34" y="75"/>
                    </a:lnTo>
                    <a:lnTo>
                      <a:pt x="34" y="75"/>
                    </a:lnTo>
                    <a:lnTo>
                      <a:pt x="34" y="77"/>
                    </a:lnTo>
                    <a:lnTo>
                      <a:pt x="33" y="77"/>
                    </a:lnTo>
                    <a:lnTo>
                      <a:pt x="33" y="75"/>
                    </a:lnTo>
                    <a:lnTo>
                      <a:pt x="31" y="75"/>
                    </a:lnTo>
                    <a:lnTo>
                      <a:pt x="31" y="75"/>
                    </a:lnTo>
                    <a:lnTo>
                      <a:pt x="31" y="75"/>
                    </a:lnTo>
                    <a:lnTo>
                      <a:pt x="31" y="77"/>
                    </a:lnTo>
                    <a:lnTo>
                      <a:pt x="31" y="78"/>
                    </a:lnTo>
                    <a:lnTo>
                      <a:pt x="31" y="78"/>
                    </a:lnTo>
                    <a:lnTo>
                      <a:pt x="30" y="78"/>
                    </a:lnTo>
                    <a:lnTo>
                      <a:pt x="30" y="80"/>
                    </a:lnTo>
                    <a:lnTo>
                      <a:pt x="28" y="80"/>
                    </a:lnTo>
                    <a:lnTo>
                      <a:pt x="28" y="78"/>
                    </a:lnTo>
                    <a:lnTo>
                      <a:pt x="28" y="78"/>
                    </a:lnTo>
                    <a:lnTo>
                      <a:pt x="26" y="80"/>
                    </a:lnTo>
                    <a:lnTo>
                      <a:pt x="26" y="80"/>
                    </a:lnTo>
                    <a:lnTo>
                      <a:pt x="25" y="80"/>
                    </a:lnTo>
                    <a:lnTo>
                      <a:pt x="25" y="80"/>
                    </a:lnTo>
                    <a:lnTo>
                      <a:pt x="23" y="81"/>
                    </a:lnTo>
                    <a:lnTo>
                      <a:pt x="22" y="81"/>
                    </a:lnTo>
                    <a:lnTo>
                      <a:pt x="22" y="81"/>
                    </a:lnTo>
                    <a:lnTo>
                      <a:pt x="22" y="81"/>
                    </a:lnTo>
                    <a:lnTo>
                      <a:pt x="19" y="83"/>
                    </a:lnTo>
                    <a:lnTo>
                      <a:pt x="17" y="83"/>
                    </a:lnTo>
                    <a:lnTo>
                      <a:pt x="16" y="85"/>
                    </a:lnTo>
                    <a:lnTo>
                      <a:pt x="14" y="85"/>
                    </a:lnTo>
                    <a:lnTo>
                      <a:pt x="14" y="86"/>
                    </a:lnTo>
                    <a:lnTo>
                      <a:pt x="13" y="88"/>
                    </a:lnTo>
                    <a:lnTo>
                      <a:pt x="11" y="88"/>
                    </a:lnTo>
                    <a:lnTo>
                      <a:pt x="11" y="88"/>
                    </a:lnTo>
                    <a:lnTo>
                      <a:pt x="10" y="88"/>
                    </a:lnTo>
                    <a:lnTo>
                      <a:pt x="8" y="89"/>
                    </a:lnTo>
                    <a:lnTo>
                      <a:pt x="8" y="88"/>
                    </a:lnTo>
                    <a:lnTo>
                      <a:pt x="8" y="88"/>
                    </a:lnTo>
                    <a:lnTo>
                      <a:pt x="7" y="89"/>
                    </a:lnTo>
                    <a:lnTo>
                      <a:pt x="7" y="89"/>
                    </a:lnTo>
                    <a:lnTo>
                      <a:pt x="5" y="89"/>
                    </a:lnTo>
                    <a:lnTo>
                      <a:pt x="5" y="89"/>
                    </a:lnTo>
                    <a:lnTo>
                      <a:pt x="5" y="89"/>
                    </a:lnTo>
                    <a:lnTo>
                      <a:pt x="5" y="89"/>
                    </a:lnTo>
                    <a:lnTo>
                      <a:pt x="5" y="88"/>
                    </a:lnTo>
                    <a:lnTo>
                      <a:pt x="3" y="88"/>
                    </a:lnTo>
                    <a:lnTo>
                      <a:pt x="3" y="88"/>
                    </a:lnTo>
                    <a:lnTo>
                      <a:pt x="3" y="88"/>
                    </a:lnTo>
                    <a:lnTo>
                      <a:pt x="3" y="86"/>
                    </a:lnTo>
                    <a:lnTo>
                      <a:pt x="3" y="86"/>
                    </a:lnTo>
                    <a:lnTo>
                      <a:pt x="2" y="85"/>
                    </a:lnTo>
                    <a:lnTo>
                      <a:pt x="0" y="81"/>
                    </a:lnTo>
                    <a:lnTo>
                      <a:pt x="0" y="81"/>
                    </a:lnTo>
                    <a:lnTo>
                      <a:pt x="0" y="80"/>
                    </a:lnTo>
                    <a:lnTo>
                      <a:pt x="3" y="78"/>
                    </a:lnTo>
                    <a:lnTo>
                      <a:pt x="7" y="77"/>
                    </a:lnTo>
                    <a:lnTo>
                      <a:pt x="11" y="74"/>
                    </a:lnTo>
                    <a:lnTo>
                      <a:pt x="14" y="72"/>
                    </a:lnTo>
                    <a:lnTo>
                      <a:pt x="14" y="71"/>
                    </a:lnTo>
                    <a:lnTo>
                      <a:pt x="14" y="71"/>
                    </a:lnTo>
                    <a:lnTo>
                      <a:pt x="13" y="69"/>
                    </a:lnTo>
                    <a:lnTo>
                      <a:pt x="13" y="68"/>
                    </a:lnTo>
                    <a:lnTo>
                      <a:pt x="11" y="65"/>
                    </a:lnTo>
                    <a:lnTo>
                      <a:pt x="11" y="63"/>
                    </a:lnTo>
                    <a:lnTo>
                      <a:pt x="11" y="60"/>
                    </a:lnTo>
                    <a:lnTo>
                      <a:pt x="11" y="55"/>
                    </a:lnTo>
                    <a:lnTo>
                      <a:pt x="13" y="52"/>
                    </a:lnTo>
                    <a:lnTo>
                      <a:pt x="13" y="48"/>
                    </a:lnTo>
                    <a:lnTo>
                      <a:pt x="13" y="43"/>
                    </a:lnTo>
                    <a:lnTo>
                      <a:pt x="13" y="40"/>
                    </a:lnTo>
                    <a:lnTo>
                      <a:pt x="13" y="36"/>
                    </a:lnTo>
                    <a:lnTo>
                      <a:pt x="13" y="32"/>
                    </a:lnTo>
                    <a:lnTo>
                      <a:pt x="14" y="28"/>
                    </a:lnTo>
                    <a:lnTo>
                      <a:pt x="14" y="25"/>
                    </a:lnTo>
                    <a:lnTo>
                      <a:pt x="14" y="20"/>
                    </a:lnTo>
                    <a:lnTo>
                      <a:pt x="14" y="17"/>
                    </a:lnTo>
                    <a:lnTo>
                      <a:pt x="14" y="13"/>
                    </a:lnTo>
                    <a:lnTo>
                      <a:pt x="14" y="9"/>
                    </a:lnTo>
                    <a:lnTo>
                      <a:pt x="14" y="5"/>
                    </a:lnTo>
                    <a:lnTo>
                      <a:pt x="16" y="0"/>
                    </a:lnTo>
                    <a:lnTo>
                      <a:pt x="23" y="2"/>
                    </a:lnTo>
                    <a:lnTo>
                      <a:pt x="31" y="2"/>
                    </a:lnTo>
                    <a:lnTo>
                      <a:pt x="39" y="2"/>
                    </a:lnTo>
                    <a:lnTo>
                      <a:pt x="46" y="2"/>
                    </a:lnTo>
                    <a:lnTo>
                      <a:pt x="49" y="2"/>
                    </a:lnTo>
                    <a:lnTo>
                      <a:pt x="54" y="2"/>
                    </a:lnTo>
                    <a:lnTo>
                      <a:pt x="57" y="3"/>
                    </a:lnTo>
                    <a:lnTo>
                      <a:pt x="57" y="5"/>
                    </a:lnTo>
                    <a:lnTo>
                      <a:pt x="60" y="5"/>
                    </a:lnTo>
                    <a:lnTo>
                      <a:pt x="60" y="3"/>
                    </a:lnTo>
                    <a:lnTo>
                      <a:pt x="69" y="3"/>
                    </a:lnTo>
                    <a:lnTo>
                      <a:pt x="71" y="3"/>
                    </a:lnTo>
                    <a:lnTo>
                      <a:pt x="72" y="3"/>
                    </a:lnTo>
                    <a:lnTo>
                      <a:pt x="72" y="3"/>
                    </a:lnTo>
                    <a:lnTo>
                      <a:pt x="74" y="3"/>
                    </a:lnTo>
                    <a:lnTo>
                      <a:pt x="77" y="3"/>
                    </a:lnTo>
                    <a:lnTo>
                      <a:pt x="86" y="3"/>
                    </a:lnTo>
                    <a:lnTo>
                      <a:pt x="95" y="3"/>
                    </a:lnTo>
                    <a:lnTo>
                      <a:pt x="105" y="3"/>
                    </a:lnTo>
                    <a:lnTo>
                      <a:pt x="114" y="3"/>
                    </a:lnTo>
                    <a:lnTo>
                      <a:pt x="121" y="3"/>
                    </a:lnTo>
                    <a:lnTo>
                      <a:pt x="121" y="5"/>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3" name="Freeform 302">
                <a:extLst>
                  <a:ext uri="{FF2B5EF4-FFF2-40B4-BE49-F238E27FC236}">
                    <a16:creationId xmlns:a16="http://schemas.microsoft.com/office/drawing/2014/main" id="{D0523EAE-8976-47BE-B3C9-4DB55876EAB3}"/>
                  </a:ext>
                </a:extLst>
              </p:cNvPr>
              <p:cNvSpPr>
                <a:spLocks/>
              </p:cNvSpPr>
              <p:nvPr/>
            </p:nvSpPr>
            <p:spPr bwMode="auto">
              <a:xfrm>
                <a:off x="2283526" y="5769442"/>
                <a:ext cx="69474" cy="136552"/>
              </a:xfrm>
              <a:custGeom>
                <a:avLst/>
                <a:gdLst>
                  <a:gd name="T0" fmla="*/ 116 w 116"/>
                  <a:gd name="T1" fmla="*/ 197 h 228"/>
                  <a:gd name="T2" fmla="*/ 112 w 116"/>
                  <a:gd name="T3" fmla="*/ 207 h 228"/>
                  <a:gd name="T4" fmla="*/ 107 w 116"/>
                  <a:gd name="T5" fmla="*/ 214 h 228"/>
                  <a:gd name="T6" fmla="*/ 96 w 116"/>
                  <a:gd name="T7" fmla="*/ 216 h 228"/>
                  <a:gd name="T8" fmla="*/ 93 w 116"/>
                  <a:gd name="T9" fmla="*/ 219 h 228"/>
                  <a:gd name="T10" fmla="*/ 89 w 116"/>
                  <a:gd name="T11" fmla="*/ 219 h 228"/>
                  <a:gd name="T12" fmla="*/ 87 w 116"/>
                  <a:gd name="T13" fmla="*/ 220 h 228"/>
                  <a:gd name="T14" fmla="*/ 84 w 116"/>
                  <a:gd name="T15" fmla="*/ 225 h 228"/>
                  <a:gd name="T16" fmla="*/ 80 w 116"/>
                  <a:gd name="T17" fmla="*/ 228 h 228"/>
                  <a:gd name="T18" fmla="*/ 72 w 116"/>
                  <a:gd name="T19" fmla="*/ 228 h 228"/>
                  <a:gd name="T20" fmla="*/ 50 w 116"/>
                  <a:gd name="T21" fmla="*/ 228 h 228"/>
                  <a:gd name="T22" fmla="*/ 28 w 116"/>
                  <a:gd name="T23" fmla="*/ 227 h 228"/>
                  <a:gd name="T24" fmla="*/ 5 w 116"/>
                  <a:gd name="T25" fmla="*/ 227 h 228"/>
                  <a:gd name="T26" fmla="*/ 5 w 116"/>
                  <a:gd name="T27" fmla="*/ 227 h 228"/>
                  <a:gd name="T28" fmla="*/ 5 w 116"/>
                  <a:gd name="T29" fmla="*/ 227 h 228"/>
                  <a:gd name="T30" fmla="*/ 5 w 116"/>
                  <a:gd name="T31" fmla="*/ 227 h 228"/>
                  <a:gd name="T32" fmla="*/ 1 w 116"/>
                  <a:gd name="T33" fmla="*/ 219 h 228"/>
                  <a:gd name="T34" fmla="*/ 0 w 116"/>
                  <a:gd name="T35" fmla="*/ 213 h 228"/>
                  <a:gd name="T36" fmla="*/ 1 w 116"/>
                  <a:gd name="T37" fmla="*/ 205 h 228"/>
                  <a:gd name="T38" fmla="*/ 6 w 116"/>
                  <a:gd name="T39" fmla="*/ 194 h 228"/>
                  <a:gd name="T40" fmla="*/ 6 w 116"/>
                  <a:gd name="T41" fmla="*/ 184 h 228"/>
                  <a:gd name="T42" fmla="*/ 6 w 116"/>
                  <a:gd name="T43" fmla="*/ 182 h 228"/>
                  <a:gd name="T44" fmla="*/ 8 w 116"/>
                  <a:gd name="T45" fmla="*/ 179 h 228"/>
                  <a:gd name="T46" fmla="*/ 9 w 116"/>
                  <a:gd name="T47" fmla="*/ 155 h 228"/>
                  <a:gd name="T48" fmla="*/ 15 w 116"/>
                  <a:gd name="T49" fmla="*/ 144 h 228"/>
                  <a:gd name="T50" fmla="*/ 21 w 116"/>
                  <a:gd name="T51" fmla="*/ 135 h 228"/>
                  <a:gd name="T52" fmla="*/ 23 w 116"/>
                  <a:gd name="T53" fmla="*/ 125 h 228"/>
                  <a:gd name="T54" fmla="*/ 28 w 116"/>
                  <a:gd name="T55" fmla="*/ 116 h 228"/>
                  <a:gd name="T56" fmla="*/ 32 w 116"/>
                  <a:gd name="T57" fmla="*/ 104 h 228"/>
                  <a:gd name="T58" fmla="*/ 38 w 116"/>
                  <a:gd name="T59" fmla="*/ 86 h 228"/>
                  <a:gd name="T60" fmla="*/ 47 w 116"/>
                  <a:gd name="T61" fmla="*/ 81 h 228"/>
                  <a:gd name="T62" fmla="*/ 58 w 116"/>
                  <a:gd name="T63" fmla="*/ 72 h 228"/>
                  <a:gd name="T64" fmla="*/ 61 w 116"/>
                  <a:gd name="T65" fmla="*/ 66 h 228"/>
                  <a:gd name="T66" fmla="*/ 63 w 116"/>
                  <a:gd name="T67" fmla="*/ 63 h 228"/>
                  <a:gd name="T68" fmla="*/ 58 w 116"/>
                  <a:gd name="T69" fmla="*/ 52 h 228"/>
                  <a:gd name="T70" fmla="*/ 66 w 116"/>
                  <a:gd name="T71" fmla="*/ 37 h 228"/>
                  <a:gd name="T72" fmla="*/ 64 w 116"/>
                  <a:gd name="T73" fmla="*/ 27 h 228"/>
                  <a:gd name="T74" fmla="*/ 66 w 116"/>
                  <a:gd name="T75" fmla="*/ 23 h 228"/>
                  <a:gd name="T76" fmla="*/ 70 w 116"/>
                  <a:gd name="T77" fmla="*/ 14 h 228"/>
                  <a:gd name="T78" fmla="*/ 70 w 116"/>
                  <a:gd name="T79" fmla="*/ 7 h 228"/>
                  <a:gd name="T80" fmla="*/ 78 w 116"/>
                  <a:gd name="T81" fmla="*/ 1 h 228"/>
                  <a:gd name="T82" fmla="*/ 89 w 116"/>
                  <a:gd name="T83" fmla="*/ 4 h 228"/>
                  <a:gd name="T84" fmla="*/ 92 w 116"/>
                  <a:gd name="T85" fmla="*/ 6 h 228"/>
                  <a:gd name="T86" fmla="*/ 93 w 116"/>
                  <a:gd name="T87" fmla="*/ 29 h 228"/>
                  <a:gd name="T88" fmla="*/ 95 w 116"/>
                  <a:gd name="T89" fmla="*/ 53 h 228"/>
                  <a:gd name="T90" fmla="*/ 96 w 116"/>
                  <a:gd name="T91" fmla="*/ 76 h 228"/>
                  <a:gd name="T92" fmla="*/ 98 w 116"/>
                  <a:gd name="T93" fmla="*/ 101 h 228"/>
                  <a:gd name="T94" fmla="*/ 98 w 116"/>
                  <a:gd name="T95" fmla="*/ 124 h 228"/>
                  <a:gd name="T96" fmla="*/ 99 w 116"/>
                  <a:gd name="T97" fmla="*/ 147 h 228"/>
                  <a:gd name="T98" fmla="*/ 99 w 116"/>
                  <a:gd name="T99" fmla="*/ 159 h 228"/>
                  <a:gd name="T100" fmla="*/ 99 w 116"/>
                  <a:gd name="T101" fmla="*/ 164 h 228"/>
                  <a:gd name="T102" fmla="*/ 99 w 116"/>
                  <a:gd name="T103" fmla="*/ 168 h 228"/>
                  <a:gd name="T104" fmla="*/ 104 w 116"/>
                  <a:gd name="T105" fmla="*/ 176 h 228"/>
                  <a:gd name="T106" fmla="*/ 109 w 116"/>
                  <a:gd name="T107" fmla="*/ 184 h 228"/>
                  <a:gd name="T108" fmla="*/ 109 w 116"/>
                  <a:gd name="T109"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228">
                    <a:moveTo>
                      <a:pt x="113" y="196"/>
                    </a:moveTo>
                    <a:lnTo>
                      <a:pt x="113" y="197"/>
                    </a:lnTo>
                    <a:lnTo>
                      <a:pt x="115" y="197"/>
                    </a:lnTo>
                    <a:lnTo>
                      <a:pt x="116" y="197"/>
                    </a:lnTo>
                    <a:lnTo>
                      <a:pt x="116" y="197"/>
                    </a:lnTo>
                    <a:lnTo>
                      <a:pt x="116" y="199"/>
                    </a:lnTo>
                    <a:lnTo>
                      <a:pt x="115" y="201"/>
                    </a:lnTo>
                    <a:lnTo>
                      <a:pt x="115" y="201"/>
                    </a:lnTo>
                    <a:lnTo>
                      <a:pt x="115" y="202"/>
                    </a:lnTo>
                    <a:lnTo>
                      <a:pt x="112" y="207"/>
                    </a:lnTo>
                    <a:lnTo>
                      <a:pt x="110" y="210"/>
                    </a:lnTo>
                    <a:lnTo>
                      <a:pt x="109" y="213"/>
                    </a:lnTo>
                    <a:lnTo>
                      <a:pt x="109" y="213"/>
                    </a:lnTo>
                    <a:lnTo>
                      <a:pt x="109" y="213"/>
                    </a:lnTo>
                    <a:lnTo>
                      <a:pt x="107" y="214"/>
                    </a:lnTo>
                    <a:lnTo>
                      <a:pt x="106" y="214"/>
                    </a:lnTo>
                    <a:lnTo>
                      <a:pt x="104" y="213"/>
                    </a:lnTo>
                    <a:lnTo>
                      <a:pt x="103" y="213"/>
                    </a:lnTo>
                    <a:lnTo>
                      <a:pt x="103" y="213"/>
                    </a:lnTo>
                    <a:lnTo>
                      <a:pt x="96" y="216"/>
                    </a:lnTo>
                    <a:lnTo>
                      <a:pt x="95" y="216"/>
                    </a:lnTo>
                    <a:lnTo>
                      <a:pt x="95" y="216"/>
                    </a:lnTo>
                    <a:lnTo>
                      <a:pt x="93" y="217"/>
                    </a:lnTo>
                    <a:lnTo>
                      <a:pt x="93" y="217"/>
                    </a:lnTo>
                    <a:lnTo>
                      <a:pt x="93" y="219"/>
                    </a:lnTo>
                    <a:lnTo>
                      <a:pt x="92" y="219"/>
                    </a:lnTo>
                    <a:lnTo>
                      <a:pt x="92" y="219"/>
                    </a:lnTo>
                    <a:lnTo>
                      <a:pt x="90" y="219"/>
                    </a:lnTo>
                    <a:lnTo>
                      <a:pt x="90" y="219"/>
                    </a:lnTo>
                    <a:lnTo>
                      <a:pt x="89" y="219"/>
                    </a:lnTo>
                    <a:lnTo>
                      <a:pt x="89" y="219"/>
                    </a:lnTo>
                    <a:lnTo>
                      <a:pt x="89" y="219"/>
                    </a:lnTo>
                    <a:lnTo>
                      <a:pt x="87" y="219"/>
                    </a:lnTo>
                    <a:lnTo>
                      <a:pt x="87" y="220"/>
                    </a:lnTo>
                    <a:lnTo>
                      <a:pt x="87" y="220"/>
                    </a:lnTo>
                    <a:lnTo>
                      <a:pt x="87" y="222"/>
                    </a:lnTo>
                    <a:lnTo>
                      <a:pt x="86" y="224"/>
                    </a:lnTo>
                    <a:lnTo>
                      <a:pt x="86" y="224"/>
                    </a:lnTo>
                    <a:lnTo>
                      <a:pt x="86" y="225"/>
                    </a:lnTo>
                    <a:lnTo>
                      <a:pt x="84" y="225"/>
                    </a:lnTo>
                    <a:lnTo>
                      <a:pt x="83" y="225"/>
                    </a:lnTo>
                    <a:lnTo>
                      <a:pt x="83" y="225"/>
                    </a:lnTo>
                    <a:lnTo>
                      <a:pt x="83" y="225"/>
                    </a:lnTo>
                    <a:lnTo>
                      <a:pt x="81" y="227"/>
                    </a:lnTo>
                    <a:lnTo>
                      <a:pt x="80" y="228"/>
                    </a:lnTo>
                    <a:lnTo>
                      <a:pt x="80" y="228"/>
                    </a:lnTo>
                    <a:lnTo>
                      <a:pt x="78" y="228"/>
                    </a:lnTo>
                    <a:lnTo>
                      <a:pt x="78" y="228"/>
                    </a:lnTo>
                    <a:lnTo>
                      <a:pt x="77" y="228"/>
                    </a:lnTo>
                    <a:lnTo>
                      <a:pt x="72" y="228"/>
                    </a:lnTo>
                    <a:lnTo>
                      <a:pt x="67" y="228"/>
                    </a:lnTo>
                    <a:lnTo>
                      <a:pt x="63" y="228"/>
                    </a:lnTo>
                    <a:lnTo>
                      <a:pt x="58" y="228"/>
                    </a:lnTo>
                    <a:lnTo>
                      <a:pt x="55" y="228"/>
                    </a:lnTo>
                    <a:lnTo>
                      <a:pt x="50" y="228"/>
                    </a:lnTo>
                    <a:lnTo>
                      <a:pt x="46" y="228"/>
                    </a:lnTo>
                    <a:lnTo>
                      <a:pt x="41" y="228"/>
                    </a:lnTo>
                    <a:lnTo>
                      <a:pt x="37" y="227"/>
                    </a:lnTo>
                    <a:lnTo>
                      <a:pt x="32" y="227"/>
                    </a:lnTo>
                    <a:lnTo>
                      <a:pt x="28" y="227"/>
                    </a:lnTo>
                    <a:lnTo>
                      <a:pt x="23" y="227"/>
                    </a:lnTo>
                    <a:lnTo>
                      <a:pt x="18" y="227"/>
                    </a:lnTo>
                    <a:lnTo>
                      <a:pt x="14" y="227"/>
                    </a:lnTo>
                    <a:lnTo>
                      <a:pt x="9"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7"/>
                    </a:lnTo>
                    <a:lnTo>
                      <a:pt x="5" y="224"/>
                    </a:lnTo>
                    <a:lnTo>
                      <a:pt x="3" y="222"/>
                    </a:lnTo>
                    <a:lnTo>
                      <a:pt x="1" y="219"/>
                    </a:lnTo>
                    <a:lnTo>
                      <a:pt x="0" y="219"/>
                    </a:lnTo>
                    <a:lnTo>
                      <a:pt x="0" y="217"/>
                    </a:lnTo>
                    <a:lnTo>
                      <a:pt x="0" y="216"/>
                    </a:lnTo>
                    <a:lnTo>
                      <a:pt x="0" y="214"/>
                    </a:lnTo>
                    <a:lnTo>
                      <a:pt x="0" y="213"/>
                    </a:lnTo>
                    <a:lnTo>
                      <a:pt x="0" y="213"/>
                    </a:lnTo>
                    <a:lnTo>
                      <a:pt x="0" y="211"/>
                    </a:lnTo>
                    <a:lnTo>
                      <a:pt x="1" y="210"/>
                    </a:lnTo>
                    <a:lnTo>
                      <a:pt x="1" y="207"/>
                    </a:lnTo>
                    <a:lnTo>
                      <a:pt x="1" y="205"/>
                    </a:lnTo>
                    <a:lnTo>
                      <a:pt x="3" y="205"/>
                    </a:lnTo>
                    <a:lnTo>
                      <a:pt x="5" y="204"/>
                    </a:lnTo>
                    <a:lnTo>
                      <a:pt x="5" y="202"/>
                    </a:lnTo>
                    <a:lnTo>
                      <a:pt x="5" y="199"/>
                    </a:lnTo>
                    <a:lnTo>
                      <a:pt x="6" y="194"/>
                    </a:lnTo>
                    <a:lnTo>
                      <a:pt x="6" y="191"/>
                    </a:lnTo>
                    <a:lnTo>
                      <a:pt x="6" y="190"/>
                    </a:lnTo>
                    <a:lnTo>
                      <a:pt x="6" y="188"/>
                    </a:lnTo>
                    <a:lnTo>
                      <a:pt x="6" y="185"/>
                    </a:lnTo>
                    <a:lnTo>
                      <a:pt x="6" y="184"/>
                    </a:lnTo>
                    <a:lnTo>
                      <a:pt x="8" y="184"/>
                    </a:lnTo>
                    <a:lnTo>
                      <a:pt x="8" y="184"/>
                    </a:lnTo>
                    <a:lnTo>
                      <a:pt x="8" y="184"/>
                    </a:lnTo>
                    <a:lnTo>
                      <a:pt x="8" y="182"/>
                    </a:lnTo>
                    <a:lnTo>
                      <a:pt x="6" y="182"/>
                    </a:lnTo>
                    <a:lnTo>
                      <a:pt x="6" y="182"/>
                    </a:lnTo>
                    <a:lnTo>
                      <a:pt x="8" y="181"/>
                    </a:lnTo>
                    <a:lnTo>
                      <a:pt x="8" y="181"/>
                    </a:lnTo>
                    <a:lnTo>
                      <a:pt x="8" y="179"/>
                    </a:lnTo>
                    <a:lnTo>
                      <a:pt x="8" y="179"/>
                    </a:lnTo>
                    <a:lnTo>
                      <a:pt x="9" y="178"/>
                    </a:lnTo>
                    <a:lnTo>
                      <a:pt x="9" y="174"/>
                    </a:lnTo>
                    <a:lnTo>
                      <a:pt x="9" y="171"/>
                    </a:lnTo>
                    <a:lnTo>
                      <a:pt x="9" y="158"/>
                    </a:lnTo>
                    <a:lnTo>
                      <a:pt x="9" y="155"/>
                    </a:lnTo>
                    <a:lnTo>
                      <a:pt x="11" y="153"/>
                    </a:lnTo>
                    <a:lnTo>
                      <a:pt x="12" y="152"/>
                    </a:lnTo>
                    <a:lnTo>
                      <a:pt x="14" y="150"/>
                    </a:lnTo>
                    <a:lnTo>
                      <a:pt x="14" y="148"/>
                    </a:lnTo>
                    <a:lnTo>
                      <a:pt x="15" y="144"/>
                    </a:lnTo>
                    <a:lnTo>
                      <a:pt x="15" y="141"/>
                    </a:lnTo>
                    <a:lnTo>
                      <a:pt x="15" y="141"/>
                    </a:lnTo>
                    <a:lnTo>
                      <a:pt x="17" y="139"/>
                    </a:lnTo>
                    <a:lnTo>
                      <a:pt x="18" y="138"/>
                    </a:lnTo>
                    <a:lnTo>
                      <a:pt x="21" y="135"/>
                    </a:lnTo>
                    <a:lnTo>
                      <a:pt x="21" y="133"/>
                    </a:lnTo>
                    <a:lnTo>
                      <a:pt x="23" y="132"/>
                    </a:lnTo>
                    <a:lnTo>
                      <a:pt x="23" y="130"/>
                    </a:lnTo>
                    <a:lnTo>
                      <a:pt x="23" y="129"/>
                    </a:lnTo>
                    <a:lnTo>
                      <a:pt x="23" y="125"/>
                    </a:lnTo>
                    <a:lnTo>
                      <a:pt x="24" y="124"/>
                    </a:lnTo>
                    <a:lnTo>
                      <a:pt x="28" y="118"/>
                    </a:lnTo>
                    <a:lnTo>
                      <a:pt x="28" y="118"/>
                    </a:lnTo>
                    <a:lnTo>
                      <a:pt x="28" y="118"/>
                    </a:lnTo>
                    <a:lnTo>
                      <a:pt x="28" y="116"/>
                    </a:lnTo>
                    <a:lnTo>
                      <a:pt x="28" y="116"/>
                    </a:lnTo>
                    <a:lnTo>
                      <a:pt x="28" y="115"/>
                    </a:lnTo>
                    <a:lnTo>
                      <a:pt x="31" y="110"/>
                    </a:lnTo>
                    <a:lnTo>
                      <a:pt x="31" y="107"/>
                    </a:lnTo>
                    <a:lnTo>
                      <a:pt x="32" y="104"/>
                    </a:lnTo>
                    <a:lnTo>
                      <a:pt x="31" y="96"/>
                    </a:lnTo>
                    <a:lnTo>
                      <a:pt x="32" y="92"/>
                    </a:lnTo>
                    <a:lnTo>
                      <a:pt x="34" y="89"/>
                    </a:lnTo>
                    <a:lnTo>
                      <a:pt x="35" y="86"/>
                    </a:lnTo>
                    <a:lnTo>
                      <a:pt x="38" y="86"/>
                    </a:lnTo>
                    <a:lnTo>
                      <a:pt x="41" y="86"/>
                    </a:lnTo>
                    <a:lnTo>
                      <a:pt x="43" y="86"/>
                    </a:lnTo>
                    <a:lnTo>
                      <a:pt x="44" y="84"/>
                    </a:lnTo>
                    <a:lnTo>
                      <a:pt x="46" y="83"/>
                    </a:lnTo>
                    <a:lnTo>
                      <a:pt x="47" y="81"/>
                    </a:lnTo>
                    <a:lnTo>
                      <a:pt x="54" y="78"/>
                    </a:lnTo>
                    <a:lnTo>
                      <a:pt x="55" y="76"/>
                    </a:lnTo>
                    <a:lnTo>
                      <a:pt x="55" y="76"/>
                    </a:lnTo>
                    <a:lnTo>
                      <a:pt x="57" y="75"/>
                    </a:lnTo>
                    <a:lnTo>
                      <a:pt x="58" y="72"/>
                    </a:lnTo>
                    <a:lnTo>
                      <a:pt x="60" y="70"/>
                    </a:lnTo>
                    <a:lnTo>
                      <a:pt x="60" y="69"/>
                    </a:lnTo>
                    <a:lnTo>
                      <a:pt x="60" y="67"/>
                    </a:lnTo>
                    <a:lnTo>
                      <a:pt x="60" y="66"/>
                    </a:lnTo>
                    <a:lnTo>
                      <a:pt x="61" y="66"/>
                    </a:lnTo>
                    <a:lnTo>
                      <a:pt x="61" y="66"/>
                    </a:lnTo>
                    <a:lnTo>
                      <a:pt x="63" y="66"/>
                    </a:lnTo>
                    <a:lnTo>
                      <a:pt x="63" y="64"/>
                    </a:lnTo>
                    <a:lnTo>
                      <a:pt x="63" y="64"/>
                    </a:lnTo>
                    <a:lnTo>
                      <a:pt x="63" y="63"/>
                    </a:lnTo>
                    <a:lnTo>
                      <a:pt x="61" y="61"/>
                    </a:lnTo>
                    <a:lnTo>
                      <a:pt x="60" y="57"/>
                    </a:lnTo>
                    <a:lnTo>
                      <a:pt x="60" y="55"/>
                    </a:lnTo>
                    <a:lnTo>
                      <a:pt x="60" y="53"/>
                    </a:lnTo>
                    <a:lnTo>
                      <a:pt x="58" y="52"/>
                    </a:lnTo>
                    <a:lnTo>
                      <a:pt x="58" y="50"/>
                    </a:lnTo>
                    <a:lnTo>
                      <a:pt x="58" y="49"/>
                    </a:lnTo>
                    <a:lnTo>
                      <a:pt x="60" y="46"/>
                    </a:lnTo>
                    <a:lnTo>
                      <a:pt x="63" y="41"/>
                    </a:lnTo>
                    <a:lnTo>
                      <a:pt x="66" y="37"/>
                    </a:lnTo>
                    <a:lnTo>
                      <a:pt x="66" y="35"/>
                    </a:lnTo>
                    <a:lnTo>
                      <a:pt x="66" y="34"/>
                    </a:lnTo>
                    <a:lnTo>
                      <a:pt x="64" y="32"/>
                    </a:lnTo>
                    <a:lnTo>
                      <a:pt x="64" y="30"/>
                    </a:lnTo>
                    <a:lnTo>
                      <a:pt x="64" y="27"/>
                    </a:lnTo>
                    <a:lnTo>
                      <a:pt x="64" y="27"/>
                    </a:lnTo>
                    <a:lnTo>
                      <a:pt x="66" y="26"/>
                    </a:lnTo>
                    <a:lnTo>
                      <a:pt x="66" y="26"/>
                    </a:lnTo>
                    <a:lnTo>
                      <a:pt x="66" y="24"/>
                    </a:lnTo>
                    <a:lnTo>
                      <a:pt x="66" y="23"/>
                    </a:lnTo>
                    <a:lnTo>
                      <a:pt x="66" y="21"/>
                    </a:lnTo>
                    <a:lnTo>
                      <a:pt x="69" y="18"/>
                    </a:lnTo>
                    <a:lnTo>
                      <a:pt x="69" y="17"/>
                    </a:lnTo>
                    <a:lnTo>
                      <a:pt x="69" y="15"/>
                    </a:lnTo>
                    <a:lnTo>
                      <a:pt x="70" y="14"/>
                    </a:lnTo>
                    <a:lnTo>
                      <a:pt x="72" y="11"/>
                    </a:lnTo>
                    <a:lnTo>
                      <a:pt x="72" y="9"/>
                    </a:lnTo>
                    <a:lnTo>
                      <a:pt x="70" y="9"/>
                    </a:lnTo>
                    <a:lnTo>
                      <a:pt x="69" y="7"/>
                    </a:lnTo>
                    <a:lnTo>
                      <a:pt x="70" y="7"/>
                    </a:lnTo>
                    <a:lnTo>
                      <a:pt x="72" y="6"/>
                    </a:lnTo>
                    <a:lnTo>
                      <a:pt x="73" y="6"/>
                    </a:lnTo>
                    <a:lnTo>
                      <a:pt x="75" y="3"/>
                    </a:lnTo>
                    <a:lnTo>
                      <a:pt x="77" y="1"/>
                    </a:lnTo>
                    <a:lnTo>
                      <a:pt x="78" y="1"/>
                    </a:lnTo>
                    <a:lnTo>
                      <a:pt x="80" y="1"/>
                    </a:lnTo>
                    <a:lnTo>
                      <a:pt x="84" y="4"/>
                    </a:lnTo>
                    <a:lnTo>
                      <a:pt x="86" y="6"/>
                    </a:lnTo>
                    <a:lnTo>
                      <a:pt x="87" y="6"/>
                    </a:lnTo>
                    <a:lnTo>
                      <a:pt x="89" y="4"/>
                    </a:lnTo>
                    <a:lnTo>
                      <a:pt x="90" y="1"/>
                    </a:lnTo>
                    <a:lnTo>
                      <a:pt x="92" y="1"/>
                    </a:lnTo>
                    <a:lnTo>
                      <a:pt x="92" y="0"/>
                    </a:lnTo>
                    <a:lnTo>
                      <a:pt x="92" y="0"/>
                    </a:lnTo>
                    <a:lnTo>
                      <a:pt x="92" y="6"/>
                    </a:lnTo>
                    <a:lnTo>
                      <a:pt x="93" y="11"/>
                    </a:lnTo>
                    <a:lnTo>
                      <a:pt x="93" y="15"/>
                    </a:lnTo>
                    <a:lnTo>
                      <a:pt x="93" y="20"/>
                    </a:lnTo>
                    <a:lnTo>
                      <a:pt x="93" y="24"/>
                    </a:lnTo>
                    <a:lnTo>
                      <a:pt x="93" y="29"/>
                    </a:lnTo>
                    <a:lnTo>
                      <a:pt x="93" y="34"/>
                    </a:lnTo>
                    <a:lnTo>
                      <a:pt x="93" y="38"/>
                    </a:lnTo>
                    <a:lnTo>
                      <a:pt x="95" y="43"/>
                    </a:lnTo>
                    <a:lnTo>
                      <a:pt x="95" y="49"/>
                    </a:lnTo>
                    <a:lnTo>
                      <a:pt x="95" y="53"/>
                    </a:lnTo>
                    <a:lnTo>
                      <a:pt x="95" y="58"/>
                    </a:lnTo>
                    <a:lnTo>
                      <a:pt x="95" y="63"/>
                    </a:lnTo>
                    <a:lnTo>
                      <a:pt x="95" y="67"/>
                    </a:lnTo>
                    <a:lnTo>
                      <a:pt x="96" y="72"/>
                    </a:lnTo>
                    <a:lnTo>
                      <a:pt x="96" y="76"/>
                    </a:lnTo>
                    <a:lnTo>
                      <a:pt x="96" y="81"/>
                    </a:lnTo>
                    <a:lnTo>
                      <a:pt x="96" y="86"/>
                    </a:lnTo>
                    <a:lnTo>
                      <a:pt x="96" y="90"/>
                    </a:lnTo>
                    <a:lnTo>
                      <a:pt x="96" y="95"/>
                    </a:lnTo>
                    <a:lnTo>
                      <a:pt x="98" y="101"/>
                    </a:lnTo>
                    <a:lnTo>
                      <a:pt x="98" y="106"/>
                    </a:lnTo>
                    <a:lnTo>
                      <a:pt x="98" y="110"/>
                    </a:lnTo>
                    <a:lnTo>
                      <a:pt x="98" y="115"/>
                    </a:lnTo>
                    <a:lnTo>
                      <a:pt x="98" y="119"/>
                    </a:lnTo>
                    <a:lnTo>
                      <a:pt x="98" y="124"/>
                    </a:lnTo>
                    <a:lnTo>
                      <a:pt x="99" y="129"/>
                    </a:lnTo>
                    <a:lnTo>
                      <a:pt x="99" y="133"/>
                    </a:lnTo>
                    <a:lnTo>
                      <a:pt x="99" y="138"/>
                    </a:lnTo>
                    <a:lnTo>
                      <a:pt x="99" y="142"/>
                    </a:lnTo>
                    <a:lnTo>
                      <a:pt x="99" y="147"/>
                    </a:lnTo>
                    <a:lnTo>
                      <a:pt x="99" y="152"/>
                    </a:lnTo>
                    <a:lnTo>
                      <a:pt x="99" y="155"/>
                    </a:lnTo>
                    <a:lnTo>
                      <a:pt x="99" y="158"/>
                    </a:lnTo>
                    <a:lnTo>
                      <a:pt x="99" y="158"/>
                    </a:lnTo>
                    <a:lnTo>
                      <a:pt x="99" y="159"/>
                    </a:lnTo>
                    <a:lnTo>
                      <a:pt x="99" y="161"/>
                    </a:lnTo>
                    <a:lnTo>
                      <a:pt x="99" y="161"/>
                    </a:lnTo>
                    <a:lnTo>
                      <a:pt x="99" y="161"/>
                    </a:lnTo>
                    <a:lnTo>
                      <a:pt x="99" y="162"/>
                    </a:lnTo>
                    <a:lnTo>
                      <a:pt x="99" y="164"/>
                    </a:lnTo>
                    <a:lnTo>
                      <a:pt x="99" y="165"/>
                    </a:lnTo>
                    <a:lnTo>
                      <a:pt x="99" y="167"/>
                    </a:lnTo>
                    <a:lnTo>
                      <a:pt x="99" y="168"/>
                    </a:lnTo>
                    <a:lnTo>
                      <a:pt x="99" y="168"/>
                    </a:lnTo>
                    <a:lnTo>
                      <a:pt x="99" y="168"/>
                    </a:lnTo>
                    <a:lnTo>
                      <a:pt x="99" y="170"/>
                    </a:lnTo>
                    <a:lnTo>
                      <a:pt x="99" y="170"/>
                    </a:lnTo>
                    <a:lnTo>
                      <a:pt x="99" y="171"/>
                    </a:lnTo>
                    <a:lnTo>
                      <a:pt x="103" y="173"/>
                    </a:lnTo>
                    <a:lnTo>
                      <a:pt x="104" y="176"/>
                    </a:lnTo>
                    <a:lnTo>
                      <a:pt x="106" y="179"/>
                    </a:lnTo>
                    <a:lnTo>
                      <a:pt x="109" y="181"/>
                    </a:lnTo>
                    <a:lnTo>
                      <a:pt x="109" y="182"/>
                    </a:lnTo>
                    <a:lnTo>
                      <a:pt x="109" y="182"/>
                    </a:lnTo>
                    <a:lnTo>
                      <a:pt x="109" y="184"/>
                    </a:lnTo>
                    <a:lnTo>
                      <a:pt x="109" y="184"/>
                    </a:lnTo>
                    <a:lnTo>
                      <a:pt x="109" y="185"/>
                    </a:lnTo>
                    <a:lnTo>
                      <a:pt x="109" y="188"/>
                    </a:lnTo>
                    <a:lnTo>
                      <a:pt x="109" y="188"/>
                    </a:lnTo>
                    <a:lnTo>
                      <a:pt x="109" y="190"/>
                    </a:lnTo>
                    <a:lnTo>
                      <a:pt x="110" y="191"/>
                    </a:lnTo>
                    <a:lnTo>
                      <a:pt x="112" y="194"/>
                    </a:lnTo>
                    <a:lnTo>
                      <a:pt x="113" y="196"/>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4" name="Freeform 303">
                <a:extLst>
                  <a:ext uri="{FF2B5EF4-FFF2-40B4-BE49-F238E27FC236}">
                    <a16:creationId xmlns:a16="http://schemas.microsoft.com/office/drawing/2014/main" id="{90EE4B0D-04ED-4D23-A639-E64FC401355C}"/>
                  </a:ext>
                </a:extLst>
              </p:cNvPr>
              <p:cNvSpPr>
                <a:spLocks noEditPoints="1"/>
              </p:cNvSpPr>
              <p:nvPr/>
            </p:nvSpPr>
            <p:spPr bwMode="auto">
              <a:xfrm>
                <a:off x="2309878" y="5941930"/>
                <a:ext cx="27550" cy="43122"/>
              </a:xfrm>
              <a:custGeom>
                <a:avLst/>
                <a:gdLst>
                  <a:gd name="T0" fmla="*/ 14 w 46"/>
                  <a:gd name="T1" fmla="*/ 70 h 72"/>
                  <a:gd name="T2" fmla="*/ 17 w 46"/>
                  <a:gd name="T3" fmla="*/ 67 h 72"/>
                  <a:gd name="T4" fmla="*/ 17 w 46"/>
                  <a:gd name="T5" fmla="*/ 66 h 72"/>
                  <a:gd name="T6" fmla="*/ 19 w 46"/>
                  <a:gd name="T7" fmla="*/ 69 h 72"/>
                  <a:gd name="T8" fmla="*/ 17 w 46"/>
                  <a:gd name="T9" fmla="*/ 72 h 72"/>
                  <a:gd name="T10" fmla="*/ 28 w 46"/>
                  <a:gd name="T11" fmla="*/ 43 h 72"/>
                  <a:gd name="T12" fmla="*/ 29 w 46"/>
                  <a:gd name="T13" fmla="*/ 41 h 72"/>
                  <a:gd name="T14" fmla="*/ 29 w 46"/>
                  <a:gd name="T15" fmla="*/ 37 h 72"/>
                  <a:gd name="T16" fmla="*/ 31 w 46"/>
                  <a:gd name="T17" fmla="*/ 38 h 72"/>
                  <a:gd name="T18" fmla="*/ 29 w 46"/>
                  <a:gd name="T19" fmla="*/ 44 h 72"/>
                  <a:gd name="T20" fmla="*/ 39 w 46"/>
                  <a:gd name="T21" fmla="*/ 43 h 72"/>
                  <a:gd name="T22" fmla="*/ 34 w 46"/>
                  <a:gd name="T23" fmla="*/ 46 h 72"/>
                  <a:gd name="T24" fmla="*/ 31 w 46"/>
                  <a:gd name="T25" fmla="*/ 46 h 72"/>
                  <a:gd name="T26" fmla="*/ 34 w 46"/>
                  <a:gd name="T27" fmla="*/ 43 h 72"/>
                  <a:gd name="T28" fmla="*/ 34 w 46"/>
                  <a:gd name="T29" fmla="*/ 40 h 72"/>
                  <a:gd name="T30" fmla="*/ 34 w 46"/>
                  <a:gd name="T31" fmla="*/ 37 h 72"/>
                  <a:gd name="T32" fmla="*/ 36 w 46"/>
                  <a:gd name="T33" fmla="*/ 32 h 72"/>
                  <a:gd name="T34" fmla="*/ 40 w 46"/>
                  <a:gd name="T35" fmla="*/ 29 h 72"/>
                  <a:gd name="T36" fmla="*/ 39 w 46"/>
                  <a:gd name="T37" fmla="*/ 41 h 72"/>
                  <a:gd name="T38" fmla="*/ 33 w 46"/>
                  <a:gd name="T39" fmla="*/ 37 h 72"/>
                  <a:gd name="T40" fmla="*/ 33 w 46"/>
                  <a:gd name="T41" fmla="*/ 32 h 72"/>
                  <a:gd name="T42" fmla="*/ 33 w 46"/>
                  <a:gd name="T43" fmla="*/ 29 h 72"/>
                  <a:gd name="T44" fmla="*/ 34 w 46"/>
                  <a:gd name="T45" fmla="*/ 32 h 72"/>
                  <a:gd name="T46" fmla="*/ 42 w 46"/>
                  <a:gd name="T47" fmla="*/ 46 h 72"/>
                  <a:gd name="T48" fmla="*/ 42 w 46"/>
                  <a:gd name="T49" fmla="*/ 41 h 72"/>
                  <a:gd name="T50" fmla="*/ 40 w 46"/>
                  <a:gd name="T51" fmla="*/ 31 h 72"/>
                  <a:gd name="T52" fmla="*/ 43 w 46"/>
                  <a:gd name="T53" fmla="*/ 29 h 72"/>
                  <a:gd name="T54" fmla="*/ 45 w 46"/>
                  <a:gd name="T55" fmla="*/ 32 h 72"/>
                  <a:gd name="T56" fmla="*/ 45 w 46"/>
                  <a:gd name="T57" fmla="*/ 34 h 72"/>
                  <a:gd name="T58" fmla="*/ 46 w 46"/>
                  <a:gd name="T59" fmla="*/ 38 h 72"/>
                  <a:gd name="T60" fmla="*/ 29 w 46"/>
                  <a:gd name="T61" fmla="*/ 9 h 72"/>
                  <a:gd name="T62" fmla="*/ 33 w 46"/>
                  <a:gd name="T63" fmla="*/ 9 h 72"/>
                  <a:gd name="T64" fmla="*/ 33 w 46"/>
                  <a:gd name="T65" fmla="*/ 12 h 72"/>
                  <a:gd name="T66" fmla="*/ 33 w 46"/>
                  <a:gd name="T67" fmla="*/ 17 h 72"/>
                  <a:gd name="T68" fmla="*/ 34 w 46"/>
                  <a:gd name="T69" fmla="*/ 20 h 72"/>
                  <a:gd name="T70" fmla="*/ 39 w 46"/>
                  <a:gd name="T71" fmla="*/ 24 h 72"/>
                  <a:gd name="T72" fmla="*/ 39 w 46"/>
                  <a:gd name="T73" fmla="*/ 27 h 72"/>
                  <a:gd name="T74" fmla="*/ 34 w 46"/>
                  <a:gd name="T75" fmla="*/ 29 h 72"/>
                  <a:gd name="T76" fmla="*/ 36 w 46"/>
                  <a:gd name="T77" fmla="*/ 24 h 72"/>
                  <a:gd name="T78" fmla="*/ 34 w 46"/>
                  <a:gd name="T79" fmla="*/ 21 h 72"/>
                  <a:gd name="T80" fmla="*/ 34 w 46"/>
                  <a:gd name="T81" fmla="*/ 24 h 72"/>
                  <a:gd name="T82" fmla="*/ 31 w 46"/>
                  <a:gd name="T83" fmla="*/ 20 h 72"/>
                  <a:gd name="T84" fmla="*/ 28 w 46"/>
                  <a:gd name="T85" fmla="*/ 17 h 72"/>
                  <a:gd name="T86" fmla="*/ 29 w 46"/>
                  <a:gd name="T87" fmla="*/ 23 h 72"/>
                  <a:gd name="T88" fmla="*/ 31 w 46"/>
                  <a:gd name="T89" fmla="*/ 26 h 72"/>
                  <a:gd name="T90" fmla="*/ 28 w 46"/>
                  <a:gd name="T91" fmla="*/ 27 h 72"/>
                  <a:gd name="T92" fmla="*/ 26 w 46"/>
                  <a:gd name="T93" fmla="*/ 27 h 72"/>
                  <a:gd name="T94" fmla="*/ 28 w 46"/>
                  <a:gd name="T95" fmla="*/ 32 h 72"/>
                  <a:gd name="T96" fmla="*/ 25 w 46"/>
                  <a:gd name="T97" fmla="*/ 37 h 72"/>
                  <a:gd name="T98" fmla="*/ 26 w 46"/>
                  <a:gd name="T99" fmla="*/ 46 h 72"/>
                  <a:gd name="T100" fmla="*/ 23 w 46"/>
                  <a:gd name="T101" fmla="*/ 54 h 72"/>
                  <a:gd name="T102" fmla="*/ 19 w 46"/>
                  <a:gd name="T103" fmla="*/ 54 h 72"/>
                  <a:gd name="T104" fmla="*/ 0 w 46"/>
                  <a:gd name="T105" fmla="*/ 58 h 72"/>
                  <a:gd name="T106" fmla="*/ 2 w 46"/>
                  <a:gd name="T107" fmla="*/ 50 h 72"/>
                  <a:gd name="T108" fmla="*/ 3 w 46"/>
                  <a:gd name="T109" fmla="*/ 41 h 72"/>
                  <a:gd name="T110" fmla="*/ 3 w 46"/>
                  <a:gd name="T111" fmla="*/ 24 h 72"/>
                  <a:gd name="T112" fmla="*/ 3 w 46"/>
                  <a:gd name="T113" fmla="*/ 4 h 72"/>
                  <a:gd name="T114" fmla="*/ 20 w 46"/>
                  <a:gd name="T115" fmla="*/ 0 h 72"/>
                  <a:gd name="T116" fmla="*/ 29 w 46"/>
                  <a:gd name="T11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72">
                    <a:moveTo>
                      <a:pt x="17" y="72"/>
                    </a:moveTo>
                    <a:lnTo>
                      <a:pt x="16" y="72"/>
                    </a:lnTo>
                    <a:lnTo>
                      <a:pt x="14" y="72"/>
                    </a:lnTo>
                    <a:lnTo>
                      <a:pt x="14" y="70"/>
                    </a:lnTo>
                    <a:lnTo>
                      <a:pt x="16" y="69"/>
                    </a:lnTo>
                    <a:lnTo>
                      <a:pt x="16" y="69"/>
                    </a:lnTo>
                    <a:lnTo>
                      <a:pt x="16" y="69"/>
                    </a:lnTo>
                    <a:lnTo>
                      <a:pt x="17" y="67"/>
                    </a:lnTo>
                    <a:lnTo>
                      <a:pt x="17" y="67"/>
                    </a:lnTo>
                    <a:lnTo>
                      <a:pt x="17" y="66"/>
                    </a:lnTo>
                    <a:lnTo>
                      <a:pt x="17" y="66"/>
                    </a:lnTo>
                    <a:lnTo>
                      <a:pt x="17" y="66"/>
                    </a:lnTo>
                    <a:lnTo>
                      <a:pt x="19" y="67"/>
                    </a:lnTo>
                    <a:lnTo>
                      <a:pt x="19" y="67"/>
                    </a:lnTo>
                    <a:lnTo>
                      <a:pt x="17" y="69"/>
                    </a:lnTo>
                    <a:lnTo>
                      <a:pt x="19" y="69"/>
                    </a:lnTo>
                    <a:lnTo>
                      <a:pt x="19" y="70"/>
                    </a:lnTo>
                    <a:lnTo>
                      <a:pt x="19" y="70"/>
                    </a:lnTo>
                    <a:lnTo>
                      <a:pt x="19" y="72"/>
                    </a:lnTo>
                    <a:lnTo>
                      <a:pt x="17" y="72"/>
                    </a:lnTo>
                    <a:close/>
                    <a:moveTo>
                      <a:pt x="29" y="46"/>
                    </a:moveTo>
                    <a:lnTo>
                      <a:pt x="28" y="46"/>
                    </a:lnTo>
                    <a:lnTo>
                      <a:pt x="28" y="46"/>
                    </a:lnTo>
                    <a:lnTo>
                      <a:pt x="28" y="43"/>
                    </a:lnTo>
                    <a:lnTo>
                      <a:pt x="28" y="43"/>
                    </a:lnTo>
                    <a:lnTo>
                      <a:pt x="29" y="43"/>
                    </a:lnTo>
                    <a:lnTo>
                      <a:pt x="29" y="41"/>
                    </a:lnTo>
                    <a:lnTo>
                      <a:pt x="29" y="41"/>
                    </a:lnTo>
                    <a:lnTo>
                      <a:pt x="29" y="41"/>
                    </a:lnTo>
                    <a:lnTo>
                      <a:pt x="28" y="41"/>
                    </a:lnTo>
                    <a:lnTo>
                      <a:pt x="29" y="40"/>
                    </a:lnTo>
                    <a:lnTo>
                      <a:pt x="29" y="37"/>
                    </a:lnTo>
                    <a:lnTo>
                      <a:pt x="31" y="37"/>
                    </a:lnTo>
                    <a:lnTo>
                      <a:pt x="31" y="37"/>
                    </a:lnTo>
                    <a:lnTo>
                      <a:pt x="31" y="37"/>
                    </a:lnTo>
                    <a:lnTo>
                      <a:pt x="31" y="38"/>
                    </a:lnTo>
                    <a:lnTo>
                      <a:pt x="31" y="40"/>
                    </a:lnTo>
                    <a:lnTo>
                      <a:pt x="31" y="41"/>
                    </a:lnTo>
                    <a:lnTo>
                      <a:pt x="31" y="43"/>
                    </a:lnTo>
                    <a:lnTo>
                      <a:pt x="29" y="44"/>
                    </a:lnTo>
                    <a:lnTo>
                      <a:pt x="29" y="44"/>
                    </a:lnTo>
                    <a:lnTo>
                      <a:pt x="29" y="46"/>
                    </a:lnTo>
                    <a:lnTo>
                      <a:pt x="29" y="46"/>
                    </a:lnTo>
                    <a:close/>
                    <a:moveTo>
                      <a:pt x="39" y="43"/>
                    </a:moveTo>
                    <a:lnTo>
                      <a:pt x="39" y="44"/>
                    </a:lnTo>
                    <a:lnTo>
                      <a:pt x="37" y="43"/>
                    </a:lnTo>
                    <a:lnTo>
                      <a:pt x="36" y="44"/>
                    </a:lnTo>
                    <a:lnTo>
                      <a:pt x="34" y="46"/>
                    </a:lnTo>
                    <a:lnTo>
                      <a:pt x="33" y="46"/>
                    </a:lnTo>
                    <a:lnTo>
                      <a:pt x="33" y="46"/>
                    </a:lnTo>
                    <a:lnTo>
                      <a:pt x="31" y="46"/>
                    </a:lnTo>
                    <a:lnTo>
                      <a:pt x="31" y="46"/>
                    </a:lnTo>
                    <a:lnTo>
                      <a:pt x="31" y="44"/>
                    </a:lnTo>
                    <a:lnTo>
                      <a:pt x="31" y="44"/>
                    </a:lnTo>
                    <a:lnTo>
                      <a:pt x="34" y="44"/>
                    </a:lnTo>
                    <a:lnTo>
                      <a:pt x="34" y="43"/>
                    </a:lnTo>
                    <a:lnTo>
                      <a:pt x="33" y="43"/>
                    </a:lnTo>
                    <a:lnTo>
                      <a:pt x="33" y="41"/>
                    </a:lnTo>
                    <a:lnTo>
                      <a:pt x="33" y="40"/>
                    </a:lnTo>
                    <a:lnTo>
                      <a:pt x="34" y="40"/>
                    </a:lnTo>
                    <a:lnTo>
                      <a:pt x="34" y="38"/>
                    </a:lnTo>
                    <a:lnTo>
                      <a:pt x="34" y="38"/>
                    </a:lnTo>
                    <a:lnTo>
                      <a:pt x="34" y="37"/>
                    </a:lnTo>
                    <a:lnTo>
                      <a:pt x="34" y="37"/>
                    </a:lnTo>
                    <a:lnTo>
                      <a:pt x="36" y="37"/>
                    </a:lnTo>
                    <a:lnTo>
                      <a:pt x="36" y="35"/>
                    </a:lnTo>
                    <a:lnTo>
                      <a:pt x="36" y="35"/>
                    </a:lnTo>
                    <a:lnTo>
                      <a:pt x="36" y="32"/>
                    </a:lnTo>
                    <a:lnTo>
                      <a:pt x="37" y="32"/>
                    </a:lnTo>
                    <a:lnTo>
                      <a:pt x="37" y="31"/>
                    </a:lnTo>
                    <a:lnTo>
                      <a:pt x="39" y="31"/>
                    </a:lnTo>
                    <a:lnTo>
                      <a:pt x="40" y="29"/>
                    </a:lnTo>
                    <a:lnTo>
                      <a:pt x="40" y="31"/>
                    </a:lnTo>
                    <a:lnTo>
                      <a:pt x="39" y="34"/>
                    </a:lnTo>
                    <a:lnTo>
                      <a:pt x="39" y="40"/>
                    </a:lnTo>
                    <a:lnTo>
                      <a:pt x="39" y="41"/>
                    </a:lnTo>
                    <a:lnTo>
                      <a:pt x="39" y="41"/>
                    </a:lnTo>
                    <a:lnTo>
                      <a:pt x="39" y="43"/>
                    </a:lnTo>
                    <a:close/>
                    <a:moveTo>
                      <a:pt x="34" y="37"/>
                    </a:moveTo>
                    <a:lnTo>
                      <a:pt x="33" y="37"/>
                    </a:lnTo>
                    <a:lnTo>
                      <a:pt x="33" y="35"/>
                    </a:lnTo>
                    <a:lnTo>
                      <a:pt x="33" y="35"/>
                    </a:lnTo>
                    <a:lnTo>
                      <a:pt x="33" y="34"/>
                    </a:lnTo>
                    <a:lnTo>
                      <a:pt x="33" y="32"/>
                    </a:lnTo>
                    <a:lnTo>
                      <a:pt x="31" y="32"/>
                    </a:lnTo>
                    <a:lnTo>
                      <a:pt x="31" y="31"/>
                    </a:lnTo>
                    <a:lnTo>
                      <a:pt x="31" y="29"/>
                    </a:lnTo>
                    <a:lnTo>
                      <a:pt x="33" y="29"/>
                    </a:lnTo>
                    <a:lnTo>
                      <a:pt x="33" y="29"/>
                    </a:lnTo>
                    <a:lnTo>
                      <a:pt x="33" y="31"/>
                    </a:lnTo>
                    <a:lnTo>
                      <a:pt x="34" y="32"/>
                    </a:lnTo>
                    <a:lnTo>
                      <a:pt x="34" y="32"/>
                    </a:lnTo>
                    <a:lnTo>
                      <a:pt x="34" y="34"/>
                    </a:lnTo>
                    <a:lnTo>
                      <a:pt x="34" y="37"/>
                    </a:lnTo>
                    <a:close/>
                    <a:moveTo>
                      <a:pt x="46" y="41"/>
                    </a:moveTo>
                    <a:lnTo>
                      <a:pt x="42" y="46"/>
                    </a:lnTo>
                    <a:lnTo>
                      <a:pt x="40" y="43"/>
                    </a:lnTo>
                    <a:lnTo>
                      <a:pt x="40" y="43"/>
                    </a:lnTo>
                    <a:lnTo>
                      <a:pt x="42" y="41"/>
                    </a:lnTo>
                    <a:lnTo>
                      <a:pt x="42" y="41"/>
                    </a:lnTo>
                    <a:lnTo>
                      <a:pt x="40" y="38"/>
                    </a:lnTo>
                    <a:lnTo>
                      <a:pt x="40" y="34"/>
                    </a:lnTo>
                    <a:lnTo>
                      <a:pt x="40" y="32"/>
                    </a:lnTo>
                    <a:lnTo>
                      <a:pt x="40" y="31"/>
                    </a:lnTo>
                    <a:lnTo>
                      <a:pt x="42" y="27"/>
                    </a:lnTo>
                    <a:lnTo>
                      <a:pt x="42" y="27"/>
                    </a:lnTo>
                    <a:lnTo>
                      <a:pt x="42" y="27"/>
                    </a:lnTo>
                    <a:lnTo>
                      <a:pt x="43" y="29"/>
                    </a:lnTo>
                    <a:lnTo>
                      <a:pt x="45" y="29"/>
                    </a:lnTo>
                    <a:lnTo>
                      <a:pt x="45" y="29"/>
                    </a:lnTo>
                    <a:lnTo>
                      <a:pt x="45" y="31"/>
                    </a:lnTo>
                    <a:lnTo>
                      <a:pt x="45" y="32"/>
                    </a:lnTo>
                    <a:lnTo>
                      <a:pt x="45" y="32"/>
                    </a:lnTo>
                    <a:lnTo>
                      <a:pt x="45" y="34"/>
                    </a:lnTo>
                    <a:lnTo>
                      <a:pt x="45" y="34"/>
                    </a:lnTo>
                    <a:lnTo>
                      <a:pt x="45" y="34"/>
                    </a:lnTo>
                    <a:lnTo>
                      <a:pt x="45" y="35"/>
                    </a:lnTo>
                    <a:lnTo>
                      <a:pt x="45" y="35"/>
                    </a:lnTo>
                    <a:lnTo>
                      <a:pt x="45" y="37"/>
                    </a:lnTo>
                    <a:lnTo>
                      <a:pt x="46" y="38"/>
                    </a:lnTo>
                    <a:lnTo>
                      <a:pt x="46" y="41"/>
                    </a:lnTo>
                    <a:lnTo>
                      <a:pt x="46" y="41"/>
                    </a:lnTo>
                    <a:lnTo>
                      <a:pt x="46" y="41"/>
                    </a:lnTo>
                    <a:close/>
                    <a:moveTo>
                      <a:pt x="29" y="9"/>
                    </a:moveTo>
                    <a:lnTo>
                      <a:pt x="31" y="9"/>
                    </a:lnTo>
                    <a:lnTo>
                      <a:pt x="31" y="9"/>
                    </a:lnTo>
                    <a:lnTo>
                      <a:pt x="33" y="9"/>
                    </a:lnTo>
                    <a:lnTo>
                      <a:pt x="33" y="9"/>
                    </a:lnTo>
                    <a:lnTo>
                      <a:pt x="33" y="11"/>
                    </a:lnTo>
                    <a:lnTo>
                      <a:pt x="33" y="11"/>
                    </a:lnTo>
                    <a:lnTo>
                      <a:pt x="33" y="12"/>
                    </a:lnTo>
                    <a:lnTo>
                      <a:pt x="33" y="12"/>
                    </a:lnTo>
                    <a:lnTo>
                      <a:pt x="33" y="14"/>
                    </a:lnTo>
                    <a:lnTo>
                      <a:pt x="33" y="14"/>
                    </a:lnTo>
                    <a:lnTo>
                      <a:pt x="33" y="17"/>
                    </a:lnTo>
                    <a:lnTo>
                      <a:pt x="33" y="17"/>
                    </a:lnTo>
                    <a:lnTo>
                      <a:pt x="33" y="18"/>
                    </a:lnTo>
                    <a:lnTo>
                      <a:pt x="33" y="18"/>
                    </a:lnTo>
                    <a:lnTo>
                      <a:pt x="33" y="20"/>
                    </a:lnTo>
                    <a:lnTo>
                      <a:pt x="34" y="20"/>
                    </a:lnTo>
                    <a:lnTo>
                      <a:pt x="36" y="20"/>
                    </a:lnTo>
                    <a:lnTo>
                      <a:pt x="36" y="21"/>
                    </a:lnTo>
                    <a:lnTo>
                      <a:pt x="37" y="21"/>
                    </a:lnTo>
                    <a:lnTo>
                      <a:pt x="39" y="24"/>
                    </a:lnTo>
                    <a:lnTo>
                      <a:pt x="39" y="26"/>
                    </a:lnTo>
                    <a:lnTo>
                      <a:pt x="39" y="26"/>
                    </a:lnTo>
                    <a:lnTo>
                      <a:pt x="39" y="27"/>
                    </a:lnTo>
                    <a:lnTo>
                      <a:pt x="39" y="27"/>
                    </a:lnTo>
                    <a:lnTo>
                      <a:pt x="39" y="27"/>
                    </a:lnTo>
                    <a:lnTo>
                      <a:pt x="37" y="31"/>
                    </a:lnTo>
                    <a:lnTo>
                      <a:pt x="36" y="29"/>
                    </a:lnTo>
                    <a:lnTo>
                      <a:pt x="34" y="29"/>
                    </a:lnTo>
                    <a:lnTo>
                      <a:pt x="34" y="29"/>
                    </a:lnTo>
                    <a:lnTo>
                      <a:pt x="34" y="27"/>
                    </a:lnTo>
                    <a:lnTo>
                      <a:pt x="34" y="26"/>
                    </a:lnTo>
                    <a:lnTo>
                      <a:pt x="36" y="24"/>
                    </a:lnTo>
                    <a:lnTo>
                      <a:pt x="36" y="23"/>
                    </a:lnTo>
                    <a:lnTo>
                      <a:pt x="36" y="21"/>
                    </a:lnTo>
                    <a:lnTo>
                      <a:pt x="36" y="21"/>
                    </a:lnTo>
                    <a:lnTo>
                      <a:pt x="34" y="21"/>
                    </a:lnTo>
                    <a:lnTo>
                      <a:pt x="34" y="21"/>
                    </a:lnTo>
                    <a:lnTo>
                      <a:pt x="34" y="23"/>
                    </a:lnTo>
                    <a:lnTo>
                      <a:pt x="34" y="24"/>
                    </a:lnTo>
                    <a:lnTo>
                      <a:pt x="34" y="24"/>
                    </a:lnTo>
                    <a:lnTo>
                      <a:pt x="33" y="23"/>
                    </a:lnTo>
                    <a:lnTo>
                      <a:pt x="31" y="21"/>
                    </a:lnTo>
                    <a:lnTo>
                      <a:pt x="31" y="21"/>
                    </a:lnTo>
                    <a:lnTo>
                      <a:pt x="31" y="20"/>
                    </a:lnTo>
                    <a:lnTo>
                      <a:pt x="29" y="18"/>
                    </a:lnTo>
                    <a:lnTo>
                      <a:pt x="29" y="17"/>
                    </a:lnTo>
                    <a:lnTo>
                      <a:pt x="29" y="15"/>
                    </a:lnTo>
                    <a:lnTo>
                      <a:pt x="28" y="17"/>
                    </a:lnTo>
                    <a:lnTo>
                      <a:pt x="28" y="18"/>
                    </a:lnTo>
                    <a:lnTo>
                      <a:pt x="28" y="21"/>
                    </a:lnTo>
                    <a:lnTo>
                      <a:pt x="29" y="23"/>
                    </a:lnTo>
                    <a:lnTo>
                      <a:pt x="29" y="23"/>
                    </a:lnTo>
                    <a:lnTo>
                      <a:pt x="29" y="23"/>
                    </a:lnTo>
                    <a:lnTo>
                      <a:pt x="31" y="24"/>
                    </a:lnTo>
                    <a:lnTo>
                      <a:pt x="31" y="24"/>
                    </a:lnTo>
                    <a:lnTo>
                      <a:pt x="31" y="26"/>
                    </a:lnTo>
                    <a:lnTo>
                      <a:pt x="29" y="27"/>
                    </a:lnTo>
                    <a:lnTo>
                      <a:pt x="29" y="27"/>
                    </a:lnTo>
                    <a:lnTo>
                      <a:pt x="29" y="27"/>
                    </a:lnTo>
                    <a:lnTo>
                      <a:pt x="28" y="27"/>
                    </a:lnTo>
                    <a:lnTo>
                      <a:pt x="28" y="26"/>
                    </a:lnTo>
                    <a:lnTo>
                      <a:pt x="26" y="26"/>
                    </a:lnTo>
                    <a:lnTo>
                      <a:pt x="26" y="26"/>
                    </a:lnTo>
                    <a:lnTo>
                      <a:pt x="26" y="27"/>
                    </a:lnTo>
                    <a:lnTo>
                      <a:pt x="25" y="27"/>
                    </a:lnTo>
                    <a:lnTo>
                      <a:pt x="26" y="29"/>
                    </a:lnTo>
                    <a:lnTo>
                      <a:pt x="28" y="31"/>
                    </a:lnTo>
                    <a:lnTo>
                      <a:pt x="28" y="32"/>
                    </a:lnTo>
                    <a:lnTo>
                      <a:pt x="28" y="34"/>
                    </a:lnTo>
                    <a:lnTo>
                      <a:pt x="26" y="35"/>
                    </a:lnTo>
                    <a:lnTo>
                      <a:pt x="26" y="35"/>
                    </a:lnTo>
                    <a:lnTo>
                      <a:pt x="25" y="37"/>
                    </a:lnTo>
                    <a:lnTo>
                      <a:pt x="26" y="38"/>
                    </a:lnTo>
                    <a:lnTo>
                      <a:pt x="26" y="40"/>
                    </a:lnTo>
                    <a:lnTo>
                      <a:pt x="26" y="44"/>
                    </a:lnTo>
                    <a:lnTo>
                      <a:pt x="26" y="46"/>
                    </a:lnTo>
                    <a:lnTo>
                      <a:pt x="25" y="50"/>
                    </a:lnTo>
                    <a:lnTo>
                      <a:pt x="23" y="52"/>
                    </a:lnTo>
                    <a:lnTo>
                      <a:pt x="23" y="54"/>
                    </a:lnTo>
                    <a:lnTo>
                      <a:pt x="23" y="54"/>
                    </a:lnTo>
                    <a:lnTo>
                      <a:pt x="22" y="54"/>
                    </a:lnTo>
                    <a:lnTo>
                      <a:pt x="22" y="54"/>
                    </a:lnTo>
                    <a:lnTo>
                      <a:pt x="20" y="54"/>
                    </a:lnTo>
                    <a:lnTo>
                      <a:pt x="19" y="54"/>
                    </a:lnTo>
                    <a:lnTo>
                      <a:pt x="16" y="54"/>
                    </a:lnTo>
                    <a:lnTo>
                      <a:pt x="6" y="57"/>
                    </a:lnTo>
                    <a:lnTo>
                      <a:pt x="2" y="58"/>
                    </a:lnTo>
                    <a:lnTo>
                      <a:pt x="0" y="58"/>
                    </a:lnTo>
                    <a:lnTo>
                      <a:pt x="0" y="58"/>
                    </a:lnTo>
                    <a:lnTo>
                      <a:pt x="0" y="57"/>
                    </a:lnTo>
                    <a:lnTo>
                      <a:pt x="2" y="52"/>
                    </a:lnTo>
                    <a:lnTo>
                      <a:pt x="2" y="50"/>
                    </a:lnTo>
                    <a:lnTo>
                      <a:pt x="2" y="50"/>
                    </a:lnTo>
                    <a:lnTo>
                      <a:pt x="3" y="50"/>
                    </a:lnTo>
                    <a:lnTo>
                      <a:pt x="3" y="44"/>
                    </a:lnTo>
                    <a:lnTo>
                      <a:pt x="3" y="41"/>
                    </a:lnTo>
                    <a:lnTo>
                      <a:pt x="3" y="38"/>
                    </a:lnTo>
                    <a:lnTo>
                      <a:pt x="3" y="34"/>
                    </a:lnTo>
                    <a:lnTo>
                      <a:pt x="3" y="29"/>
                    </a:lnTo>
                    <a:lnTo>
                      <a:pt x="3" y="24"/>
                    </a:lnTo>
                    <a:lnTo>
                      <a:pt x="3" y="20"/>
                    </a:lnTo>
                    <a:lnTo>
                      <a:pt x="3" y="14"/>
                    </a:lnTo>
                    <a:lnTo>
                      <a:pt x="3" y="9"/>
                    </a:lnTo>
                    <a:lnTo>
                      <a:pt x="3" y="4"/>
                    </a:lnTo>
                    <a:lnTo>
                      <a:pt x="3" y="0"/>
                    </a:lnTo>
                    <a:lnTo>
                      <a:pt x="8" y="0"/>
                    </a:lnTo>
                    <a:lnTo>
                      <a:pt x="14" y="0"/>
                    </a:lnTo>
                    <a:lnTo>
                      <a:pt x="20" y="0"/>
                    </a:lnTo>
                    <a:lnTo>
                      <a:pt x="26" y="0"/>
                    </a:lnTo>
                    <a:lnTo>
                      <a:pt x="29" y="0"/>
                    </a:lnTo>
                    <a:lnTo>
                      <a:pt x="29" y="0"/>
                    </a:lnTo>
                    <a:lnTo>
                      <a:pt x="29" y="3"/>
                    </a:lnTo>
                    <a:lnTo>
                      <a:pt x="29" y="9"/>
                    </a:lnTo>
                    <a:lnTo>
                      <a:pt x="29" y="9"/>
                    </a:lnTo>
                    <a:lnTo>
                      <a:pt x="29" y="9"/>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5" name="Freeform 304">
                <a:extLst>
                  <a:ext uri="{FF2B5EF4-FFF2-40B4-BE49-F238E27FC236}">
                    <a16:creationId xmlns:a16="http://schemas.microsoft.com/office/drawing/2014/main" id="{44B52CDD-1508-4E1C-9D50-AB5797E074EF}"/>
                  </a:ext>
                </a:extLst>
              </p:cNvPr>
              <p:cNvSpPr>
                <a:spLocks/>
              </p:cNvSpPr>
              <p:nvPr/>
            </p:nvSpPr>
            <p:spPr bwMode="auto">
              <a:xfrm>
                <a:off x="2249387" y="5785014"/>
                <a:ext cx="73667" cy="120382"/>
              </a:xfrm>
              <a:custGeom>
                <a:avLst/>
                <a:gdLst>
                  <a:gd name="T0" fmla="*/ 49 w 123"/>
                  <a:gd name="T1" fmla="*/ 199 h 201"/>
                  <a:gd name="T2" fmla="*/ 34 w 123"/>
                  <a:gd name="T3" fmla="*/ 199 h 201"/>
                  <a:gd name="T4" fmla="*/ 19 w 123"/>
                  <a:gd name="T5" fmla="*/ 199 h 201"/>
                  <a:gd name="T6" fmla="*/ 11 w 123"/>
                  <a:gd name="T7" fmla="*/ 193 h 201"/>
                  <a:gd name="T8" fmla="*/ 11 w 123"/>
                  <a:gd name="T9" fmla="*/ 185 h 201"/>
                  <a:gd name="T10" fmla="*/ 13 w 123"/>
                  <a:gd name="T11" fmla="*/ 165 h 201"/>
                  <a:gd name="T12" fmla="*/ 13 w 123"/>
                  <a:gd name="T13" fmla="*/ 139 h 201"/>
                  <a:gd name="T14" fmla="*/ 13 w 123"/>
                  <a:gd name="T15" fmla="*/ 129 h 201"/>
                  <a:gd name="T16" fmla="*/ 9 w 123"/>
                  <a:gd name="T17" fmla="*/ 124 h 201"/>
                  <a:gd name="T18" fmla="*/ 8 w 123"/>
                  <a:gd name="T19" fmla="*/ 122 h 201"/>
                  <a:gd name="T20" fmla="*/ 6 w 123"/>
                  <a:gd name="T21" fmla="*/ 124 h 201"/>
                  <a:gd name="T22" fmla="*/ 5 w 123"/>
                  <a:gd name="T23" fmla="*/ 127 h 201"/>
                  <a:gd name="T24" fmla="*/ 2 w 123"/>
                  <a:gd name="T25" fmla="*/ 127 h 201"/>
                  <a:gd name="T26" fmla="*/ 2 w 123"/>
                  <a:gd name="T27" fmla="*/ 121 h 201"/>
                  <a:gd name="T28" fmla="*/ 5 w 123"/>
                  <a:gd name="T29" fmla="*/ 109 h 201"/>
                  <a:gd name="T30" fmla="*/ 3 w 123"/>
                  <a:gd name="T31" fmla="*/ 104 h 201"/>
                  <a:gd name="T32" fmla="*/ 5 w 123"/>
                  <a:gd name="T33" fmla="*/ 99 h 201"/>
                  <a:gd name="T34" fmla="*/ 3 w 123"/>
                  <a:gd name="T35" fmla="*/ 93 h 201"/>
                  <a:gd name="T36" fmla="*/ 2 w 123"/>
                  <a:gd name="T37" fmla="*/ 87 h 201"/>
                  <a:gd name="T38" fmla="*/ 0 w 123"/>
                  <a:gd name="T39" fmla="*/ 84 h 201"/>
                  <a:gd name="T40" fmla="*/ 5 w 123"/>
                  <a:gd name="T41" fmla="*/ 72 h 201"/>
                  <a:gd name="T42" fmla="*/ 6 w 123"/>
                  <a:gd name="T43" fmla="*/ 70 h 201"/>
                  <a:gd name="T44" fmla="*/ 8 w 123"/>
                  <a:gd name="T45" fmla="*/ 64 h 201"/>
                  <a:gd name="T46" fmla="*/ 8 w 123"/>
                  <a:gd name="T47" fmla="*/ 58 h 201"/>
                  <a:gd name="T48" fmla="*/ 9 w 123"/>
                  <a:gd name="T49" fmla="*/ 50 h 201"/>
                  <a:gd name="T50" fmla="*/ 9 w 123"/>
                  <a:gd name="T51" fmla="*/ 46 h 201"/>
                  <a:gd name="T52" fmla="*/ 5 w 123"/>
                  <a:gd name="T53" fmla="*/ 34 h 201"/>
                  <a:gd name="T54" fmla="*/ 6 w 123"/>
                  <a:gd name="T55" fmla="*/ 26 h 201"/>
                  <a:gd name="T56" fmla="*/ 8 w 123"/>
                  <a:gd name="T57" fmla="*/ 20 h 201"/>
                  <a:gd name="T58" fmla="*/ 6 w 123"/>
                  <a:gd name="T59" fmla="*/ 17 h 201"/>
                  <a:gd name="T60" fmla="*/ 5 w 123"/>
                  <a:gd name="T61" fmla="*/ 15 h 201"/>
                  <a:gd name="T62" fmla="*/ 6 w 123"/>
                  <a:gd name="T63" fmla="*/ 9 h 201"/>
                  <a:gd name="T64" fmla="*/ 8 w 123"/>
                  <a:gd name="T65" fmla="*/ 6 h 201"/>
                  <a:gd name="T66" fmla="*/ 16 w 123"/>
                  <a:gd name="T67" fmla="*/ 1 h 201"/>
                  <a:gd name="T68" fmla="*/ 48 w 123"/>
                  <a:gd name="T69" fmla="*/ 1 h 201"/>
                  <a:gd name="T70" fmla="*/ 78 w 123"/>
                  <a:gd name="T71" fmla="*/ 1 h 201"/>
                  <a:gd name="T72" fmla="*/ 111 w 123"/>
                  <a:gd name="T73" fmla="*/ 0 h 201"/>
                  <a:gd name="T74" fmla="*/ 121 w 123"/>
                  <a:gd name="T75" fmla="*/ 4 h 201"/>
                  <a:gd name="T76" fmla="*/ 120 w 123"/>
                  <a:gd name="T77" fmla="*/ 15 h 201"/>
                  <a:gd name="T78" fmla="*/ 117 w 123"/>
                  <a:gd name="T79" fmla="*/ 27 h 201"/>
                  <a:gd name="T80" fmla="*/ 120 w 123"/>
                  <a:gd name="T81" fmla="*/ 38 h 201"/>
                  <a:gd name="T82" fmla="*/ 117 w 123"/>
                  <a:gd name="T83" fmla="*/ 40 h 201"/>
                  <a:gd name="T84" fmla="*/ 114 w 123"/>
                  <a:gd name="T85" fmla="*/ 49 h 201"/>
                  <a:gd name="T86" fmla="*/ 103 w 123"/>
                  <a:gd name="T87" fmla="*/ 57 h 201"/>
                  <a:gd name="T88" fmla="*/ 92 w 123"/>
                  <a:gd name="T89" fmla="*/ 60 h 201"/>
                  <a:gd name="T90" fmla="*/ 88 w 123"/>
                  <a:gd name="T91" fmla="*/ 81 h 201"/>
                  <a:gd name="T92" fmla="*/ 85 w 123"/>
                  <a:gd name="T93" fmla="*/ 92 h 201"/>
                  <a:gd name="T94" fmla="*/ 80 w 123"/>
                  <a:gd name="T95" fmla="*/ 103 h 201"/>
                  <a:gd name="T96" fmla="*/ 75 w 123"/>
                  <a:gd name="T97" fmla="*/ 112 h 201"/>
                  <a:gd name="T98" fmla="*/ 71 w 123"/>
                  <a:gd name="T99" fmla="*/ 122 h 201"/>
                  <a:gd name="T100" fmla="*/ 66 w 123"/>
                  <a:gd name="T101" fmla="*/ 132 h 201"/>
                  <a:gd name="T102" fmla="*/ 65 w 123"/>
                  <a:gd name="T103" fmla="*/ 153 h 201"/>
                  <a:gd name="T104" fmla="*/ 65 w 123"/>
                  <a:gd name="T105" fmla="*/ 156 h 201"/>
                  <a:gd name="T106" fmla="*/ 63 w 123"/>
                  <a:gd name="T107" fmla="*/ 159 h 201"/>
                  <a:gd name="T108" fmla="*/ 62 w 123"/>
                  <a:gd name="T109" fmla="*/ 173 h 201"/>
                  <a:gd name="T110" fmla="*/ 58 w 123"/>
                  <a:gd name="T111" fmla="*/ 181 h 201"/>
                  <a:gd name="T112" fmla="*/ 57 w 123"/>
                  <a:gd name="T113" fmla="*/ 188 h 201"/>
                  <a:gd name="T114" fmla="*/ 60 w 123"/>
                  <a:gd name="T115"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201">
                    <a:moveTo>
                      <a:pt x="62" y="201"/>
                    </a:moveTo>
                    <a:lnTo>
                      <a:pt x="58" y="201"/>
                    </a:lnTo>
                    <a:lnTo>
                      <a:pt x="55" y="201"/>
                    </a:lnTo>
                    <a:lnTo>
                      <a:pt x="52" y="201"/>
                    </a:lnTo>
                    <a:lnTo>
                      <a:pt x="49" y="199"/>
                    </a:lnTo>
                    <a:lnTo>
                      <a:pt x="46" y="199"/>
                    </a:lnTo>
                    <a:lnTo>
                      <a:pt x="43" y="199"/>
                    </a:lnTo>
                    <a:lnTo>
                      <a:pt x="40" y="199"/>
                    </a:lnTo>
                    <a:lnTo>
                      <a:pt x="37" y="199"/>
                    </a:lnTo>
                    <a:lnTo>
                      <a:pt x="34" y="199"/>
                    </a:lnTo>
                    <a:lnTo>
                      <a:pt x="31" y="199"/>
                    </a:lnTo>
                    <a:lnTo>
                      <a:pt x="28" y="199"/>
                    </a:lnTo>
                    <a:lnTo>
                      <a:pt x="25" y="199"/>
                    </a:lnTo>
                    <a:lnTo>
                      <a:pt x="22" y="199"/>
                    </a:lnTo>
                    <a:lnTo>
                      <a:pt x="19" y="199"/>
                    </a:lnTo>
                    <a:lnTo>
                      <a:pt x="16" y="199"/>
                    </a:lnTo>
                    <a:lnTo>
                      <a:pt x="11" y="199"/>
                    </a:lnTo>
                    <a:lnTo>
                      <a:pt x="11" y="199"/>
                    </a:lnTo>
                    <a:lnTo>
                      <a:pt x="11" y="194"/>
                    </a:lnTo>
                    <a:lnTo>
                      <a:pt x="11" y="193"/>
                    </a:lnTo>
                    <a:lnTo>
                      <a:pt x="11" y="190"/>
                    </a:lnTo>
                    <a:lnTo>
                      <a:pt x="11" y="188"/>
                    </a:lnTo>
                    <a:lnTo>
                      <a:pt x="11" y="188"/>
                    </a:lnTo>
                    <a:lnTo>
                      <a:pt x="11" y="187"/>
                    </a:lnTo>
                    <a:lnTo>
                      <a:pt x="11" y="185"/>
                    </a:lnTo>
                    <a:lnTo>
                      <a:pt x="13" y="182"/>
                    </a:lnTo>
                    <a:lnTo>
                      <a:pt x="13" y="179"/>
                    </a:lnTo>
                    <a:lnTo>
                      <a:pt x="13" y="175"/>
                    </a:lnTo>
                    <a:lnTo>
                      <a:pt x="13" y="170"/>
                    </a:lnTo>
                    <a:lnTo>
                      <a:pt x="13" y="165"/>
                    </a:lnTo>
                    <a:lnTo>
                      <a:pt x="13" y="159"/>
                    </a:lnTo>
                    <a:lnTo>
                      <a:pt x="13" y="155"/>
                    </a:lnTo>
                    <a:lnTo>
                      <a:pt x="13" y="148"/>
                    </a:lnTo>
                    <a:lnTo>
                      <a:pt x="13" y="144"/>
                    </a:lnTo>
                    <a:lnTo>
                      <a:pt x="13" y="139"/>
                    </a:lnTo>
                    <a:lnTo>
                      <a:pt x="13" y="136"/>
                    </a:lnTo>
                    <a:lnTo>
                      <a:pt x="13" y="133"/>
                    </a:lnTo>
                    <a:lnTo>
                      <a:pt x="13" y="132"/>
                    </a:lnTo>
                    <a:lnTo>
                      <a:pt x="13" y="132"/>
                    </a:lnTo>
                    <a:lnTo>
                      <a:pt x="13" y="129"/>
                    </a:lnTo>
                    <a:lnTo>
                      <a:pt x="13" y="129"/>
                    </a:lnTo>
                    <a:lnTo>
                      <a:pt x="13" y="129"/>
                    </a:lnTo>
                    <a:lnTo>
                      <a:pt x="11" y="127"/>
                    </a:lnTo>
                    <a:lnTo>
                      <a:pt x="11" y="127"/>
                    </a:lnTo>
                    <a:lnTo>
                      <a:pt x="9" y="124"/>
                    </a:lnTo>
                    <a:lnTo>
                      <a:pt x="9" y="124"/>
                    </a:lnTo>
                    <a:lnTo>
                      <a:pt x="9" y="122"/>
                    </a:lnTo>
                    <a:lnTo>
                      <a:pt x="9" y="122"/>
                    </a:lnTo>
                    <a:lnTo>
                      <a:pt x="8" y="122"/>
                    </a:lnTo>
                    <a:lnTo>
                      <a:pt x="8" y="122"/>
                    </a:lnTo>
                    <a:lnTo>
                      <a:pt x="6" y="122"/>
                    </a:lnTo>
                    <a:lnTo>
                      <a:pt x="6" y="122"/>
                    </a:lnTo>
                    <a:lnTo>
                      <a:pt x="6" y="122"/>
                    </a:lnTo>
                    <a:lnTo>
                      <a:pt x="6" y="122"/>
                    </a:lnTo>
                    <a:lnTo>
                      <a:pt x="6" y="124"/>
                    </a:lnTo>
                    <a:lnTo>
                      <a:pt x="5" y="124"/>
                    </a:lnTo>
                    <a:lnTo>
                      <a:pt x="5" y="126"/>
                    </a:lnTo>
                    <a:lnTo>
                      <a:pt x="5" y="126"/>
                    </a:lnTo>
                    <a:lnTo>
                      <a:pt x="5" y="127"/>
                    </a:lnTo>
                    <a:lnTo>
                      <a:pt x="5" y="127"/>
                    </a:lnTo>
                    <a:lnTo>
                      <a:pt x="3" y="127"/>
                    </a:lnTo>
                    <a:lnTo>
                      <a:pt x="3" y="127"/>
                    </a:lnTo>
                    <a:lnTo>
                      <a:pt x="3" y="127"/>
                    </a:lnTo>
                    <a:lnTo>
                      <a:pt x="3" y="127"/>
                    </a:lnTo>
                    <a:lnTo>
                      <a:pt x="2" y="127"/>
                    </a:lnTo>
                    <a:lnTo>
                      <a:pt x="2" y="127"/>
                    </a:lnTo>
                    <a:lnTo>
                      <a:pt x="2" y="126"/>
                    </a:lnTo>
                    <a:lnTo>
                      <a:pt x="2" y="124"/>
                    </a:lnTo>
                    <a:lnTo>
                      <a:pt x="2" y="122"/>
                    </a:lnTo>
                    <a:lnTo>
                      <a:pt x="2" y="121"/>
                    </a:lnTo>
                    <a:lnTo>
                      <a:pt x="2" y="121"/>
                    </a:lnTo>
                    <a:lnTo>
                      <a:pt x="5" y="112"/>
                    </a:lnTo>
                    <a:lnTo>
                      <a:pt x="5" y="112"/>
                    </a:lnTo>
                    <a:lnTo>
                      <a:pt x="5" y="109"/>
                    </a:lnTo>
                    <a:lnTo>
                      <a:pt x="5" y="109"/>
                    </a:lnTo>
                    <a:lnTo>
                      <a:pt x="5" y="107"/>
                    </a:lnTo>
                    <a:lnTo>
                      <a:pt x="5" y="107"/>
                    </a:lnTo>
                    <a:lnTo>
                      <a:pt x="3" y="106"/>
                    </a:lnTo>
                    <a:lnTo>
                      <a:pt x="3" y="104"/>
                    </a:lnTo>
                    <a:lnTo>
                      <a:pt x="3" y="104"/>
                    </a:lnTo>
                    <a:lnTo>
                      <a:pt x="5" y="103"/>
                    </a:lnTo>
                    <a:lnTo>
                      <a:pt x="5" y="101"/>
                    </a:lnTo>
                    <a:lnTo>
                      <a:pt x="5" y="101"/>
                    </a:lnTo>
                    <a:lnTo>
                      <a:pt x="5" y="101"/>
                    </a:lnTo>
                    <a:lnTo>
                      <a:pt x="5" y="99"/>
                    </a:lnTo>
                    <a:lnTo>
                      <a:pt x="5" y="99"/>
                    </a:lnTo>
                    <a:lnTo>
                      <a:pt x="3" y="99"/>
                    </a:lnTo>
                    <a:lnTo>
                      <a:pt x="3" y="98"/>
                    </a:lnTo>
                    <a:lnTo>
                      <a:pt x="3" y="96"/>
                    </a:lnTo>
                    <a:lnTo>
                      <a:pt x="3" y="93"/>
                    </a:lnTo>
                    <a:lnTo>
                      <a:pt x="2" y="92"/>
                    </a:lnTo>
                    <a:lnTo>
                      <a:pt x="3" y="90"/>
                    </a:lnTo>
                    <a:lnTo>
                      <a:pt x="2" y="89"/>
                    </a:lnTo>
                    <a:lnTo>
                      <a:pt x="2" y="89"/>
                    </a:lnTo>
                    <a:lnTo>
                      <a:pt x="2" y="87"/>
                    </a:lnTo>
                    <a:lnTo>
                      <a:pt x="2" y="87"/>
                    </a:lnTo>
                    <a:lnTo>
                      <a:pt x="2" y="86"/>
                    </a:lnTo>
                    <a:lnTo>
                      <a:pt x="0" y="86"/>
                    </a:lnTo>
                    <a:lnTo>
                      <a:pt x="0" y="84"/>
                    </a:lnTo>
                    <a:lnTo>
                      <a:pt x="0" y="84"/>
                    </a:lnTo>
                    <a:lnTo>
                      <a:pt x="2" y="83"/>
                    </a:lnTo>
                    <a:lnTo>
                      <a:pt x="3" y="76"/>
                    </a:lnTo>
                    <a:lnTo>
                      <a:pt x="5" y="75"/>
                    </a:lnTo>
                    <a:lnTo>
                      <a:pt x="5" y="73"/>
                    </a:lnTo>
                    <a:lnTo>
                      <a:pt x="5" y="72"/>
                    </a:lnTo>
                    <a:lnTo>
                      <a:pt x="5" y="72"/>
                    </a:lnTo>
                    <a:lnTo>
                      <a:pt x="5" y="72"/>
                    </a:lnTo>
                    <a:lnTo>
                      <a:pt x="5" y="70"/>
                    </a:lnTo>
                    <a:lnTo>
                      <a:pt x="6" y="70"/>
                    </a:lnTo>
                    <a:lnTo>
                      <a:pt x="6" y="70"/>
                    </a:lnTo>
                    <a:lnTo>
                      <a:pt x="8" y="69"/>
                    </a:lnTo>
                    <a:lnTo>
                      <a:pt x="8" y="69"/>
                    </a:lnTo>
                    <a:lnTo>
                      <a:pt x="8" y="67"/>
                    </a:lnTo>
                    <a:lnTo>
                      <a:pt x="8" y="66"/>
                    </a:lnTo>
                    <a:lnTo>
                      <a:pt x="8" y="64"/>
                    </a:lnTo>
                    <a:lnTo>
                      <a:pt x="8" y="63"/>
                    </a:lnTo>
                    <a:lnTo>
                      <a:pt x="8" y="60"/>
                    </a:lnTo>
                    <a:lnTo>
                      <a:pt x="8" y="58"/>
                    </a:lnTo>
                    <a:lnTo>
                      <a:pt x="8" y="58"/>
                    </a:lnTo>
                    <a:lnTo>
                      <a:pt x="8" y="58"/>
                    </a:lnTo>
                    <a:lnTo>
                      <a:pt x="8" y="57"/>
                    </a:lnTo>
                    <a:lnTo>
                      <a:pt x="9" y="55"/>
                    </a:lnTo>
                    <a:lnTo>
                      <a:pt x="9" y="54"/>
                    </a:lnTo>
                    <a:lnTo>
                      <a:pt x="9" y="52"/>
                    </a:lnTo>
                    <a:lnTo>
                      <a:pt x="9" y="50"/>
                    </a:lnTo>
                    <a:lnTo>
                      <a:pt x="9" y="50"/>
                    </a:lnTo>
                    <a:lnTo>
                      <a:pt x="9" y="49"/>
                    </a:lnTo>
                    <a:lnTo>
                      <a:pt x="9" y="49"/>
                    </a:lnTo>
                    <a:lnTo>
                      <a:pt x="9" y="47"/>
                    </a:lnTo>
                    <a:lnTo>
                      <a:pt x="9" y="46"/>
                    </a:lnTo>
                    <a:lnTo>
                      <a:pt x="6" y="41"/>
                    </a:lnTo>
                    <a:lnTo>
                      <a:pt x="5" y="40"/>
                    </a:lnTo>
                    <a:lnTo>
                      <a:pt x="5" y="38"/>
                    </a:lnTo>
                    <a:lnTo>
                      <a:pt x="5" y="35"/>
                    </a:lnTo>
                    <a:lnTo>
                      <a:pt x="5" y="34"/>
                    </a:lnTo>
                    <a:lnTo>
                      <a:pt x="5" y="34"/>
                    </a:lnTo>
                    <a:lnTo>
                      <a:pt x="5" y="32"/>
                    </a:lnTo>
                    <a:lnTo>
                      <a:pt x="6" y="29"/>
                    </a:lnTo>
                    <a:lnTo>
                      <a:pt x="6" y="27"/>
                    </a:lnTo>
                    <a:lnTo>
                      <a:pt x="6" y="26"/>
                    </a:lnTo>
                    <a:lnTo>
                      <a:pt x="6" y="24"/>
                    </a:lnTo>
                    <a:lnTo>
                      <a:pt x="6" y="23"/>
                    </a:lnTo>
                    <a:lnTo>
                      <a:pt x="6" y="23"/>
                    </a:lnTo>
                    <a:lnTo>
                      <a:pt x="8" y="21"/>
                    </a:lnTo>
                    <a:lnTo>
                      <a:pt x="8" y="20"/>
                    </a:lnTo>
                    <a:lnTo>
                      <a:pt x="8" y="20"/>
                    </a:lnTo>
                    <a:lnTo>
                      <a:pt x="6" y="20"/>
                    </a:lnTo>
                    <a:lnTo>
                      <a:pt x="6" y="18"/>
                    </a:lnTo>
                    <a:lnTo>
                      <a:pt x="6" y="18"/>
                    </a:lnTo>
                    <a:lnTo>
                      <a:pt x="6" y="17"/>
                    </a:lnTo>
                    <a:lnTo>
                      <a:pt x="5" y="17"/>
                    </a:lnTo>
                    <a:lnTo>
                      <a:pt x="5" y="17"/>
                    </a:lnTo>
                    <a:lnTo>
                      <a:pt x="5" y="15"/>
                    </a:lnTo>
                    <a:lnTo>
                      <a:pt x="5" y="15"/>
                    </a:lnTo>
                    <a:lnTo>
                      <a:pt x="5" y="15"/>
                    </a:lnTo>
                    <a:lnTo>
                      <a:pt x="5" y="14"/>
                    </a:lnTo>
                    <a:lnTo>
                      <a:pt x="5" y="12"/>
                    </a:lnTo>
                    <a:lnTo>
                      <a:pt x="5" y="12"/>
                    </a:lnTo>
                    <a:lnTo>
                      <a:pt x="5" y="11"/>
                    </a:lnTo>
                    <a:lnTo>
                      <a:pt x="6" y="9"/>
                    </a:lnTo>
                    <a:lnTo>
                      <a:pt x="6" y="9"/>
                    </a:lnTo>
                    <a:lnTo>
                      <a:pt x="6" y="8"/>
                    </a:lnTo>
                    <a:lnTo>
                      <a:pt x="8" y="8"/>
                    </a:lnTo>
                    <a:lnTo>
                      <a:pt x="8" y="6"/>
                    </a:lnTo>
                    <a:lnTo>
                      <a:pt x="8" y="6"/>
                    </a:lnTo>
                    <a:lnTo>
                      <a:pt x="6" y="4"/>
                    </a:lnTo>
                    <a:lnTo>
                      <a:pt x="6" y="3"/>
                    </a:lnTo>
                    <a:lnTo>
                      <a:pt x="6" y="1"/>
                    </a:lnTo>
                    <a:lnTo>
                      <a:pt x="9" y="1"/>
                    </a:lnTo>
                    <a:lnTo>
                      <a:pt x="16" y="1"/>
                    </a:lnTo>
                    <a:lnTo>
                      <a:pt x="22" y="1"/>
                    </a:lnTo>
                    <a:lnTo>
                      <a:pt x="28" y="1"/>
                    </a:lnTo>
                    <a:lnTo>
                      <a:pt x="34" y="1"/>
                    </a:lnTo>
                    <a:lnTo>
                      <a:pt x="42" y="1"/>
                    </a:lnTo>
                    <a:lnTo>
                      <a:pt x="48" y="1"/>
                    </a:lnTo>
                    <a:lnTo>
                      <a:pt x="54" y="1"/>
                    </a:lnTo>
                    <a:lnTo>
                      <a:pt x="60" y="1"/>
                    </a:lnTo>
                    <a:lnTo>
                      <a:pt x="66" y="1"/>
                    </a:lnTo>
                    <a:lnTo>
                      <a:pt x="72" y="1"/>
                    </a:lnTo>
                    <a:lnTo>
                      <a:pt x="78" y="1"/>
                    </a:lnTo>
                    <a:lnTo>
                      <a:pt x="85" y="1"/>
                    </a:lnTo>
                    <a:lnTo>
                      <a:pt x="91" y="1"/>
                    </a:lnTo>
                    <a:lnTo>
                      <a:pt x="98" y="1"/>
                    </a:lnTo>
                    <a:lnTo>
                      <a:pt x="104" y="0"/>
                    </a:lnTo>
                    <a:lnTo>
                      <a:pt x="111" y="0"/>
                    </a:lnTo>
                    <a:lnTo>
                      <a:pt x="117" y="0"/>
                    </a:lnTo>
                    <a:lnTo>
                      <a:pt x="123" y="0"/>
                    </a:lnTo>
                    <a:lnTo>
                      <a:pt x="121" y="1"/>
                    </a:lnTo>
                    <a:lnTo>
                      <a:pt x="121" y="1"/>
                    </a:lnTo>
                    <a:lnTo>
                      <a:pt x="121" y="4"/>
                    </a:lnTo>
                    <a:lnTo>
                      <a:pt x="121" y="6"/>
                    </a:lnTo>
                    <a:lnTo>
                      <a:pt x="123" y="8"/>
                    </a:lnTo>
                    <a:lnTo>
                      <a:pt x="123" y="9"/>
                    </a:lnTo>
                    <a:lnTo>
                      <a:pt x="123" y="11"/>
                    </a:lnTo>
                    <a:lnTo>
                      <a:pt x="120" y="15"/>
                    </a:lnTo>
                    <a:lnTo>
                      <a:pt x="117" y="20"/>
                    </a:lnTo>
                    <a:lnTo>
                      <a:pt x="115" y="23"/>
                    </a:lnTo>
                    <a:lnTo>
                      <a:pt x="115" y="24"/>
                    </a:lnTo>
                    <a:lnTo>
                      <a:pt x="115" y="26"/>
                    </a:lnTo>
                    <a:lnTo>
                      <a:pt x="117" y="27"/>
                    </a:lnTo>
                    <a:lnTo>
                      <a:pt x="117" y="29"/>
                    </a:lnTo>
                    <a:lnTo>
                      <a:pt x="117" y="31"/>
                    </a:lnTo>
                    <a:lnTo>
                      <a:pt x="118" y="35"/>
                    </a:lnTo>
                    <a:lnTo>
                      <a:pt x="120" y="37"/>
                    </a:lnTo>
                    <a:lnTo>
                      <a:pt x="120" y="38"/>
                    </a:lnTo>
                    <a:lnTo>
                      <a:pt x="120" y="38"/>
                    </a:lnTo>
                    <a:lnTo>
                      <a:pt x="120" y="40"/>
                    </a:lnTo>
                    <a:lnTo>
                      <a:pt x="118" y="40"/>
                    </a:lnTo>
                    <a:lnTo>
                      <a:pt x="118" y="40"/>
                    </a:lnTo>
                    <a:lnTo>
                      <a:pt x="117" y="40"/>
                    </a:lnTo>
                    <a:lnTo>
                      <a:pt x="117" y="41"/>
                    </a:lnTo>
                    <a:lnTo>
                      <a:pt x="117" y="43"/>
                    </a:lnTo>
                    <a:lnTo>
                      <a:pt x="117" y="44"/>
                    </a:lnTo>
                    <a:lnTo>
                      <a:pt x="115" y="46"/>
                    </a:lnTo>
                    <a:lnTo>
                      <a:pt x="114" y="49"/>
                    </a:lnTo>
                    <a:lnTo>
                      <a:pt x="112" y="50"/>
                    </a:lnTo>
                    <a:lnTo>
                      <a:pt x="112" y="50"/>
                    </a:lnTo>
                    <a:lnTo>
                      <a:pt x="111" y="52"/>
                    </a:lnTo>
                    <a:lnTo>
                      <a:pt x="104" y="55"/>
                    </a:lnTo>
                    <a:lnTo>
                      <a:pt x="103" y="57"/>
                    </a:lnTo>
                    <a:lnTo>
                      <a:pt x="101" y="58"/>
                    </a:lnTo>
                    <a:lnTo>
                      <a:pt x="100" y="60"/>
                    </a:lnTo>
                    <a:lnTo>
                      <a:pt x="98" y="60"/>
                    </a:lnTo>
                    <a:lnTo>
                      <a:pt x="95" y="60"/>
                    </a:lnTo>
                    <a:lnTo>
                      <a:pt x="92" y="60"/>
                    </a:lnTo>
                    <a:lnTo>
                      <a:pt x="91" y="63"/>
                    </a:lnTo>
                    <a:lnTo>
                      <a:pt x="89" y="66"/>
                    </a:lnTo>
                    <a:lnTo>
                      <a:pt x="88" y="70"/>
                    </a:lnTo>
                    <a:lnTo>
                      <a:pt x="89" y="78"/>
                    </a:lnTo>
                    <a:lnTo>
                      <a:pt x="88" y="81"/>
                    </a:lnTo>
                    <a:lnTo>
                      <a:pt x="88" y="84"/>
                    </a:lnTo>
                    <a:lnTo>
                      <a:pt x="85" y="89"/>
                    </a:lnTo>
                    <a:lnTo>
                      <a:pt x="85" y="90"/>
                    </a:lnTo>
                    <a:lnTo>
                      <a:pt x="85" y="90"/>
                    </a:lnTo>
                    <a:lnTo>
                      <a:pt x="85" y="92"/>
                    </a:lnTo>
                    <a:lnTo>
                      <a:pt x="85" y="92"/>
                    </a:lnTo>
                    <a:lnTo>
                      <a:pt x="85" y="92"/>
                    </a:lnTo>
                    <a:lnTo>
                      <a:pt x="81" y="98"/>
                    </a:lnTo>
                    <a:lnTo>
                      <a:pt x="80" y="99"/>
                    </a:lnTo>
                    <a:lnTo>
                      <a:pt x="80" y="103"/>
                    </a:lnTo>
                    <a:lnTo>
                      <a:pt x="80" y="104"/>
                    </a:lnTo>
                    <a:lnTo>
                      <a:pt x="80" y="106"/>
                    </a:lnTo>
                    <a:lnTo>
                      <a:pt x="78" y="107"/>
                    </a:lnTo>
                    <a:lnTo>
                      <a:pt x="78" y="109"/>
                    </a:lnTo>
                    <a:lnTo>
                      <a:pt x="75" y="112"/>
                    </a:lnTo>
                    <a:lnTo>
                      <a:pt x="74" y="113"/>
                    </a:lnTo>
                    <a:lnTo>
                      <a:pt x="72" y="115"/>
                    </a:lnTo>
                    <a:lnTo>
                      <a:pt x="72" y="115"/>
                    </a:lnTo>
                    <a:lnTo>
                      <a:pt x="72" y="118"/>
                    </a:lnTo>
                    <a:lnTo>
                      <a:pt x="71" y="122"/>
                    </a:lnTo>
                    <a:lnTo>
                      <a:pt x="71" y="124"/>
                    </a:lnTo>
                    <a:lnTo>
                      <a:pt x="69" y="126"/>
                    </a:lnTo>
                    <a:lnTo>
                      <a:pt x="68" y="127"/>
                    </a:lnTo>
                    <a:lnTo>
                      <a:pt x="66" y="129"/>
                    </a:lnTo>
                    <a:lnTo>
                      <a:pt x="66" y="132"/>
                    </a:lnTo>
                    <a:lnTo>
                      <a:pt x="66" y="145"/>
                    </a:lnTo>
                    <a:lnTo>
                      <a:pt x="66" y="148"/>
                    </a:lnTo>
                    <a:lnTo>
                      <a:pt x="66" y="152"/>
                    </a:lnTo>
                    <a:lnTo>
                      <a:pt x="65" y="153"/>
                    </a:lnTo>
                    <a:lnTo>
                      <a:pt x="65" y="153"/>
                    </a:lnTo>
                    <a:lnTo>
                      <a:pt x="65" y="155"/>
                    </a:lnTo>
                    <a:lnTo>
                      <a:pt x="65" y="155"/>
                    </a:lnTo>
                    <a:lnTo>
                      <a:pt x="63" y="156"/>
                    </a:lnTo>
                    <a:lnTo>
                      <a:pt x="63" y="156"/>
                    </a:lnTo>
                    <a:lnTo>
                      <a:pt x="65" y="156"/>
                    </a:lnTo>
                    <a:lnTo>
                      <a:pt x="65" y="158"/>
                    </a:lnTo>
                    <a:lnTo>
                      <a:pt x="65" y="158"/>
                    </a:lnTo>
                    <a:lnTo>
                      <a:pt x="65" y="158"/>
                    </a:lnTo>
                    <a:lnTo>
                      <a:pt x="63" y="158"/>
                    </a:lnTo>
                    <a:lnTo>
                      <a:pt x="63" y="159"/>
                    </a:lnTo>
                    <a:lnTo>
                      <a:pt x="63" y="162"/>
                    </a:lnTo>
                    <a:lnTo>
                      <a:pt x="63" y="164"/>
                    </a:lnTo>
                    <a:lnTo>
                      <a:pt x="63" y="165"/>
                    </a:lnTo>
                    <a:lnTo>
                      <a:pt x="63" y="168"/>
                    </a:lnTo>
                    <a:lnTo>
                      <a:pt x="62" y="173"/>
                    </a:lnTo>
                    <a:lnTo>
                      <a:pt x="62" y="176"/>
                    </a:lnTo>
                    <a:lnTo>
                      <a:pt x="62" y="178"/>
                    </a:lnTo>
                    <a:lnTo>
                      <a:pt x="60" y="179"/>
                    </a:lnTo>
                    <a:lnTo>
                      <a:pt x="58" y="179"/>
                    </a:lnTo>
                    <a:lnTo>
                      <a:pt x="58" y="181"/>
                    </a:lnTo>
                    <a:lnTo>
                      <a:pt x="58" y="184"/>
                    </a:lnTo>
                    <a:lnTo>
                      <a:pt x="57" y="185"/>
                    </a:lnTo>
                    <a:lnTo>
                      <a:pt x="57" y="187"/>
                    </a:lnTo>
                    <a:lnTo>
                      <a:pt x="57" y="187"/>
                    </a:lnTo>
                    <a:lnTo>
                      <a:pt x="57" y="188"/>
                    </a:lnTo>
                    <a:lnTo>
                      <a:pt x="57" y="190"/>
                    </a:lnTo>
                    <a:lnTo>
                      <a:pt x="57" y="191"/>
                    </a:lnTo>
                    <a:lnTo>
                      <a:pt x="57" y="193"/>
                    </a:lnTo>
                    <a:lnTo>
                      <a:pt x="58" y="193"/>
                    </a:lnTo>
                    <a:lnTo>
                      <a:pt x="60" y="196"/>
                    </a:lnTo>
                    <a:lnTo>
                      <a:pt x="62" y="198"/>
                    </a:lnTo>
                    <a:lnTo>
                      <a:pt x="62" y="201"/>
                    </a:lnTo>
                    <a:lnTo>
                      <a:pt x="62" y="201"/>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6" name="Freeform 305">
                <a:extLst>
                  <a:ext uri="{FF2B5EF4-FFF2-40B4-BE49-F238E27FC236}">
                    <a16:creationId xmlns:a16="http://schemas.microsoft.com/office/drawing/2014/main" id="{037F5FBB-B9D9-4FAA-8A8E-70773F07B375}"/>
                  </a:ext>
                </a:extLst>
              </p:cNvPr>
              <p:cNvSpPr>
                <a:spLocks noEditPoints="1"/>
              </p:cNvSpPr>
              <p:nvPr/>
            </p:nvSpPr>
            <p:spPr bwMode="auto">
              <a:xfrm>
                <a:off x="1681616" y="6279717"/>
                <a:ext cx="135954" cy="214411"/>
              </a:xfrm>
              <a:custGeom>
                <a:avLst/>
                <a:gdLst>
                  <a:gd name="T0" fmla="*/ 23 w 227"/>
                  <a:gd name="T1" fmla="*/ 355 h 358"/>
                  <a:gd name="T2" fmla="*/ 41 w 227"/>
                  <a:gd name="T3" fmla="*/ 1 h 358"/>
                  <a:gd name="T4" fmla="*/ 112 w 227"/>
                  <a:gd name="T5" fmla="*/ 1 h 358"/>
                  <a:gd name="T6" fmla="*/ 182 w 227"/>
                  <a:gd name="T7" fmla="*/ 3 h 358"/>
                  <a:gd name="T8" fmla="*/ 185 w 227"/>
                  <a:gd name="T9" fmla="*/ 20 h 358"/>
                  <a:gd name="T10" fmla="*/ 193 w 227"/>
                  <a:gd name="T11" fmla="*/ 64 h 358"/>
                  <a:gd name="T12" fmla="*/ 201 w 227"/>
                  <a:gd name="T13" fmla="*/ 113 h 358"/>
                  <a:gd name="T14" fmla="*/ 205 w 227"/>
                  <a:gd name="T15" fmla="*/ 148 h 358"/>
                  <a:gd name="T16" fmla="*/ 210 w 227"/>
                  <a:gd name="T17" fmla="*/ 164 h 358"/>
                  <a:gd name="T18" fmla="*/ 212 w 227"/>
                  <a:gd name="T19" fmla="*/ 170 h 358"/>
                  <a:gd name="T20" fmla="*/ 213 w 227"/>
                  <a:gd name="T21" fmla="*/ 177 h 358"/>
                  <a:gd name="T22" fmla="*/ 221 w 227"/>
                  <a:gd name="T23" fmla="*/ 190 h 358"/>
                  <a:gd name="T24" fmla="*/ 222 w 227"/>
                  <a:gd name="T25" fmla="*/ 197 h 358"/>
                  <a:gd name="T26" fmla="*/ 225 w 227"/>
                  <a:gd name="T27" fmla="*/ 207 h 358"/>
                  <a:gd name="T28" fmla="*/ 225 w 227"/>
                  <a:gd name="T29" fmla="*/ 210 h 358"/>
                  <a:gd name="T30" fmla="*/ 222 w 227"/>
                  <a:gd name="T31" fmla="*/ 211 h 358"/>
                  <a:gd name="T32" fmla="*/ 219 w 227"/>
                  <a:gd name="T33" fmla="*/ 214 h 358"/>
                  <a:gd name="T34" fmla="*/ 216 w 227"/>
                  <a:gd name="T35" fmla="*/ 222 h 358"/>
                  <a:gd name="T36" fmla="*/ 213 w 227"/>
                  <a:gd name="T37" fmla="*/ 233 h 358"/>
                  <a:gd name="T38" fmla="*/ 212 w 227"/>
                  <a:gd name="T39" fmla="*/ 243 h 358"/>
                  <a:gd name="T40" fmla="*/ 216 w 227"/>
                  <a:gd name="T41" fmla="*/ 260 h 358"/>
                  <a:gd name="T42" fmla="*/ 216 w 227"/>
                  <a:gd name="T43" fmla="*/ 271 h 358"/>
                  <a:gd name="T44" fmla="*/ 215 w 227"/>
                  <a:gd name="T45" fmla="*/ 285 h 358"/>
                  <a:gd name="T46" fmla="*/ 219 w 227"/>
                  <a:gd name="T47" fmla="*/ 295 h 358"/>
                  <a:gd name="T48" fmla="*/ 210 w 227"/>
                  <a:gd name="T49" fmla="*/ 302 h 358"/>
                  <a:gd name="T50" fmla="*/ 140 w 227"/>
                  <a:gd name="T51" fmla="*/ 302 h 358"/>
                  <a:gd name="T52" fmla="*/ 69 w 227"/>
                  <a:gd name="T53" fmla="*/ 302 h 358"/>
                  <a:gd name="T54" fmla="*/ 55 w 227"/>
                  <a:gd name="T55" fmla="*/ 311 h 358"/>
                  <a:gd name="T56" fmla="*/ 60 w 227"/>
                  <a:gd name="T57" fmla="*/ 317 h 358"/>
                  <a:gd name="T58" fmla="*/ 69 w 227"/>
                  <a:gd name="T59" fmla="*/ 326 h 358"/>
                  <a:gd name="T60" fmla="*/ 66 w 227"/>
                  <a:gd name="T61" fmla="*/ 335 h 358"/>
                  <a:gd name="T62" fmla="*/ 68 w 227"/>
                  <a:gd name="T63" fmla="*/ 340 h 358"/>
                  <a:gd name="T64" fmla="*/ 66 w 227"/>
                  <a:gd name="T65" fmla="*/ 346 h 358"/>
                  <a:gd name="T66" fmla="*/ 60 w 227"/>
                  <a:gd name="T67" fmla="*/ 352 h 358"/>
                  <a:gd name="T68" fmla="*/ 55 w 227"/>
                  <a:gd name="T69" fmla="*/ 349 h 358"/>
                  <a:gd name="T70" fmla="*/ 57 w 227"/>
                  <a:gd name="T71" fmla="*/ 352 h 358"/>
                  <a:gd name="T72" fmla="*/ 31 w 227"/>
                  <a:gd name="T73" fmla="*/ 358 h 358"/>
                  <a:gd name="T74" fmla="*/ 35 w 227"/>
                  <a:gd name="T75" fmla="*/ 355 h 358"/>
                  <a:gd name="T76" fmla="*/ 41 w 227"/>
                  <a:gd name="T77" fmla="*/ 349 h 358"/>
                  <a:gd name="T78" fmla="*/ 41 w 227"/>
                  <a:gd name="T79" fmla="*/ 346 h 358"/>
                  <a:gd name="T80" fmla="*/ 38 w 227"/>
                  <a:gd name="T81" fmla="*/ 346 h 358"/>
                  <a:gd name="T82" fmla="*/ 35 w 227"/>
                  <a:gd name="T83" fmla="*/ 341 h 358"/>
                  <a:gd name="T84" fmla="*/ 37 w 227"/>
                  <a:gd name="T85" fmla="*/ 334 h 358"/>
                  <a:gd name="T86" fmla="*/ 31 w 227"/>
                  <a:gd name="T87" fmla="*/ 325 h 358"/>
                  <a:gd name="T88" fmla="*/ 29 w 227"/>
                  <a:gd name="T89" fmla="*/ 323 h 358"/>
                  <a:gd name="T90" fmla="*/ 28 w 227"/>
                  <a:gd name="T91" fmla="*/ 331 h 358"/>
                  <a:gd name="T92" fmla="*/ 26 w 227"/>
                  <a:gd name="T93" fmla="*/ 335 h 358"/>
                  <a:gd name="T94" fmla="*/ 23 w 227"/>
                  <a:gd name="T95" fmla="*/ 351 h 358"/>
                  <a:gd name="T96" fmla="*/ 20 w 227"/>
                  <a:gd name="T97" fmla="*/ 351 h 358"/>
                  <a:gd name="T98" fmla="*/ 12 w 227"/>
                  <a:gd name="T99" fmla="*/ 346 h 358"/>
                  <a:gd name="T100" fmla="*/ 9 w 227"/>
                  <a:gd name="T101" fmla="*/ 346 h 358"/>
                  <a:gd name="T102" fmla="*/ 5 w 227"/>
                  <a:gd name="T103" fmla="*/ 320 h 358"/>
                  <a:gd name="T104" fmla="*/ 2 w 227"/>
                  <a:gd name="T105" fmla="*/ 271 h 358"/>
                  <a:gd name="T106" fmla="*/ 0 w 227"/>
                  <a:gd name="T107" fmla="*/ 234 h 358"/>
                  <a:gd name="T108" fmla="*/ 5 w 227"/>
                  <a:gd name="T109" fmla="*/ 194 h 358"/>
                  <a:gd name="T110" fmla="*/ 12 w 227"/>
                  <a:gd name="T111" fmla="*/ 125 h 358"/>
                  <a:gd name="T112" fmla="*/ 20 w 227"/>
                  <a:gd name="T113" fmla="*/ 56 h 358"/>
                  <a:gd name="T114" fmla="*/ 25 w 227"/>
                  <a:gd name="T115" fmla="*/ 15 h 358"/>
                  <a:gd name="T116" fmla="*/ 22 w 227"/>
                  <a:gd name="T117" fmla="*/ 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358">
                    <a:moveTo>
                      <a:pt x="25" y="357"/>
                    </a:moveTo>
                    <a:lnTo>
                      <a:pt x="11" y="358"/>
                    </a:lnTo>
                    <a:lnTo>
                      <a:pt x="12" y="357"/>
                    </a:lnTo>
                    <a:lnTo>
                      <a:pt x="19" y="357"/>
                    </a:lnTo>
                    <a:lnTo>
                      <a:pt x="22" y="357"/>
                    </a:lnTo>
                    <a:lnTo>
                      <a:pt x="23" y="357"/>
                    </a:lnTo>
                    <a:lnTo>
                      <a:pt x="23" y="355"/>
                    </a:lnTo>
                    <a:lnTo>
                      <a:pt x="23" y="355"/>
                    </a:lnTo>
                    <a:lnTo>
                      <a:pt x="25" y="355"/>
                    </a:lnTo>
                    <a:lnTo>
                      <a:pt x="26" y="357"/>
                    </a:lnTo>
                    <a:lnTo>
                      <a:pt x="26" y="357"/>
                    </a:lnTo>
                    <a:lnTo>
                      <a:pt x="26" y="357"/>
                    </a:lnTo>
                    <a:lnTo>
                      <a:pt x="25" y="357"/>
                    </a:lnTo>
                    <a:close/>
                    <a:moveTo>
                      <a:pt x="41" y="1"/>
                    </a:moveTo>
                    <a:lnTo>
                      <a:pt x="52" y="1"/>
                    </a:lnTo>
                    <a:lnTo>
                      <a:pt x="61" y="1"/>
                    </a:lnTo>
                    <a:lnTo>
                      <a:pt x="72" y="1"/>
                    </a:lnTo>
                    <a:lnTo>
                      <a:pt x="81" y="1"/>
                    </a:lnTo>
                    <a:lnTo>
                      <a:pt x="92" y="1"/>
                    </a:lnTo>
                    <a:lnTo>
                      <a:pt x="101" y="1"/>
                    </a:lnTo>
                    <a:lnTo>
                      <a:pt x="112" y="1"/>
                    </a:lnTo>
                    <a:lnTo>
                      <a:pt x="121" y="1"/>
                    </a:lnTo>
                    <a:lnTo>
                      <a:pt x="132" y="1"/>
                    </a:lnTo>
                    <a:lnTo>
                      <a:pt x="141" y="1"/>
                    </a:lnTo>
                    <a:lnTo>
                      <a:pt x="152" y="1"/>
                    </a:lnTo>
                    <a:lnTo>
                      <a:pt x="161" y="1"/>
                    </a:lnTo>
                    <a:lnTo>
                      <a:pt x="172" y="3"/>
                    </a:lnTo>
                    <a:lnTo>
                      <a:pt x="182" y="3"/>
                    </a:lnTo>
                    <a:lnTo>
                      <a:pt x="182" y="3"/>
                    </a:lnTo>
                    <a:lnTo>
                      <a:pt x="182" y="4"/>
                    </a:lnTo>
                    <a:lnTo>
                      <a:pt x="182" y="4"/>
                    </a:lnTo>
                    <a:lnTo>
                      <a:pt x="182" y="7"/>
                    </a:lnTo>
                    <a:lnTo>
                      <a:pt x="184" y="12"/>
                    </a:lnTo>
                    <a:lnTo>
                      <a:pt x="184" y="15"/>
                    </a:lnTo>
                    <a:lnTo>
                      <a:pt x="185" y="20"/>
                    </a:lnTo>
                    <a:lnTo>
                      <a:pt x="185" y="26"/>
                    </a:lnTo>
                    <a:lnTo>
                      <a:pt x="187" y="30"/>
                    </a:lnTo>
                    <a:lnTo>
                      <a:pt x="187" y="36"/>
                    </a:lnTo>
                    <a:lnTo>
                      <a:pt x="189" y="44"/>
                    </a:lnTo>
                    <a:lnTo>
                      <a:pt x="190" y="50"/>
                    </a:lnTo>
                    <a:lnTo>
                      <a:pt x="192" y="56"/>
                    </a:lnTo>
                    <a:lnTo>
                      <a:pt x="193" y="64"/>
                    </a:lnTo>
                    <a:lnTo>
                      <a:pt x="193" y="72"/>
                    </a:lnTo>
                    <a:lnTo>
                      <a:pt x="195" y="78"/>
                    </a:lnTo>
                    <a:lnTo>
                      <a:pt x="196" y="86"/>
                    </a:lnTo>
                    <a:lnTo>
                      <a:pt x="198" y="93"/>
                    </a:lnTo>
                    <a:lnTo>
                      <a:pt x="198" y="99"/>
                    </a:lnTo>
                    <a:lnTo>
                      <a:pt x="199" y="107"/>
                    </a:lnTo>
                    <a:lnTo>
                      <a:pt x="201" y="113"/>
                    </a:lnTo>
                    <a:lnTo>
                      <a:pt x="201" y="119"/>
                    </a:lnTo>
                    <a:lnTo>
                      <a:pt x="202" y="125"/>
                    </a:lnTo>
                    <a:lnTo>
                      <a:pt x="204" y="131"/>
                    </a:lnTo>
                    <a:lnTo>
                      <a:pt x="204" y="136"/>
                    </a:lnTo>
                    <a:lnTo>
                      <a:pt x="205" y="141"/>
                    </a:lnTo>
                    <a:lnTo>
                      <a:pt x="205" y="145"/>
                    </a:lnTo>
                    <a:lnTo>
                      <a:pt x="205" y="148"/>
                    </a:lnTo>
                    <a:lnTo>
                      <a:pt x="207" y="151"/>
                    </a:lnTo>
                    <a:lnTo>
                      <a:pt x="207" y="153"/>
                    </a:lnTo>
                    <a:lnTo>
                      <a:pt x="207" y="154"/>
                    </a:lnTo>
                    <a:lnTo>
                      <a:pt x="207" y="154"/>
                    </a:lnTo>
                    <a:lnTo>
                      <a:pt x="207" y="158"/>
                    </a:lnTo>
                    <a:lnTo>
                      <a:pt x="207" y="158"/>
                    </a:lnTo>
                    <a:lnTo>
                      <a:pt x="210" y="164"/>
                    </a:lnTo>
                    <a:lnTo>
                      <a:pt x="210" y="165"/>
                    </a:lnTo>
                    <a:lnTo>
                      <a:pt x="210" y="167"/>
                    </a:lnTo>
                    <a:lnTo>
                      <a:pt x="210" y="167"/>
                    </a:lnTo>
                    <a:lnTo>
                      <a:pt x="210" y="167"/>
                    </a:lnTo>
                    <a:lnTo>
                      <a:pt x="210" y="168"/>
                    </a:lnTo>
                    <a:lnTo>
                      <a:pt x="212" y="170"/>
                    </a:lnTo>
                    <a:lnTo>
                      <a:pt x="212" y="170"/>
                    </a:lnTo>
                    <a:lnTo>
                      <a:pt x="212" y="170"/>
                    </a:lnTo>
                    <a:lnTo>
                      <a:pt x="212" y="171"/>
                    </a:lnTo>
                    <a:lnTo>
                      <a:pt x="212" y="171"/>
                    </a:lnTo>
                    <a:lnTo>
                      <a:pt x="213" y="173"/>
                    </a:lnTo>
                    <a:lnTo>
                      <a:pt x="213" y="176"/>
                    </a:lnTo>
                    <a:lnTo>
                      <a:pt x="213" y="177"/>
                    </a:lnTo>
                    <a:lnTo>
                      <a:pt x="213" y="177"/>
                    </a:lnTo>
                    <a:lnTo>
                      <a:pt x="213" y="179"/>
                    </a:lnTo>
                    <a:lnTo>
                      <a:pt x="215" y="181"/>
                    </a:lnTo>
                    <a:lnTo>
                      <a:pt x="215" y="181"/>
                    </a:lnTo>
                    <a:lnTo>
                      <a:pt x="215" y="181"/>
                    </a:lnTo>
                    <a:lnTo>
                      <a:pt x="215" y="182"/>
                    </a:lnTo>
                    <a:lnTo>
                      <a:pt x="219" y="188"/>
                    </a:lnTo>
                    <a:lnTo>
                      <a:pt x="221" y="190"/>
                    </a:lnTo>
                    <a:lnTo>
                      <a:pt x="221" y="190"/>
                    </a:lnTo>
                    <a:lnTo>
                      <a:pt x="221" y="193"/>
                    </a:lnTo>
                    <a:lnTo>
                      <a:pt x="221" y="194"/>
                    </a:lnTo>
                    <a:lnTo>
                      <a:pt x="222" y="194"/>
                    </a:lnTo>
                    <a:lnTo>
                      <a:pt x="222" y="196"/>
                    </a:lnTo>
                    <a:lnTo>
                      <a:pt x="222" y="197"/>
                    </a:lnTo>
                    <a:lnTo>
                      <a:pt x="222" y="197"/>
                    </a:lnTo>
                    <a:lnTo>
                      <a:pt x="222" y="199"/>
                    </a:lnTo>
                    <a:lnTo>
                      <a:pt x="222" y="199"/>
                    </a:lnTo>
                    <a:lnTo>
                      <a:pt x="222" y="200"/>
                    </a:lnTo>
                    <a:lnTo>
                      <a:pt x="221" y="202"/>
                    </a:lnTo>
                    <a:lnTo>
                      <a:pt x="221" y="203"/>
                    </a:lnTo>
                    <a:lnTo>
                      <a:pt x="222" y="203"/>
                    </a:lnTo>
                    <a:lnTo>
                      <a:pt x="225" y="207"/>
                    </a:lnTo>
                    <a:lnTo>
                      <a:pt x="225" y="207"/>
                    </a:lnTo>
                    <a:lnTo>
                      <a:pt x="225" y="207"/>
                    </a:lnTo>
                    <a:lnTo>
                      <a:pt x="227" y="207"/>
                    </a:lnTo>
                    <a:lnTo>
                      <a:pt x="227" y="208"/>
                    </a:lnTo>
                    <a:lnTo>
                      <a:pt x="227" y="208"/>
                    </a:lnTo>
                    <a:lnTo>
                      <a:pt x="227" y="208"/>
                    </a:lnTo>
                    <a:lnTo>
                      <a:pt x="225" y="210"/>
                    </a:lnTo>
                    <a:lnTo>
                      <a:pt x="225" y="210"/>
                    </a:lnTo>
                    <a:lnTo>
                      <a:pt x="225" y="210"/>
                    </a:lnTo>
                    <a:lnTo>
                      <a:pt x="225" y="210"/>
                    </a:lnTo>
                    <a:lnTo>
                      <a:pt x="225" y="211"/>
                    </a:lnTo>
                    <a:lnTo>
                      <a:pt x="225" y="211"/>
                    </a:lnTo>
                    <a:lnTo>
                      <a:pt x="224" y="211"/>
                    </a:lnTo>
                    <a:lnTo>
                      <a:pt x="222" y="211"/>
                    </a:lnTo>
                    <a:lnTo>
                      <a:pt x="222" y="211"/>
                    </a:lnTo>
                    <a:lnTo>
                      <a:pt x="222" y="213"/>
                    </a:lnTo>
                    <a:lnTo>
                      <a:pt x="222" y="213"/>
                    </a:lnTo>
                    <a:lnTo>
                      <a:pt x="222" y="213"/>
                    </a:lnTo>
                    <a:lnTo>
                      <a:pt x="221" y="214"/>
                    </a:lnTo>
                    <a:lnTo>
                      <a:pt x="219" y="214"/>
                    </a:lnTo>
                    <a:lnTo>
                      <a:pt x="219" y="214"/>
                    </a:lnTo>
                    <a:lnTo>
                      <a:pt x="219" y="214"/>
                    </a:lnTo>
                    <a:lnTo>
                      <a:pt x="218" y="216"/>
                    </a:lnTo>
                    <a:lnTo>
                      <a:pt x="218" y="217"/>
                    </a:lnTo>
                    <a:lnTo>
                      <a:pt x="218" y="219"/>
                    </a:lnTo>
                    <a:lnTo>
                      <a:pt x="218" y="220"/>
                    </a:lnTo>
                    <a:lnTo>
                      <a:pt x="218" y="222"/>
                    </a:lnTo>
                    <a:lnTo>
                      <a:pt x="216" y="222"/>
                    </a:lnTo>
                    <a:lnTo>
                      <a:pt x="216" y="225"/>
                    </a:lnTo>
                    <a:lnTo>
                      <a:pt x="216" y="226"/>
                    </a:lnTo>
                    <a:lnTo>
                      <a:pt x="216" y="228"/>
                    </a:lnTo>
                    <a:lnTo>
                      <a:pt x="216" y="228"/>
                    </a:lnTo>
                    <a:lnTo>
                      <a:pt x="216" y="230"/>
                    </a:lnTo>
                    <a:lnTo>
                      <a:pt x="216" y="230"/>
                    </a:lnTo>
                    <a:lnTo>
                      <a:pt x="213" y="233"/>
                    </a:lnTo>
                    <a:lnTo>
                      <a:pt x="213" y="236"/>
                    </a:lnTo>
                    <a:lnTo>
                      <a:pt x="212" y="237"/>
                    </a:lnTo>
                    <a:lnTo>
                      <a:pt x="212" y="239"/>
                    </a:lnTo>
                    <a:lnTo>
                      <a:pt x="212" y="239"/>
                    </a:lnTo>
                    <a:lnTo>
                      <a:pt x="212" y="240"/>
                    </a:lnTo>
                    <a:lnTo>
                      <a:pt x="212" y="242"/>
                    </a:lnTo>
                    <a:lnTo>
                      <a:pt x="212" y="243"/>
                    </a:lnTo>
                    <a:lnTo>
                      <a:pt x="213" y="251"/>
                    </a:lnTo>
                    <a:lnTo>
                      <a:pt x="213" y="253"/>
                    </a:lnTo>
                    <a:lnTo>
                      <a:pt x="216" y="256"/>
                    </a:lnTo>
                    <a:lnTo>
                      <a:pt x="216" y="257"/>
                    </a:lnTo>
                    <a:lnTo>
                      <a:pt x="216" y="257"/>
                    </a:lnTo>
                    <a:lnTo>
                      <a:pt x="216" y="259"/>
                    </a:lnTo>
                    <a:lnTo>
                      <a:pt x="216" y="260"/>
                    </a:lnTo>
                    <a:lnTo>
                      <a:pt x="218" y="262"/>
                    </a:lnTo>
                    <a:lnTo>
                      <a:pt x="218" y="262"/>
                    </a:lnTo>
                    <a:lnTo>
                      <a:pt x="218" y="265"/>
                    </a:lnTo>
                    <a:lnTo>
                      <a:pt x="216" y="266"/>
                    </a:lnTo>
                    <a:lnTo>
                      <a:pt x="216" y="268"/>
                    </a:lnTo>
                    <a:lnTo>
                      <a:pt x="216" y="269"/>
                    </a:lnTo>
                    <a:lnTo>
                      <a:pt x="216" y="271"/>
                    </a:lnTo>
                    <a:lnTo>
                      <a:pt x="215" y="274"/>
                    </a:lnTo>
                    <a:lnTo>
                      <a:pt x="215" y="280"/>
                    </a:lnTo>
                    <a:lnTo>
                      <a:pt x="215" y="280"/>
                    </a:lnTo>
                    <a:lnTo>
                      <a:pt x="213" y="282"/>
                    </a:lnTo>
                    <a:lnTo>
                      <a:pt x="213" y="282"/>
                    </a:lnTo>
                    <a:lnTo>
                      <a:pt x="213" y="283"/>
                    </a:lnTo>
                    <a:lnTo>
                      <a:pt x="215" y="285"/>
                    </a:lnTo>
                    <a:lnTo>
                      <a:pt x="215" y="285"/>
                    </a:lnTo>
                    <a:lnTo>
                      <a:pt x="213" y="288"/>
                    </a:lnTo>
                    <a:lnTo>
                      <a:pt x="215" y="288"/>
                    </a:lnTo>
                    <a:lnTo>
                      <a:pt x="215" y="289"/>
                    </a:lnTo>
                    <a:lnTo>
                      <a:pt x="216" y="291"/>
                    </a:lnTo>
                    <a:lnTo>
                      <a:pt x="218" y="292"/>
                    </a:lnTo>
                    <a:lnTo>
                      <a:pt x="219" y="295"/>
                    </a:lnTo>
                    <a:lnTo>
                      <a:pt x="219" y="298"/>
                    </a:lnTo>
                    <a:lnTo>
                      <a:pt x="221" y="300"/>
                    </a:lnTo>
                    <a:lnTo>
                      <a:pt x="221" y="300"/>
                    </a:lnTo>
                    <a:lnTo>
                      <a:pt x="221" y="302"/>
                    </a:lnTo>
                    <a:lnTo>
                      <a:pt x="221" y="302"/>
                    </a:lnTo>
                    <a:lnTo>
                      <a:pt x="219" y="302"/>
                    </a:lnTo>
                    <a:lnTo>
                      <a:pt x="210" y="302"/>
                    </a:lnTo>
                    <a:lnTo>
                      <a:pt x="199" y="302"/>
                    </a:lnTo>
                    <a:lnTo>
                      <a:pt x="190" y="302"/>
                    </a:lnTo>
                    <a:lnTo>
                      <a:pt x="179" y="302"/>
                    </a:lnTo>
                    <a:lnTo>
                      <a:pt x="170" y="302"/>
                    </a:lnTo>
                    <a:lnTo>
                      <a:pt x="159" y="302"/>
                    </a:lnTo>
                    <a:lnTo>
                      <a:pt x="150" y="302"/>
                    </a:lnTo>
                    <a:lnTo>
                      <a:pt x="140" y="302"/>
                    </a:lnTo>
                    <a:lnTo>
                      <a:pt x="130" y="302"/>
                    </a:lnTo>
                    <a:lnTo>
                      <a:pt x="120" y="302"/>
                    </a:lnTo>
                    <a:lnTo>
                      <a:pt x="109" y="302"/>
                    </a:lnTo>
                    <a:lnTo>
                      <a:pt x="100" y="302"/>
                    </a:lnTo>
                    <a:lnTo>
                      <a:pt x="89" y="302"/>
                    </a:lnTo>
                    <a:lnTo>
                      <a:pt x="80" y="302"/>
                    </a:lnTo>
                    <a:lnTo>
                      <a:pt x="69" y="302"/>
                    </a:lnTo>
                    <a:lnTo>
                      <a:pt x="60" y="302"/>
                    </a:lnTo>
                    <a:lnTo>
                      <a:pt x="57" y="302"/>
                    </a:lnTo>
                    <a:lnTo>
                      <a:pt x="57" y="303"/>
                    </a:lnTo>
                    <a:lnTo>
                      <a:pt x="57" y="306"/>
                    </a:lnTo>
                    <a:lnTo>
                      <a:pt x="57" y="306"/>
                    </a:lnTo>
                    <a:lnTo>
                      <a:pt x="55" y="309"/>
                    </a:lnTo>
                    <a:lnTo>
                      <a:pt x="55" y="311"/>
                    </a:lnTo>
                    <a:lnTo>
                      <a:pt x="55" y="311"/>
                    </a:lnTo>
                    <a:lnTo>
                      <a:pt x="55" y="311"/>
                    </a:lnTo>
                    <a:lnTo>
                      <a:pt x="55" y="312"/>
                    </a:lnTo>
                    <a:lnTo>
                      <a:pt x="55" y="312"/>
                    </a:lnTo>
                    <a:lnTo>
                      <a:pt x="55" y="314"/>
                    </a:lnTo>
                    <a:lnTo>
                      <a:pt x="57" y="314"/>
                    </a:lnTo>
                    <a:lnTo>
                      <a:pt x="60" y="317"/>
                    </a:lnTo>
                    <a:lnTo>
                      <a:pt x="60" y="318"/>
                    </a:lnTo>
                    <a:lnTo>
                      <a:pt x="61" y="320"/>
                    </a:lnTo>
                    <a:lnTo>
                      <a:pt x="61" y="321"/>
                    </a:lnTo>
                    <a:lnTo>
                      <a:pt x="63" y="323"/>
                    </a:lnTo>
                    <a:lnTo>
                      <a:pt x="68" y="326"/>
                    </a:lnTo>
                    <a:lnTo>
                      <a:pt x="69" y="326"/>
                    </a:lnTo>
                    <a:lnTo>
                      <a:pt x="69" y="326"/>
                    </a:lnTo>
                    <a:lnTo>
                      <a:pt x="69" y="328"/>
                    </a:lnTo>
                    <a:lnTo>
                      <a:pt x="69" y="328"/>
                    </a:lnTo>
                    <a:lnTo>
                      <a:pt x="68" y="331"/>
                    </a:lnTo>
                    <a:lnTo>
                      <a:pt x="68" y="332"/>
                    </a:lnTo>
                    <a:lnTo>
                      <a:pt x="66" y="334"/>
                    </a:lnTo>
                    <a:lnTo>
                      <a:pt x="66" y="335"/>
                    </a:lnTo>
                    <a:lnTo>
                      <a:pt x="66" y="335"/>
                    </a:lnTo>
                    <a:lnTo>
                      <a:pt x="66" y="337"/>
                    </a:lnTo>
                    <a:lnTo>
                      <a:pt x="68" y="340"/>
                    </a:lnTo>
                    <a:lnTo>
                      <a:pt x="68" y="340"/>
                    </a:lnTo>
                    <a:lnTo>
                      <a:pt x="68" y="340"/>
                    </a:lnTo>
                    <a:lnTo>
                      <a:pt x="68" y="340"/>
                    </a:lnTo>
                    <a:lnTo>
                      <a:pt x="68" y="340"/>
                    </a:lnTo>
                    <a:lnTo>
                      <a:pt x="68" y="340"/>
                    </a:lnTo>
                    <a:lnTo>
                      <a:pt x="68" y="341"/>
                    </a:lnTo>
                    <a:lnTo>
                      <a:pt x="68" y="341"/>
                    </a:lnTo>
                    <a:lnTo>
                      <a:pt x="69" y="341"/>
                    </a:lnTo>
                    <a:lnTo>
                      <a:pt x="69" y="343"/>
                    </a:lnTo>
                    <a:lnTo>
                      <a:pt x="69" y="343"/>
                    </a:lnTo>
                    <a:lnTo>
                      <a:pt x="69" y="343"/>
                    </a:lnTo>
                    <a:lnTo>
                      <a:pt x="66" y="346"/>
                    </a:lnTo>
                    <a:lnTo>
                      <a:pt x="66" y="348"/>
                    </a:lnTo>
                    <a:lnTo>
                      <a:pt x="64" y="348"/>
                    </a:lnTo>
                    <a:lnTo>
                      <a:pt x="64" y="349"/>
                    </a:lnTo>
                    <a:lnTo>
                      <a:pt x="63" y="349"/>
                    </a:lnTo>
                    <a:lnTo>
                      <a:pt x="61" y="349"/>
                    </a:lnTo>
                    <a:lnTo>
                      <a:pt x="61" y="351"/>
                    </a:lnTo>
                    <a:lnTo>
                      <a:pt x="60" y="352"/>
                    </a:lnTo>
                    <a:lnTo>
                      <a:pt x="58" y="352"/>
                    </a:lnTo>
                    <a:lnTo>
                      <a:pt x="58" y="352"/>
                    </a:lnTo>
                    <a:lnTo>
                      <a:pt x="58" y="352"/>
                    </a:lnTo>
                    <a:lnTo>
                      <a:pt x="58" y="351"/>
                    </a:lnTo>
                    <a:lnTo>
                      <a:pt x="57" y="351"/>
                    </a:lnTo>
                    <a:lnTo>
                      <a:pt x="57" y="349"/>
                    </a:lnTo>
                    <a:lnTo>
                      <a:pt x="55" y="349"/>
                    </a:lnTo>
                    <a:lnTo>
                      <a:pt x="55" y="349"/>
                    </a:lnTo>
                    <a:lnTo>
                      <a:pt x="55" y="351"/>
                    </a:lnTo>
                    <a:lnTo>
                      <a:pt x="57" y="351"/>
                    </a:lnTo>
                    <a:lnTo>
                      <a:pt x="57" y="352"/>
                    </a:lnTo>
                    <a:lnTo>
                      <a:pt x="55" y="352"/>
                    </a:lnTo>
                    <a:lnTo>
                      <a:pt x="57" y="354"/>
                    </a:lnTo>
                    <a:lnTo>
                      <a:pt x="57" y="352"/>
                    </a:lnTo>
                    <a:lnTo>
                      <a:pt x="58" y="352"/>
                    </a:lnTo>
                    <a:lnTo>
                      <a:pt x="58" y="352"/>
                    </a:lnTo>
                    <a:lnTo>
                      <a:pt x="57" y="355"/>
                    </a:lnTo>
                    <a:lnTo>
                      <a:pt x="52" y="357"/>
                    </a:lnTo>
                    <a:lnTo>
                      <a:pt x="45" y="358"/>
                    </a:lnTo>
                    <a:lnTo>
                      <a:pt x="37" y="358"/>
                    </a:lnTo>
                    <a:lnTo>
                      <a:pt x="31" y="358"/>
                    </a:lnTo>
                    <a:lnTo>
                      <a:pt x="29" y="358"/>
                    </a:lnTo>
                    <a:lnTo>
                      <a:pt x="29" y="358"/>
                    </a:lnTo>
                    <a:lnTo>
                      <a:pt x="31" y="357"/>
                    </a:lnTo>
                    <a:lnTo>
                      <a:pt x="34" y="357"/>
                    </a:lnTo>
                    <a:lnTo>
                      <a:pt x="34" y="357"/>
                    </a:lnTo>
                    <a:lnTo>
                      <a:pt x="35" y="357"/>
                    </a:lnTo>
                    <a:lnTo>
                      <a:pt x="35" y="355"/>
                    </a:lnTo>
                    <a:lnTo>
                      <a:pt x="37" y="357"/>
                    </a:lnTo>
                    <a:lnTo>
                      <a:pt x="38" y="358"/>
                    </a:lnTo>
                    <a:lnTo>
                      <a:pt x="41" y="357"/>
                    </a:lnTo>
                    <a:lnTo>
                      <a:pt x="45" y="357"/>
                    </a:lnTo>
                    <a:lnTo>
                      <a:pt x="46" y="355"/>
                    </a:lnTo>
                    <a:lnTo>
                      <a:pt x="45" y="352"/>
                    </a:lnTo>
                    <a:lnTo>
                      <a:pt x="41" y="349"/>
                    </a:lnTo>
                    <a:lnTo>
                      <a:pt x="41" y="349"/>
                    </a:lnTo>
                    <a:lnTo>
                      <a:pt x="41" y="348"/>
                    </a:lnTo>
                    <a:lnTo>
                      <a:pt x="43" y="346"/>
                    </a:lnTo>
                    <a:lnTo>
                      <a:pt x="43" y="346"/>
                    </a:lnTo>
                    <a:lnTo>
                      <a:pt x="41" y="344"/>
                    </a:lnTo>
                    <a:lnTo>
                      <a:pt x="41" y="344"/>
                    </a:lnTo>
                    <a:lnTo>
                      <a:pt x="41" y="346"/>
                    </a:lnTo>
                    <a:lnTo>
                      <a:pt x="40" y="346"/>
                    </a:lnTo>
                    <a:lnTo>
                      <a:pt x="40" y="348"/>
                    </a:lnTo>
                    <a:lnTo>
                      <a:pt x="40" y="348"/>
                    </a:lnTo>
                    <a:lnTo>
                      <a:pt x="40" y="348"/>
                    </a:lnTo>
                    <a:lnTo>
                      <a:pt x="38" y="346"/>
                    </a:lnTo>
                    <a:lnTo>
                      <a:pt x="38" y="346"/>
                    </a:lnTo>
                    <a:lnTo>
                      <a:pt x="38" y="346"/>
                    </a:lnTo>
                    <a:lnTo>
                      <a:pt x="37" y="346"/>
                    </a:lnTo>
                    <a:lnTo>
                      <a:pt x="37" y="344"/>
                    </a:lnTo>
                    <a:lnTo>
                      <a:pt x="37" y="344"/>
                    </a:lnTo>
                    <a:lnTo>
                      <a:pt x="37" y="343"/>
                    </a:lnTo>
                    <a:lnTo>
                      <a:pt x="37" y="343"/>
                    </a:lnTo>
                    <a:lnTo>
                      <a:pt x="35" y="341"/>
                    </a:lnTo>
                    <a:lnTo>
                      <a:pt x="35" y="341"/>
                    </a:lnTo>
                    <a:lnTo>
                      <a:pt x="35" y="340"/>
                    </a:lnTo>
                    <a:lnTo>
                      <a:pt x="35" y="340"/>
                    </a:lnTo>
                    <a:lnTo>
                      <a:pt x="35" y="338"/>
                    </a:lnTo>
                    <a:lnTo>
                      <a:pt x="35" y="337"/>
                    </a:lnTo>
                    <a:lnTo>
                      <a:pt x="37" y="335"/>
                    </a:lnTo>
                    <a:lnTo>
                      <a:pt x="37" y="335"/>
                    </a:lnTo>
                    <a:lnTo>
                      <a:pt x="37" y="334"/>
                    </a:lnTo>
                    <a:lnTo>
                      <a:pt x="37" y="332"/>
                    </a:lnTo>
                    <a:lnTo>
                      <a:pt x="35" y="328"/>
                    </a:lnTo>
                    <a:lnTo>
                      <a:pt x="34" y="326"/>
                    </a:lnTo>
                    <a:lnTo>
                      <a:pt x="32" y="325"/>
                    </a:lnTo>
                    <a:lnTo>
                      <a:pt x="32" y="325"/>
                    </a:lnTo>
                    <a:lnTo>
                      <a:pt x="31" y="325"/>
                    </a:lnTo>
                    <a:lnTo>
                      <a:pt x="31" y="325"/>
                    </a:lnTo>
                    <a:lnTo>
                      <a:pt x="31" y="325"/>
                    </a:lnTo>
                    <a:lnTo>
                      <a:pt x="31" y="323"/>
                    </a:lnTo>
                    <a:lnTo>
                      <a:pt x="31" y="321"/>
                    </a:lnTo>
                    <a:lnTo>
                      <a:pt x="31" y="321"/>
                    </a:lnTo>
                    <a:lnTo>
                      <a:pt x="29" y="321"/>
                    </a:lnTo>
                    <a:lnTo>
                      <a:pt x="29" y="323"/>
                    </a:lnTo>
                    <a:lnTo>
                      <a:pt x="29" y="323"/>
                    </a:lnTo>
                    <a:lnTo>
                      <a:pt x="29" y="325"/>
                    </a:lnTo>
                    <a:lnTo>
                      <a:pt x="28" y="325"/>
                    </a:lnTo>
                    <a:lnTo>
                      <a:pt x="29" y="326"/>
                    </a:lnTo>
                    <a:lnTo>
                      <a:pt x="28" y="326"/>
                    </a:lnTo>
                    <a:lnTo>
                      <a:pt x="28" y="328"/>
                    </a:lnTo>
                    <a:lnTo>
                      <a:pt x="28" y="329"/>
                    </a:lnTo>
                    <a:lnTo>
                      <a:pt x="28" y="331"/>
                    </a:lnTo>
                    <a:lnTo>
                      <a:pt x="28" y="331"/>
                    </a:lnTo>
                    <a:lnTo>
                      <a:pt x="26" y="332"/>
                    </a:lnTo>
                    <a:lnTo>
                      <a:pt x="26" y="332"/>
                    </a:lnTo>
                    <a:lnTo>
                      <a:pt x="26" y="334"/>
                    </a:lnTo>
                    <a:lnTo>
                      <a:pt x="26" y="334"/>
                    </a:lnTo>
                    <a:lnTo>
                      <a:pt x="26" y="335"/>
                    </a:lnTo>
                    <a:lnTo>
                      <a:pt x="26" y="335"/>
                    </a:lnTo>
                    <a:lnTo>
                      <a:pt x="25" y="337"/>
                    </a:lnTo>
                    <a:lnTo>
                      <a:pt x="25" y="337"/>
                    </a:lnTo>
                    <a:lnTo>
                      <a:pt x="25" y="338"/>
                    </a:lnTo>
                    <a:lnTo>
                      <a:pt x="25" y="341"/>
                    </a:lnTo>
                    <a:lnTo>
                      <a:pt x="25" y="341"/>
                    </a:lnTo>
                    <a:lnTo>
                      <a:pt x="25" y="344"/>
                    </a:lnTo>
                    <a:lnTo>
                      <a:pt x="23" y="351"/>
                    </a:lnTo>
                    <a:lnTo>
                      <a:pt x="23" y="351"/>
                    </a:lnTo>
                    <a:lnTo>
                      <a:pt x="23" y="352"/>
                    </a:lnTo>
                    <a:lnTo>
                      <a:pt x="22" y="352"/>
                    </a:lnTo>
                    <a:lnTo>
                      <a:pt x="22" y="351"/>
                    </a:lnTo>
                    <a:lnTo>
                      <a:pt x="22" y="351"/>
                    </a:lnTo>
                    <a:lnTo>
                      <a:pt x="20" y="351"/>
                    </a:lnTo>
                    <a:lnTo>
                      <a:pt x="20" y="351"/>
                    </a:lnTo>
                    <a:lnTo>
                      <a:pt x="20" y="351"/>
                    </a:lnTo>
                    <a:lnTo>
                      <a:pt x="19" y="351"/>
                    </a:lnTo>
                    <a:lnTo>
                      <a:pt x="19" y="351"/>
                    </a:lnTo>
                    <a:lnTo>
                      <a:pt x="20" y="349"/>
                    </a:lnTo>
                    <a:lnTo>
                      <a:pt x="17" y="348"/>
                    </a:lnTo>
                    <a:lnTo>
                      <a:pt x="14" y="346"/>
                    </a:lnTo>
                    <a:lnTo>
                      <a:pt x="12" y="346"/>
                    </a:lnTo>
                    <a:lnTo>
                      <a:pt x="12" y="346"/>
                    </a:lnTo>
                    <a:lnTo>
                      <a:pt x="12" y="346"/>
                    </a:lnTo>
                    <a:lnTo>
                      <a:pt x="12" y="348"/>
                    </a:lnTo>
                    <a:lnTo>
                      <a:pt x="11" y="348"/>
                    </a:lnTo>
                    <a:lnTo>
                      <a:pt x="11" y="348"/>
                    </a:lnTo>
                    <a:lnTo>
                      <a:pt x="9" y="346"/>
                    </a:lnTo>
                    <a:lnTo>
                      <a:pt x="9" y="346"/>
                    </a:lnTo>
                    <a:lnTo>
                      <a:pt x="8" y="346"/>
                    </a:lnTo>
                    <a:lnTo>
                      <a:pt x="6" y="348"/>
                    </a:lnTo>
                    <a:lnTo>
                      <a:pt x="6" y="348"/>
                    </a:lnTo>
                    <a:lnTo>
                      <a:pt x="5" y="340"/>
                    </a:lnTo>
                    <a:lnTo>
                      <a:pt x="5" y="334"/>
                    </a:lnTo>
                    <a:lnTo>
                      <a:pt x="5" y="326"/>
                    </a:lnTo>
                    <a:lnTo>
                      <a:pt x="5" y="320"/>
                    </a:lnTo>
                    <a:lnTo>
                      <a:pt x="5" y="312"/>
                    </a:lnTo>
                    <a:lnTo>
                      <a:pt x="3" y="306"/>
                    </a:lnTo>
                    <a:lnTo>
                      <a:pt x="3" y="298"/>
                    </a:lnTo>
                    <a:lnTo>
                      <a:pt x="3" y="292"/>
                    </a:lnTo>
                    <a:lnTo>
                      <a:pt x="3" y="285"/>
                    </a:lnTo>
                    <a:lnTo>
                      <a:pt x="3" y="279"/>
                    </a:lnTo>
                    <a:lnTo>
                      <a:pt x="2" y="271"/>
                    </a:lnTo>
                    <a:lnTo>
                      <a:pt x="2" y="265"/>
                    </a:lnTo>
                    <a:lnTo>
                      <a:pt x="2" y="257"/>
                    </a:lnTo>
                    <a:lnTo>
                      <a:pt x="2" y="249"/>
                    </a:lnTo>
                    <a:lnTo>
                      <a:pt x="0" y="243"/>
                    </a:lnTo>
                    <a:lnTo>
                      <a:pt x="0" y="236"/>
                    </a:lnTo>
                    <a:lnTo>
                      <a:pt x="0" y="236"/>
                    </a:lnTo>
                    <a:lnTo>
                      <a:pt x="0" y="234"/>
                    </a:lnTo>
                    <a:lnTo>
                      <a:pt x="2" y="231"/>
                    </a:lnTo>
                    <a:lnTo>
                      <a:pt x="2" y="226"/>
                    </a:lnTo>
                    <a:lnTo>
                      <a:pt x="2" y="222"/>
                    </a:lnTo>
                    <a:lnTo>
                      <a:pt x="3" y="216"/>
                    </a:lnTo>
                    <a:lnTo>
                      <a:pt x="3" y="210"/>
                    </a:lnTo>
                    <a:lnTo>
                      <a:pt x="5" y="202"/>
                    </a:lnTo>
                    <a:lnTo>
                      <a:pt x="5" y="194"/>
                    </a:lnTo>
                    <a:lnTo>
                      <a:pt x="6" y="185"/>
                    </a:lnTo>
                    <a:lnTo>
                      <a:pt x="8" y="176"/>
                    </a:lnTo>
                    <a:lnTo>
                      <a:pt x="8" y="167"/>
                    </a:lnTo>
                    <a:lnTo>
                      <a:pt x="9" y="156"/>
                    </a:lnTo>
                    <a:lnTo>
                      <a:pt x="11" y="145"/>
                    </a:lnTo>
                    <a:lnTo>
                      <a:pt x="12" y="136"/>
                    </a:lnTo>
                    <a:lnTo>
                      <a:pt x="12" y="125"/>
                    </a:lnTo>
                    <a:lnTo>
                      <a:pt x="14" y="115"/>
                    </a:lnTo>
                    <a:lnTo>
                      <a:pt x="15" y="104"/>
                    </a:lnTo>
                    <a:lnTo>
                      <a:pt x="17" y="95"/>
                    </a:lnTo>
                    <a:lnTo>
                      <a:pt x="17" y="84"/>
                    </a:lnTo>
                    <a:lnTo>
                      <a:pt x="19" y="75"/>
                    </a:lnTo>
                    <a:lnTo>
                      <a:pt x="20" y="66"/>
                    </a:lnTo>
                    <a:lnTo>
                      <a:pt x="20" y="56"/>
                    </a:lnTo>
                    <a:lnTo>
                      <a:pt x="22" y="47"/>
                    </a:lnTo>
                    <a:lnTo>
                      <a:pt x="22" y="40"/>
                    </a:lnTo>
                    <a:lnTo>
                      <a:pt x="23" y="33"/>
                    </a:lnTo>
                    <a:lnTo>
                      <a:pt x="23" y="27"/>
                    </a:lnTo>
                    <a:lnTo>
                      <a:pt x="25" y="23"/>
                    </a:lnTo>
                    <a:lnTo>
                      <a:pt x="25" y="18"/>
                    </a:lnTo>
                    <a:lnTo>
                      <a:pt x="25" y="15"/>
                    </a:lnTo>
                    <a:lnTo>
                      <a:pt x="25" y="14"/>
                    </a:lnTo>
                    <a:lnTo>
                      <a:pt x="25" y="12"/>
                    </a:lnTo>
                    <a:lnTo>
                      <a:pt x="26" y="9"/>
                    </a:lnTo>
                    <a:lnTo>
                      <a:pt x="26" y="9"/>
                    </a:lnTo>
                    <a:lnTo>
                      <a:pt x="25" y="7"/>
                    </a:lnTo>
                    <a:lnTo>
                      <a:pt x="23" y="7"/>
                    </a:lnTo>
                    <a:lnTo>
                      <a:pt x="22" y="4"/>
                    </a:lnTo>
                    <a:lnTo>
                      <a:pt x="20" y="1"/>
                    </a:lnTo>
                    <a:lnTo>
                      <a:pt x="20" y="0"/>
                    </a:lnTo>
                    <a:lnTo>
                      <a:pt x="20" y="0"/>
                    </a:lnTo>
                    <a:lnTo>
                      <a:pt x="22" y="0"/>
                    </a:lnTo>
                    <a:lnTo>
                      <a:pt x="32" y="1"/>
                    </a:lnTo>
                    <a:lnTo>
                      <a:pt x="41" y="1"/>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7" name="Freeform 306">
                <a:extLst>
                  <a:ext uri="{FF2B5EF4-FFF2-40B4-BE49-F238E27FC236}">
                    <a16:creationId xmlns:a16="http://schemas.microsoft.com/office/drawing/2014/main" id="{C68E2B62-AAB3-4ECB-9754-F1991055EC9F}"/>
                  </a:ext>
                </a:extLst>
              </p:cNvPr>
              <p:cNvSpPr>
                <a:spLocks noEditPoints="1"/>
              </p:cNvSpPr>
              <p:nvPr/>
            </p:nvSpPr>
            <p:spPr bwMode="auto">
              <a:xfrm>
                <a:off x="1714557" y="6460590"/>
                <a:ext cx="286281" cy="276099"/>
              </a:xfrm>
              <a:custGeom>
                <a:avLst/>
                <a:gdLst>
                  <a:gd name="T0" fmla="*/ 345 w 478"/>
                  <a:gd name="T1" fmla="*/ 458 h 461"/>
                  <a:gd name="T2" fmla="*/ 380 w 478"/>
                  <a:gd name="T3" fmla="*/ 456 h 461"/>
                  <a:gd name="T4" fmla="*/ 397 w 478"/>
                  <a:gd name="T5" fmla="*/ 450 h 461"/>
                  <a:gd name="T6" fmla="*/ 426 w 478"/>
                  <a:gd name="T7" fmla="*/ 442 h 461"/>
                  <a:gd name="T8" fmla="*/ 440 w 478"/>
                  <a:gd name="T9" fmla="*/ 422 h 461"/>
                  <a:gd name="T10" fmla="*/ 446 w 478"/>
                  <a:gd name="T11" fmla="*/ 415 h 461"/>
                  <a:gd name="T12" fmla="*/ 415 w 478"/>
                  <a:gd name="T13" fmla="*/ 406 h 461"/>
                  <a:gd name="T14" fmla="*/ 451 w 478"/>
                  <a:gd name="T15" fmla="*/ 422 h 461"/>
                  <a:gd name="T16" fmla="*/ 412 w 478"/>
                  <a:gd name="T17" fmla="*/ 404 h 461"/>
                  <a:gd name="T18" fmla="*/ 394 w 478"/>
                  <a:gd name="T19" fmla="*/ 372 h 461"/>
                  <a:gd name="T20" fmla="*/ 376 w 478"/>
                  <a:gd name="T21" fmla="*/ 367 h 461"/>
                  <a:gd name="T22" fmla="*/ 343 w 478"/>
                  <a:gd name="T23" fmla="*/ 323 h 461"/>
                  <a:gd name="T24" fmla="*/ 348 w 478"/>
                  <a:gd name="T25" fmla="*/ 317 h 461"/>
                  <a:gd name="T26" fmla="*/ 467 w 478"/>
                  <a:gd name="T27" fmla="*/ 269 h 461"/>
                  <a:gd name="T28" fmla="*/ 440 w 478"/>
                  <a:gd name="T29" fmla="*/ 203 h 461"/>
                  <a:gd name="T30" fmla="*/ 438 w 478"/>
                  <a:gd name="T31" fmla="*/ 174 h 461"/>
                  <a:gd name="T32" fmla="*/ 307 w 478"/>
                  <a:gd name="T33" fmla="*/ 160 h 461"/>
                  <a:gd name="T34" fmla="*/ 304 w 478"/>
                  <a:gd name="T35" fmla="*/ 137 h 461"/>
                  <a:gd name="T36" fmla="*/ 179 w 478"/>
                  <a:gd name="T37" fmla="*/ 95 h 461"/>
                  <a:gd name="T38" fmla="*/ 22 w 478"/>
                  <a:gd name="T39" fmla="*/ 49 h 461"/>
                  <a:gd name="T40" fmla="*/ 215 w 478"/>
                  <a:gd name="T41" fmla="*/ 24 h 461"/>
                  <a:gd name="T42" fmla="*/ 342 w 478"/>
                  <a:gd name="T43" fmla="*/ 39 h 461"/>
                  <a:gd name="T44" fmla="*/ 356 w 478"/>
                  <a:gd name="T45" fmla="*/ 13 h 461"/>
                  <a:gd name="T46" fmla="*/ 386 w 478"/>
                  <a:gd name="T47" fmla="*/ 27 h 461"/>
                  <a:gd name="T48" fmla="*/ 402 w 478"/>
                  <a:gd name="T49" fmla="*/ 91 h 461"/>
                  <a:gd name="T50" fmla="*/ 443 w 478"/>
                  <a:gd name="T51" fmla="*/ 196 h 461"/>
                  <a:gd name="T52" fmla="*/ 434 w 478"/>
                  <a:gd name="T53" fmla="*/ 174 h 461"/>
                  <a:gd name="T54" fmla="*/ 467 w 478"/>
                  <a:gd name="T55" fmla="*/ 274 h 461"/>
                  <a:gd name="T56" fmla="*/ 478 w 478"/>
                  <a:gd name="T57" fmla="*/ 303 h 461"/>
                  <a:gd name="T58" fmla="*/ 464 w 478"/>
                  <a:gd name="T59" fmla="*/ 378 h 461"/>
                  <a:gd name="T60" fmla="*/ 452 w 478"/>
                  <a:gd name="T61" fmla="*/ 412 h 461"/>
                  <a:gd name="T62" fmla="*/ 437 w 478"/>
                  <a:gd name="T63" fmla="*/ 418 h 461"/>
                  <a:gd name="T64" fmla="*/ 411 w 478"/>
                  <a:gd name="T65" fmla="*/ 407 h 461"/>
                  <a:gd name="T66" fmla="*/ 403 w 478"/>
                  <a:gd name="T67" fmla="*/ 390 h 461"/>
                  <a:gd name="T68" fmla="*/ 377 w 478"/>
                  <a:gd name="T69" fmla="*/ 363 h 461"/>
                  <a:gd name="T70" fmla="*/ 363 w 478"/>
                  <a:gd name="T71" fmla="*/ 335 h 461"/>
                  <a:gd name="T72" fmla="*/ 368 w 478"/>
                  <a:gd name="T73" fmla="*/ 311 h 461"/>
                  <a:gd name="T74" fmla="*/ 353 w 478"/>
                  <a:gd name="T75" fmla="*/ 292 h 461"/>
                  <a:gd name="T76" fmla="*/ 345 w 478"/>
                  <a:gd name="T77" fmla="*/ 301 h 461"/>
                  <a:gd name="T78" fmla="*/ 322 w 478"/>
                  <a:gd name="T79" fmla="*/ 274 h 461"/>
                  <a:gd name="T80" fmla="*/ 314 w 478"/>
                  <a:gd name="T81" fmla="*/ 251 h 461"/>
                  <a:gd name="T82" fmla="*/ 325 w 478"/>
                  <a:gd name="T83" fmla="*/ 223 h 461"/>
                  <a:gd name="T84" fmla="*/ 311 w 478"/>
                  <a:gd name="T85" fmla="*/ 223 h 461"/>
                  <a:gd name="T86" fmla="*/ 308 w 478"/>
                  <a:gd name="T87" fmla="*/ 237 h 461"/>
                  <a:gd name="T88" fmla="*/ 305 w 478"/>
                  <a:gd name="T89" fmla="*/ 203 h 461"/>
                  <a:gd name="T90" fmla="*/ 314 w 478"/>
                  <a:gd name="T91" fmla="*/ 153 h 461"/>
                  <a:gd name="T92" fmla="*/ 291 w 478"/>
                  <a:gd name="T93" fmla="*/ 133 h 461"/>
                  <a:gd name="T94" fmla="*/ 267 w 478"/>
                  <a:gd name="T95" fmla="*/ 99 h 461"/>
                  <a:gd name="T96" fmla="*/ 225 w 478"/>
                  <a:gd name="T97" fmla="*/ 65 h 461"/>
                  <a:gd name="T98" fmla="*/ 201 w 478"/>
                  <a:gd name="T99" fmla="*/ 73 h 461"/>
                  <a:gd name="T100" fmla="*/ 175 w 478"/>
                  <a:gd name="T101" fmla="*/ 91 h 461"/>
                  <a:gd name="T102" fmla="*/ 140 w 478"/>
                  <a:gd name="T103" fmla="*/ 90 h 461"/>
                  <a:gd name="T104" fmla="*/ 130 w 478"/>
                  <a:gd name="T105" fmla="*/ 67 h 461"/>
                  <a:gd name="T106" fmla="*/ 123 w 478"/>
                  <a:gd name="T107" fmla="*/ 61 h 461"/>
                  <a:gd name="T108" fmla="*/ 112 w 478"/>
                  <a:gd name="T109" fmla="*/ 56 h 461"/>
                  <a:gd name="T110" fmla="*/ 81 w 478"/>
                  <a:gd name="T111" fmla="*/ 42 h 461"/>
                  <a:gd name="T112" fmla="*/ 80 w 478"/>
                  <a:gd name="T113" fmla="*/ 38 h 461"/>
                  <a:gd name="T114" fmla="*/ 46 w 478"/>
                  <a:gd name="T115" fmla="*/ 44 h 461"/>
                  <a:gd name="T116" fmla="*/ 37 w 478"/>
                  <a:gd name="T117" fmla="*/ 30 h 461"/>
                  <a:gd name="T118" fmla="*/ 23 w 478"/>
                  <a:gd name="T119" fmla="*/ 44 h 461"/>
                  <a:gd name="T120" fmla="*/ 13 w 478"/>
                  <a:gd name="T121" fmla="*/ 38 h 461"/>
                  <a:gd name="T122" fmla="*/ 54 w 478"/>
                  <a:gd name="T123"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 h="461">
                    <a:moveTo>
                      <a:pt x="345" y="459"/>
                    </a:moveTo>
                    <a:lnTo>
                      <a:pt x="345" y="461"/>
                    </a:lnTo>
                    <a:lnTo>
                      <a:pt x="345" y="459"/>
                    </a:lnTo>
                    <a:close/>
                    <a:moveTo>
                      <a:pt x="371" y="458"/>
                    </a:moveTo>
                    <a:lnTo>
                      <a:pt x="371" y="459"/>
                    </a:lnTo>
                    <a:lnTo>
                      <a:pt x="369" y="459"/>
                    </a:lnTo>
                    <a:lnTo>
                      <a:pt x="368" y="461"/>
                    </a:lnTo>
                    <a:lnTo>
                      <a:pt x="366" y="461"/>
                    </a:lnTo>
                    <a:lnTo>
                      <a:pt x="366" y="459"/>
                    </a:lnTo>
                    <a:lnTo>
                      <a:pt x="368" y="459"/>
                    </a:lnTo>
                    <a:lnTo>
                      <a:pt x="369" y="458"/>
                    </a:lnTo>
                    <a:lnTo>
                      <a:pt x="371" y="458"/>
                    </a:lnTo>
                    <a:close/>
                    <a:moveTo>
                      <a:pt x="376" y="456"/>
                    </a:moveTo>
                    <a:lnTo>
                      <a:pt x="376" y="458"/>
                    </a:lnTo>
                    <a:lnTo>
                      <a:pt x="371" y="459"/>
                    </a:lnTo>
                    <a:lnTo>
                      <a:pt x="372" y="459"/>
                    </a:lnTo>
                    <a:lnTo>
                      <a:pt x="372" y="458"/>
                    </a:lnTo>
                    <a:lnTo>
                      <a:pt x="372" y="456"/>
                    </a:lnTo>
                    <a:lnTo>
                      <a:pt x="374" y="458"/>
                    </a:lnTo>
                    <a:lnTo>
                      <a:pt x="376" y="456"/>
                    </a:lnTo>
                    <a:close/>
                    <a:moveTo>
                      <a:pt x="346" y="456"/>
                    </a:moveTo>
                    <a:lnTo>
                      <a:pt x="348" y="458"/>
                    </a:lnTo>
                    <a:lnTo>
                      <a:pt x="348" y="459"/>
                    </a:lnTo>
                    <a:lnTo>
                      <a:pt x="348" y="458"/>
                    </a:lnTo>
                    <a:lnTo>
                      <a:pt x="346" y="458"/>
                    </a:lnTo>
                    <a:lnTo>
                      <a:pt x="345" y="456"/>
                    </a:lnTo>
                    <a:lnTo>
                      <a:pt x="345" y="458"/>
                    </a:lnTo>
                    <a:lnTo>
                      <a:pt x="345" y="456"/>
                    </a:lnTo>
                    <a:lnTo>
                      <a:pt x="346" y="456"/>
                    </a:lnTo>
                    <a:close/>
                    <a:moveTo>
                      <a:pt x="391" y="453"/>
                    </a:moveTo>
                    <a:lnTo>
                      <a:pt x="391" y="452"/>
                    </a:lnTo>
                    <a:lnTo>
                      <a:pt x="391" y="453"/>
                    </a:lnTo>
                    <a:close/>
                    <a:moveTo>
                      <a:pt x="400" y="452"/>
                    </a:moveTo>
                    <a:lnTo>
                      <a:pt x="400" y="453"/>
                    </a:lnTo>
                    <a:lnTo>
                      <a:pt x="400" y="452"/>
                    </a:lnTo>
                    <a:lnTo>
                      <a:pt x="402" y="452"/>
                    </a:lnTo>
                    <a:lnTo>
                      <a:pt x="400" y="452"/>
                    </a:lnTo>
                    <a:close/>
                    <a:moveTo>
                      <a:pt x="389" y="452"/>
                    </a:moveTo>
                    <a:lnTo>
                      <a:pt x="389" y="453"/>
                    </a:lnTo>
                    <a:lnTo>
                      <a:pt x="388" y="452"/>
                    </a:lnTo>
                    <a:lnTo>
                      <a:pt x="389" y="452"/>
                    </a:lnTo>
                    <a:lnTo>
                      <a:pt x="388" y="452"/>
                    </a:lnTo>
                    <a:lnTo>
                      <a:pt x="389" y="450"/>
                    </a:lnTo>
                    <a:lnTo>
                      <a:pt x="389" y="452"/>
                    </a:lnTo>
                    <a:close/>
                    <a:moveTo>
                      <a:pt x="382" y="450"/>
                    </a:moveTo>
                    <a:lnTo>
                      <a:pt x="383" y="450"/>
                    </a:lnTo>
                    <a:lnTo>
                      <a:pt x="383" y="452"/>
                    </a:lnTo>
                    <a:lnTo>
                      <a:pt x="385" y="453"/>
                    </a:lnTo>
                    <a:lnTo>
                      <a:pt x="385" y="455"/>
                    </a:lnTo>
                    <a:lnTo>
                      <a:pt x="383" y="455"/>
                    </a:lnTo>
                    <a:lnTo>
                      <a:pt x="382" y="456"/>
                    </a:lnTo>
                    <a:lnTo>
                      <a:pt x="377" y="458"/>
                    </a:lnTo>
                    <a:lnTo>
                      <a:pt x="379" y="456"/>
                    </a:lnTo>
                    <a:lnTo>
                      <a:pt x="380" y="456"/>
                    </a:lnTo>
                    <a:lnTo>
                      <a:pt x="382" y="456"/>
                    </a:lnTo>
                    <a:lnTo>
                      <a:pt x="382" y="455"/>
                    </a:lnTo>
                    <a:lnTo>
                      <a:pt x="382" y="453"/>
                    </a:lnTo>
                    <a:lnTo>
                      <a:pt x="380" y="453"/>
                    </a:lnTo>
                    <a:lnTo>
                      <a:pt x="383" y="453"/>
                    </a:lnTo>
                    <a:lnTo>
                      <a:pt x="383" y="455"/>
                    </a:lnTo>
                    <a:lnTo>
                      <a:pt x="385" y="455"/>
                    </a:lnTo>
                    <a:lnTo>
                      <a:pt x="385" y="453"/>
                    </a:lnTo>
                    <a:lnTo>
                      <a:pt x="383" y="453"/>
                    </a:lnTo>
                    <a:lnTo>
                      <a:pt x="382" y="453"/>
                    </a:lnTo>
                    <a:lnTo>
                      <a:pt x="382" y="452"/>
                    </a:lnTo>
                    <a:lnTo>
                      <a:pt x="383" y="452"/>
                    </a:lnTo>
                    <a:lnTo>
                      <a:pt x="382" y="452"/>
                    </a:lnTo>
                    <a:lnTo>
                      <a:pt x="382" y="450"/>
                    </a:lnTo>
                    <a:close/>
                    <a:moveTo>
                      <a:pt x="388" y="452"/>
                    </a:moveTo>
                    <a:lnTo>
                      <a:pt x="388" y="453"/>
                    </a:lnTo>
                    <a:lnTo>
                      <a:pt x="386" y="453"/>
                    </a:lnTo>
                    <a:lnTo>
                      <a:pt x="386" y="452"/>
                    </a:lnTo>
                    <a:lnTo>
                      <a:pt x="385" y="452"/>
                    </a:lnTo>
                    <a:lnTo>
                      <a:pt x="385" y="450"/>
                    </a:lnTo>
                    <a:lnTo>
                      <a:pt x="386" y="450"/>
                    </a:lnTo>
                    <a:lnTo>
                      <a:pt x="388" y="452"/>
                    </a:lnTo>
                    <a:close/>
                    <a:moveTo>
                      <a:pt x="397" y="452"/>
                    </a:moveTo>
                    <a:lnTo>
                      <a:pt x="397" y="450"/>
                    </a:lnTo>
                    <a:lnTo>
                      <a:pt x="395" y="450"/>
                    </a:lnTo>
                    <a:lnTo>
                      <a:pt x="395" y="448"/>
                    </a:lnTo>
                    <a:lnTo>
                      <a:pt x="397" y="450"/>
                    </a:lnTo>
                    <a:lnTo>
                      <a:pt x="397" y="452"/>
                    </a:lnTo>
                    <a:close/>
                    <a:moveTo>
                      <a:pt x="412" y="450"/>
                    </a:moveTo>
                    <a:lnTo>
                      <a:pt x="411" y="450"/>
                    </a:lnTo>
                    <a:lnTo>
                      <a:pt x="411" y="448"/>
                    </a:lnTo>
                    <a:lnTo>
                      <a:pt x="409" y="448"/>
                    </a:lnTo>
                    <a:lnTo>
                      <a:pt x="414" y="447"/>
                    </a:lnTo>
                    <a:lnTo>
                      <a:pt x="415" y="447"/>
                    </a:lnTo>
                    <a:lnTo>
                      <a:pt x="414" y="448"/>
                    </a:lnTo>
                    <a:lnTo>
                      <a:pt x="412" y="448"/>
                    </a:lnTo>
                    <a:lnTo>
                      <a:pt x="412" y="450"/>
                    </a:lnTo>
                    <a:close/>
                    <a:moveTo>
                      <a:pt x="395" y="453"/>
                    </a:moveTo>
                    <a:lnTo>
                      <a:pt x="394" y="455"/>
                    </a:lnTo>
                    <a:lnTo>
                      <a:pt x="394" y="452"/>
                    </a:lnTo>
                    <a:lnTo>
                      <a:pt x="391" y="445"/>
                    </a:lnTo>
                    <a:lnTo>
                      <a:pt x="392" y="447"/>
                    </a:lnTo>
                    <a:lnTo>
                      <a:pt x="395" y="450"/>
                    </a:lnTo>
                    <a:lnTo>
                      <a:pt x="395" y="453"/>
                    </a:lnTo>
                    <a:close/>
                    <a:moveTo>
                      <a:pt x="420" y="445"/>
                    </a:moveTo>
                    <a:lnTo>
                      <a:pt x="415" y="448"/>
                    </a:lnTo>
                    <a:lnTo>
                      <a:pt x="420" y="445"/>
                    </a:lnTo>
                    <a:lnTo>
                      <a:pt x="421" y="444"/>
                    </a:lnTo>
                    <a:lnTo>
                      <a:pt x="421" y="445"/>
                    </a:lnTo>
                    <a:lnTo>
                      <a:pt x="420" y="445"/>
                    </a:lnTo>
                    <a:close/>
                    <a:moveTo>
                      <a:pt x="429" y="441"/>
                    </a:moveTo>
                    <a:lnTo>
                      <a:pt x="431" y="441"/>
                    </a:lnTo>
                    <a:lnTo>
                      <a:pt x="429" y="442"/>
                    </a:lnTo>
                    <a:lnTo>
                      <a:pt x="426" y="442"/>
                    </a:lnTo>
                    <a:lnTo>
                      <a:pt x="428" y="441"/>
                    </a:lnTo>
                    <a:lnTo>
                      <a:pt x="429" y="439"/>
                    </a:lnTo>
                    <a:lnTo>
                      <a:pt x="429" y="441"/>
                    </a:lnTo>
                    <a:close/>
                    <a:moveTo>
                      <a:pt x="435" y="438"/>
                    </a:moveTo>
                    <a:lnTo>
                      <a:pt x="434" y="439"/>
                    </a:lnTo>
                    <a:lnTo>
                      <a:pt x="434" y="438"/>
                    </a:lnTo>
                    <a:lnTo>
                      <a:pt x="435" y="438"/>
                    </a:lnTo>
                    <a:lnTo>
                      <a:pt x="437" y="436"/>
                    </a:lnTo>
                    <a:lnTo>
                      <a:pt x="437" y="438"/>
                    </a:lnTo>
                    <a:lnTo>
                      <a:pt x="435" y="438"/>
                    </a:lnTo>
                    <a:close/>
                    <a:moveTo>
                      <a:pt x="437" y="435"/>
                    </a:moveTo>
                    <a:lnTo>
                      <a:pt x="437" y="436"/>
                    </a:lnTo>
                    <a:lnTo>
                      <a:pt x="437" y="435"/>
                    </a:lnTo>
                    <a:close/>
                    <a:moveTo>
                      <a:pt x="440" y="435"/>
                    </a:moveTo>
                    <a:lnTo>
                      <a:pt x="438" y="436"/>
                    </a:lnTo>
                    <a:lnTo>
                      <a:pt x="441" y="433"/>
                    </a:lnTo>
                    <a:lnTo>
                      <a:pt x="440" y="435"/>
                    </a:lnTo>
                    <a:close/>
                    <a:moveTo>
                      <a:pt x="435" y="429"/>
                    </a:moveTo>
                    <a:lnTo>
                      <a:pt x="434" y="429"/>
                    </a:lnTo>
                    <a:lnTo>
                      <a:pt x="435" y="429"/>
                    </a:lnTo>
                    <a:close/>
                    <a:moveTo>
                      <a:pt x="426" y="427"/>
                    </a:moveTo>
                    <a:lnTo>
                      <a:pt x="426" y="426"/>
                    </a:lnTo>
                    <a:lnTo>
                      <a:pt x="426" y="427"/>
                    </a:lnTo>
                    <a:close/>
                    <a:moveTo>
                      <a:pt x="432" y="427"/>
                    </a:moveTo>
                    <a:lnTo>
                      <a:pt x="432" y="426"/>
                    </a:lnTo>
                    <a:lnTo>
                      <a:pt x="432" y="427"/>
                    </a:lnTo>
                    <a:close/>
                    <a:moveTo>
                      <a:pt x="440" y="422"/>
                    </a:moveTo>
                    <a:lnTo>
                      <a:pt x="440" y="424"/>
                    </a:lnTo>
                    <a:lnTo>
                      <a:pt x="440" y="422"/>
                    </a:lnTo>
                    <a:close/>
                    <a:moveTo>
                      <a:pt x="438" y="421"/>
                    </a:moveTo>
                    <a:lnTo>
                      <a:pt x="438" y="422"/>
                    </a:lnTo>
                    <a:lnTo>
                      <a:pt x="437" y="421"/>
                    </a:lnTo>
                    <a:lnTo>
                      <a:pt x="438" y="421"/>
                    </a:lnTo>
                    <a:close/>
                    <a:moveTo>
                      <a:pt x="440" y="422"/>
                    </a:moveTo>
                    <a:lnTo>
                      <a:pt x="438" y="421"/>
                    </a:lnTo>
                    <a:lnTo>
                      <a:pt x="440" y="421"/>
                    </a:lnTo>
                    <a:lnTo>
                      <a:pt x="440" y="422"/>
                    </a:lnTo>
                    <a:close/>
                    <a:moveTo>
                      <a:pt x="437" y="421"/>
                    </a:moveTo>
                    <a:lnTo>
                      <a:pt x="437" y="419"/>
                    </a:lnTo>
                    <a:lnTo>
                      <a:pt x="437" y="421"/>
                    </a:lnTo>
                    <a:close/>
                    <a:moveTo>
                      <a:pt x="451" y="421"/>
                    </a:moveTo>
                    <a:lnTo>
                      <a:pt x="449" y="422"/>
                    </a:lnTo>
                    <a:lnTo>
                      <a:pt x="449" y="421"/>
                    </a:lnTo>
                    <a:lnTo>
                      <a:pt x="451" y="419"/>
                    </a:lnTo>
                    <a:lnTo>
                      <a:pt x="451" y="421"/>
                    </a:lnTo>
                    <a:close/>
                    <a:moveTo>
                      <a:pt x="440" y="421"/>
                    </a:moveTo>
                    <a:lnTo>
                      <a:pt x="440" y="419"/>
                    </a:lnTo>
                    <a:lnTo>
                      <a:pt x="440" y="421"/>
                    </a:lnTo>
                    <a:close/>
                    <a:moveTo>
                      <a:pt x="443" y="416"/>
                    </a:moveTo>
                    <a:lnTo>
                      <a:pt x="443" y="418"/>
                    </a:lnTo>
                    <a:lnTo>
                      <a:pt x="441" y="416"/>
                    </a:lnTo>
                    <a:lnTo>
                      <a:pt x="443" y="416"/>
                    </a:lnTo>
                    <a:close/>
                    <a:moveTo>
                      <a:pt x="446" y="416"/>
                    </a:moveTo>
                    <a:lnTo>
                      <a:pt x="446" y="415"/>
                    </a:lnTo>
                    <a:lnTo>
                      <a:pt x="446" y="416"/>
                    </a:lnTo>
                    <a:close/>
                    <a:moveTo>
                      <a:pt x="420" y="413"/>
                    </a:moveTo>
                    <a:lnTo>
                      <a:pt x="420" y="412"/>
                    </a:lnTo>
                    <a:lnTo>
                      <a:pt x="421" y="412"/>
                    </a:lnTo>
                    <a:lnTo>
                      <a:pt x="421" y="413"/>
                    </a:lnTo>
                    <a:lnTo>
                      <a:pt x="420" y="413"/>
                    </a:lnTo>
                    <a:close/>
                    <a:moveTo>
                      <a:pt x="418" y="410"/>
                    </a:moveTo>
                    <a:lnTo>
                      <a:pt x="418" y="412"/>
                    </a:lnTo>
                    <a:lnTo>
                      <a:pt x="418" y="410"/>
                    </a:lnTo>
                    <a:lnTo>
                      <a:pt x="420" y="410"/>
                    </a:lnTo>
                    <a:lnTo>
                      <a:pt x="418" y="410"/>
                    </a:lnTo>
                    <a:close/>
                    <a:moveTo>
                      <a:pt x="421" y="410"/>
                    </a:moveTo>
                    <a:lnTo>
                      <a:pt x="421" y="412"/>
                    </a:lnTo>
                    <a:lnTo>
                      <a:pt x="421" y="413"/>
                    </a:lnTo>
                    <a:lnTo>
                      <a:pt x="421" y="412"/>
                    </a:lnTo>
                    <a:lnTo>
                      <a:pt x="421" y="410"/>
                    </a:lnTo>
                    <a:close/>
                    <a:moveTo>
                      <a:pt x="414" y="409"/>
                    </a:moveTo>
                    <a:lnTo>
                      <a:pt x="414" y="410"/>
                    </a:lnTo>
                    <a:lnTo>
                      <a:pt x="412" y="409"/>
                    </a:lnTo>
                    <a:lnTo>
                      <a:pt x="412" y="407"/>
                    </a:lnTo>
                    <a:lnTo>
                      <a:pt x="414" y="407"/>
                    </a:lnTo>
                    <a:lnTo>
                      <a:pt x="415" y="409"/>
                    </a:lnTo>
                    <a:lnTo>
                      <a:pt x="414" y="409"/>
                    </a:lnTo>
                    <a:close/>
                    <a:moveTo>
                      <a:pt x="414" y="407"/>
                    </a:moveTo>
                    <a:lnTo>
                      <a:pt x="412" y="406"/>
                    </a:lnTo>
                    <a:lnTo>
                      <a:pt x="414" y="406"/>
                    </a:lnTo>
                    <a:lnTo>
                      <a:pt x="415" y="406"/>
                    </a:lnTo>
                    <a:lnTo>
                      <a:pt x="414" y="407"/>
                    </a:lnTo>
                    <a:close/>
                    <a:moveTo>
                      <a:pt x="411" y="406"/>
                    </a:moveTo>
                    <a:lnTo>
                      <a:pt x="412" y="406"/>
                    </a:lnTo>
                    <a:lnTo>
                      <a:pt x="412" y="407"/>
                    </a:lnTo>
                    <a:lnTo>
                      <a:pt x="411" y="407"/>
                    </a:lnTo>
                    <a:lnTo>
                      <a:pt x="411" y="406"/>
                    </a:lnTo>
                    <a:lnTo>
                      <a:pt x="409" y="406"/>
                    </a:lnTo>
                    <a:lnTo>
                      <a:pt x="411" y="406"/>
                    </a:lnTo>
                    <a:close/>
                    <a:moveTo>
                      <a:pt x="458" y="418"/>
                    </a:moveTo>
                    <a:lnTo>
                      <a:pt x="452" y="422"/>
                    </a:lnTo>
                    <a:lnTo>
                      <a:pt x="451" y="422"/>
                    </a:lnTo>
                    <a:lnTo>
                      <a:pt x="451" y="424"/>
                    </a:lnTo>
                    <a:lnTo>
                      <a:pt x="451" y="426"/>
                    </a:lnTo>
                    <a:lnTo>
                      <a:pt x="449" y="426"/>
                    </a:lnTo>
                    <a:lnTo>
                      <a:pt x="448" y="427"/>
                    </a:lnTo>
                    <a:lnTo>
                      <a:pt x="446" y="430"/>
                    </a:lnTo>
                    <a:lnTo>
                      <a:pt x="444" y="432"/>
                    </a:lnTo>
                    <a:lnTo>
                      <a:pt x="443" y="432"/>
                    </a:lnTo>
                    <a:lnTo>
                      <a:pt x="444" y="430"/>
                    </a:lnTo>
                    <a:lnTo>
                      <a:pt x="446" y="429"/>
                    </a:lnTo>
                    <a:lnTo>
                      <a:pt x="446" y="427"/>
                    </a:lnTo>
                    <a:lnTo>
                      <a:pt x="448" y="427"/>
                    </a:lnTo>
                    <a:lnTo>
                      <a:pt x="448" y="426"/>
                    </a:lnTo>
                    <a:lnTo>
                      <a:pt x="449" y="424"/>
                    </a:lnTo>
                    <a:lnTo>
                      <a:pt x="451" y="422"/>
                    </a:lnTo>
                    <a:lnTo>
                      <a:pt x="449" y="422"/>
                    </a:lnTo>
                    <a:lnTo>
                      <a:pt x="451" y="422"/>
                    </a:lnTo>
                    <a:lnTo>
                      <a:pt x="452" y="422"/>
                    </a:lnTo>
                    <a:lnTo>
                      <a:pt x="452" y="421"/>
                    </a:lnTo>
                    <a:lnTo>
                      <a:pt x="454" y="419"/>
                    </a:lnTo>
                    <a:lnTo>
                      <a:pt x="452" y="419"/>
                    </a:lnTo>
                    <a:lnTo>
                      <a:pt x="451" y="419"/>
                    </a:lnTo>
                    <a:lnTo>
                      <a:pt x="452" y="418"/>
                    </a:lnTo>
                    <a:lnTo>
                      <a:pt x="454" y="418"/>
                    </a:lnTo>
                    <a:lnTo>
                      <a:pt x="455" y="415"/>
                    </a:lnTo>
                    <a:lnTo>
                      <a:pt x="458" y="413"/>
                    </a:lnTo>
                    <a:lnTo>
                      <a:pt x="458" y="412"/>
                    </a:lnTo>
                    <a:lnTo>
                      <a:pt x="458" y="410"/>
                    </a:lnTo>
                    <a:lnTo>
                      <a:pt x="457" y="410"/>
                    </a:lnTo>
                    <a:lnTo>
                      <a:pt x="457" y="409"/>
                    </a:lnTo>
                    <a:lnTo>
                      <a:pt x="460" y="407"/>
                    </a:lnTo>
                    <a:lnTo>
                      <a:pt x="461" y="404"/>
                    </a:lnTo>
                    <a:lnTo>
                      <a:pt x="463" y="404"/>
                    </a:lnTo>
                    <a:lnTo>
                      <a:pt x="464" y="404"/>
                    </a:lnTo>
                    <a:lnTo>
                      <a:pt x="464" y="406"/>
                    </a:lnTo>
                    <a:lnTo>
                      <a:pt x="463" y="406"/>
                    </a:lnTo>
                    <a:lnTo>
                      <a:pt x="463" y="407"/>
                    </a:lnTo>
                    <a:lnTo>
                      <a:pt x="463" y="409"/>
                    </a:lnTo>
                    <a:lnTo>
                      <a:pt x="461" y="409"/>
                    </a:lnTo>
                    <a:lnTo>
                      <a:pt x="460" y="412"/>
                    </a:lnTo>
                    <a:lnTo>
                      <a:pt x="458" y="415"/>
                    </a:lnTo>
                    <a:lnTo>
                      <a:pt x="457" y="416"/>
                    </a:lnTo>
                    <a:lnTo>
                      <a:pt x="458" y="418"/>
                    </a:lnTo>
                    <a:close/>
                    <a:moveTo>
                      <a:pt x="412" y="404"/>
                    </a:moveTo>
                    <a:lnTo>
                      <a:pt x="411" y="404"/>
                    </a:lnTo>
                    <a:lnTo>
                      <a:pt x="409" y="404"/>
                    </a:lnTo>
                    <a:lnTo>
                      <a:pt x="411" y="404"/>
                    </a:lnTo>
                    <a:lnTo>
                      <a:pt x="412" y="404"/>
                    </a:lnTo>
                    <a:close/>
                    <a:moveTo>
                      <a:pt x="466" y="399"/>
                    </a:moveTo>
                    <a:lnTo>
                      <a:pt x="466" y="401"/>
                    </a:lnTo>
                    <a:lnTo>
                      <a:pt x="466" y="399"/>
                    </a:lnTo>
                    <a:lnTo>
                      <a:pt x="467" y="398"/>
                    </a:lnTo>
                    <a:lnTo>
                      <a:pt x="467" y="395"/>
                    </a:lnTo>
                    <a:lnTo>
                      <a:pt x="469" y="393"/>
                    </a:lnTo>
                    <a:lnTo>
                      <a:pt x="469" y="395"/>
                    </a:lnTo>
                    <a:lnTo>
                      <a:pt x="467" y="396"/>
                    </a:lnTo>
                    <a:lnTo>
                      <a:pt x="467" y="398"/>
                    </a:lnTo>
                    <a:lnTo>
                      <a:pt x="466" y="399"/>
                    </a:lnTo>
                    <a:close/>
                    <a:moveTo>
                      <a:pt x="471" y="381"/>
                    </a:moveTo>
                    <a:lnTo>
                      <a:pt x="469" y="381"/>
                    </a:lnTo>
                    <a:lnTo>
                      <a:pt x="469" y="380"/>
                    </a:lnTo>
                    <a:lnTo>
                      <a:pt x="469" y="378"/>
                    </a:lnTo>
                    <a:lnTo>
                      <a:pt x="471" y="378"/>
                    </a:lnTo>
                    <a:lnTo>
                      <a:pt x="471" y="381"/>
                    </a:lnTo>
                    <a:close/>
                    <a:moveTo>
                      <a:pt x="394" y="373"/>
                    </a:moveTo>
                    <a:lnTo>
                      <a:pt x="395" y="373"/>
                    </a:lnTo>
                    <a:lnTo>
                      <a:pt x="394" y="373"/>
                    </a:lnTo>
                    <a:lnTo>
                      <a:pt x="392" y="373"/>
                    </a:lnTo>
                    <a:lnTo>
                      <a:pt x="394" y="372"/>
                    </a:lnTo>
                    <a:lnTo>
                      <a:pt x="394" y="373"/>
                    </a:lnTo>
                    <a:close/>
                    <a:moveTo>
                      <a:pt x="394" y="372"/>
                    </a:moveTo>
                    <a:lnTo>
                      <a:pt x="392" y="372"/>
                    </a:lnTo>
                    <a:lnTo>
                      <a:pt x="392" y="373"/>
                    </a:lnTo>
                    <a:lnTo>
                      <a:pt x="391" y="372"/>
                    </a:lnTo>
                    <a:lnTo>
                      <a:pt x="389" y="372"/>
                    </a:lnTo>
                    <a:lnTo>
                      <a:pt x="389" y="370"/>
                    </a:lnTo>
                    <a:lnTo>
                      <a:pt x="391" y="369"/>
                    </a:lnTo>
                    <a:lnTo>
                      <a:pt x="391" y="370"/>
                    </a:lnTo>
                    <a:lnTo>
                      <a:pt x="392" y="370"/>
                    </a:lnTo>
                    <a:lnTo>
                      <a:pt x="392" y="372"/>
                    </a:lnTo>
                    <a:lnTo>
                      <a:pt x="394" y="372"/>
                    </a:lnTo>
                    <a:close/>
                    <a:moveTo>
                      <a:pt x="388" y="369"/>
                    </a:moveTo>
                    <a:lnTo>
                      <a:pt x="388" y="370"/>
                    </a:lnTo>
                    <a:lnTo>
                      <a:pt x="389" y="370"/>
                    </a:lnTo>
                    <a:lnTo>
                      <a:pt x="388" y="372"/>
                    </a:lnTo>
                    <a:lnTo>
                      <a:pt x="388" y="370"/>
                    </a:lnTo>
                    <a:lnTo>
                      <a:pt x="388" y="369"/>
                    </a:lnTo>
                    <a:lnTo>
                      <a:pt x="386" y="369"/>
                    </a:lnTo>
                    <a:lnTo>
                      <a:pt x="385" y="369"/>
                    </a:lnTo>
                    <a:lnTo>
                      <a:pt x="385" y="370"/>
                    </a:lnTo>
                    <a:lnTo>
                      <a:pt x="385" y="369"/>
                    </a:lnTo>
                    <a:lnTo>
                      <a:pt x="386" y="369"/>
                    </a:lnTo>
                    <a:lnTo>
                      <a:pt x="386" y="367"/>
                    </a:lnTo>
                    <a:lnTo>
                      <a:pt x="388" y="367"/>
                    </a:lnTo>
                    <a:lnTo>
                      <a:pt x="388" y="369"/>
                    </a:lnTo>
                    <a:close/>
                    <a:moveTo>
                      <a:pt x="374" y="366"/>
                    </a:moveTo>
                    <a:lnTo>
                      <a:pt x="376" y="366"/>
                    </a:lnTo>
                    <a:lnTo>
                      <a:pt x="376" y="367"/>
                    </a:lnTo>
                    <a:lnTo>
                      <a:pt x="376" y="369"/>
                    </a:lnTo>
                    <a:lnTo>
                      <a:pt x="374" y="369"/>
                    </a:lnTo>
                    <a:lnTo>
                      <a:pt x="372" y="367"/>
                    </a:lnTo>
                    <a:lnTo>
                      <a:pt x="372" y="366"/>
                    </a:lnTo>
                    <a:lnTo>
                      <a:pt x="374" y="366"/>
                    </a:lnTo>
                    <a:close/>
                    <a:moveTo>
                      <a:pt x="383" y="367"/>
                    </a:moveTo>
                    <a:lnTo>
                      <a:pt x="383" y="369"/>
                    </a:lnTo>
                    <a:lnTo>
                      <a:pt x="383" y="367"/>
                    </a:lnTo>
                    <a:lnTo>
                      <a:pt x="382" y="367"/>
                    </a:lnTo>
                    <a:lnTo>
                      <a:pt x="382" y="366"/>
                    </a:lnTo>
                    <a:lnTo>
                      <a:pt x="383" y="366"/>
                    </a:lnTo>
                    <a:lnTo>
                      <a:pt x="383" y="367"/>
                    </a:lnTo>
                    <a:close/>
                    <a:moveTo>
                      <a:pt x="346" y="326"/>
                    </a:moveTo>
                    <a:lnTo>
                      <a:pt x="348" y="327"/>
                    </a:lnTo>
                    <a:lnTo>
                      <a:pt x="350" y="327"/>
                    </a:lnTo>
                    <a:lnTo>
                      <a:pt x="350" y="326"/>
                    </a:lnTo>
                    <a:lnTo>
                      <a:pt x="353" y="327"/>
                    </a:lnTo>
                    <a:lnTo>
                      <a:pt x="351" y="327"/>
                    </a:lnTo>
                    <a:lnTo>
                      <a:pt x="350" y="329"/>
                    </a:lnTo>
                    <a:lnTo>
                      <a:pt x="348" y="329"/>
                    </a:lnTo>
                    <a:lnTo>
                      <a:pt x="343" y="327"/>
                    </a:lnTo>
                    <a:lnTo>
                      <a:pt x="343" y="326"/>
                    </a:lnTo>
                    <a:lnTo>
                      <a:pt x="342" y="324"/>
                    </a:lnTo>
                    <a:lnTo>
                      <a:pt x="342" y="323"/>
                    </a:lnTo>
                    <a:lnTo>
                      <a:pt x="342" y="320"/>
                    </a:lnTo>
                    <a:lnTo>
                      <a:pt x="342" y="321"/>
                    </a:lnTo>
                    <a:lnTo>
                      <a:pt x="343" y="323"/>
                    </a:lnTo>
                    <a:lnTo>
                      <a:pt x="343" y="324"/>
                    </a:lnTo>
                    <a:lnTo>
                      <a:pt x="345" y="326"/>
                    </a:lnTo>
                    <a:lnTo>
                      <a:pt x="346" y="326"/>
                    </a:lnTo>
                    <a:close/>
                    <a:moveTo>
                      <a:pt x="340" y="314"/>
                    </a:moveTo>
                    <a:lnTo>
                      <a:pt x="340" y="315"/>
                    </a:lnTo>
                    <a:lnTo>
                      <a:pt x="339" y="314"/>
                    </a:lnTo>
                    <a:lnTo>
                      <a:pt x="339" y="312"/>
                    </a:lnTo>
                    <a:lnTo>
                      <a:pt x="337" y="309"/>
                    </a:lnTo>
                    <a:lnTo>
                      <a:pt x="339" y="309"/>
                    </a:lnTo>
                    <a:lnTo>
                      <a:pt x="339" y="311"/>
                    </a:lnTo>
                    <a:lnTo>
                      <a:pt x="339" y="312"/>
                    </a:lnTo>
                    <a:lnTo>
                      <a:pt x="340" y="314"/>
                    </a:lnTo>
                    <a:close/>
                    <a:moveTo>
                      <a:pt x="350" y="323"/>
                    </a:moveTo>
                    <a:lnTo>
                      <a:pt x="350" y="324"/>
                    </a:lnTo>
                    <a:lnTo>
                      <a:pt x="348" y="324"/>
                    </a:lnTo>
                    <a:lnTo>
                      <a:pt x="348" y="323"/>
                    </a:lnTo>
                    <a:lnTo>
                      <a:pt x="346" y="320"/>
                    </a:lnTo>
                    <a:lnTo>
                      <a:pt x="345" y="318"/>
                    </a:lnTo>
                    <a:lnTo>
                      <a:pt x="346" y="315"/>
                    </a:lnTo>
                    <a:lnTo>
                      <a:pt x="345" y="314"/>
                    </a:lnTo>
                    <a:lnTo>
                      <a:pt x="343" y="312"/>
                    </a:lnTo>
                    <a:lnTo>
                      <a:pt x="343" y="309"/>
                    </a:lnTo>
                    <a:lnTo>
                      <a:pt x="345" y="311"/>
                    </a:lnTo>
                    <a:lnTo>
                      <a:pt x="346" y="311"/>
                    </a:lnTo>
                    <a:lnTo>
                      <a:pt x="346" y="312"/>
                    </a:lnTo>
                    <a:lnTo>
                      <a:pt x="346" y="315"/>
                    </a:lnTo>
                    <a:lnTo>
                      <a:pt x="348" y="317"/>
                    </a:lnTo>
                    <a:lnTo>
                      <a:pt x="348" y="318"/>
                    </a:lnTo>
                    <a:lnTo>
                      <a:pt x="348" y="320"/>
                    </a:lnTo>
                    <a:lnTo>
                      <a:pt x="350" y="323"/>
                    </a:lnTo>
                    <a:close/>
                    <a:moveTo>
                      <a:pt x="337" y="308"/>
                    </a:moveTo>
                    <a:lnTo>
                      <a:pt x="337" y="309"/>
                    </a:lnTo>
                    <a:lnTo>
                      <a:pt x="337" y="308"/>
                    </a:lnTo>
                    <a:lnTo>
                      <a:pt x="337" y="303"/>
                    </a:lnTo>
                    <a:lnTo>
                      <a:pt x="336" y="303"/>
                    </a:lnTo>
                    <a:lnTo>
                      <a:pt x="337" y="301"/>
                    </a:lnTo>
                    <a:lnTo>
                      <a:pt x="337" y="303"/>
                    </a:lnTo>
                    <a:lnTo>
                      <a:pt x="337" y="304"/>
                    </a:lnTo>
                    <a:lnTo>
                      <a:pt x="337" y="306"/>
                    </a:lnTo>
                    <a:lnTo>
                      <a:pt x="337" y="308"/>
                    </a:lnTo>
                    <a:close/>
                    <a:moveTo>
                      <a:pt x="317" y="265"/>
                    </a:moveTo>
                    <a:lnTo>
                      <a:pt x="316" y="265"/>
                    </a:lnTo>
                    <a:lnTo>
                      <a:pt x="313" y="262"/>
                    </a:lnTo>
                    <a:lnTo>
                      <a:pt x="313" y="260"/>
                    </a:lnTo>
                    <a:lnTo>
                      <a:pt x="311" y="258"/>
                    </a:lnTo>
                    <a:lnTo>
                      <a:pt x="311" y="257"/>
                    </a:lnTo>
                    <a:lnTo>
                      <a:pt x="313" y="258"/>
                    </a:lnTo>
                    <a:lnTo>
                      <a:pt x="314" y="262"/>
                    </a:lnTo>
                    <a:lnTo>
                      <a:pt x="317" y="265"/>
                    </a:lnTo>
                    <a:close/>
                    <a:moveTo>
                      <a:pt x="471" y="274"/>
                    </a:moveTo>
                    <a:lnTo>
                      <a:pt x="471" y="275"/>
                    </a:lnTo>
                    <a:lnTo>
                      <a:pt x="469" y="274"/>
                    </a:lnTo>
                    <a:lnTo>
                      <a:pt x="467" y="272"/>
                    </a:lnTo>
                    <a:lnTo>
                      <a:pt x="467" y="269"/>
                    </a:lnTo>
                    <a:lnTo>
                      <a:pt x="463" y="262"/>
                    </a:lnTo>
                    <a:lnTo>
                      <a:pt x="463" y="260"/>
                    </a:lnTo>
                    <a:lnTo>
                      <a:pt x="461" y="258"/>
                    </a:lnTo>
                    <a:lnTo>
                      <a:pt x="461" y="255"/>
                    </a:lnTo>
                    <a:lnTo>
                      <a:pt x="458" y="245"/>
                    </a:lnTo>
                    <a:lnTo>
                      <a:pt x="458" y="243"/>
                    </a:lnTo>
                    <a:lnTo>
                      <a:pt x="457" y="243"/>
                    </a:lnTo>
                    <a:lnTo>
                      <a:pt x="457" y="242"/>
                    </a:lnTo>
                    <a:lnTo>
                      <a:pt x="457" y="240"/>
                    </a:lnTo>
                    <a:lnTo>
                      <a:pt x="455" y="239"/>
                    </a:lnTo>
                    <a:lnTo>
                      <a:pt x="455" y="237"/>
                    </a:lnTo>
                    <a:lnTo>
                      <a:pt x="455" y="234"/>
                    </a:lnTo>
                    <a:lnTo>
                      <a:pt x="452" y="229"/>
                    </a:lnTo>
                    <a:lnTo>
                      <a:pt x="452" y="228"/>
                    </a:lnTo>
                    <a:lnTo>
                      <a:pt x="454" y="228"/>
                    </a:lnTo>
                    <a:lnTo>
                      <a:pt x="454" y="231"/>
                    </a:lnTo>
                    <a:lnTo>
                      <a:pt x="455" y="234"/>
                    </a:lnTo>
                    <a:lnTo>
                      <a:pt x="458" y="239"/>
                    </a:lnTo>
                    <a:lnTo>
                      <a:pt x="458" y="242"/>
                    </a:lnTo>
                    <a:lnTo>
                      <a:pt x="458" y="243"/>
                    </a:lnTo>
                    <a:lnTo>
                      <a:pt x="458" y="245"/>
                    </a:lnTo>
                    <a:lnTo>
                      <a:pt x="471" y="274"/>
                    </a:lnTo>
                    <a:close/>
                    <a:moveTo>
                      <a:pt x="441" y="205"/>
                    </a:moveTo>
                    <a:lnTo>
                      <a:pt x="440" y="205"/>
                    </a:lnTo>
                    <a:lnTo>
                      <a:pt x="440" y="203"/>
                    </a:lnTo>
                    <a:lnTo>
                      <a:pt x="440" y="202"/>
                    </a:lnTo>
                    <a:lnTo>
                      <a:pt x="440" y="203"/>
                    </a:lnTo>
                    <a:lnTo>
                      <a:pt x="441" y="205"/>
                    </a:lnTo>
                    <a:close/>
                    <a:moveTo>
                      <a:pt x="313" y="179"/>
                    </a:moveTo>
                    <a:lnTo>
                      <a:pt x="313" y="177"/>
                    </a:lnTo>
                    <a:lnTo>
                      <a:pt x="313" y="179"/>
                    </a:lnTo>
                    <a:close/>
                    <a:moveTo>
                      <a:pt x="441" y="177"/>
                    </a:moveTo>
                    <a:lnTo>
                      <a:pt x="441" y="179"/>
                    </a:lnTo>
                    <a:lnTo>
                      <a:pt x="440" y="183"/>
                    </a:lnTo>
                    <a:lnTo>
                      <a:pt x="438" y="186"/>
                    </a:lnTo>
                    <a:lnTo>
                      <a:pt x="438" y="194"/>
                    </a:lnTo>
                    <a:lnTo>
                      <a:pt x="438" y="196"/>
                    </a:lnTo>
                    <a:lnTo>
                      <a:pt x="438" y="197"/>
                    </a:lnTo>
                    <a:lnTo>
                      <a:pt x="438" y="199"/>
                    </a:lnTo>
                    <a:lnTo>
                      <a:pt x="440" y="200"/>
                    </a:lnTo>
                    <a:lnTo>
                      <a:pt x="440" y="202"/>
                    </a:lnTo>
                    <a:lnTo>
                      <a:pt x="438" y="199"/>
                    </a:lnTo>
                    <a:lnTo>
                      <a:pt x="437" y="193"/>
                    </a:lnTo>
                    <a:lnTo>
                      <a:pt x="435" y="191"/>
                    </a:lnTo>
                    <a:lnTo>
                      <a:pt x="435" y="190"/>
                    </a:lnTo>
                    <a:lnTo>
                      <a:pt x="434" y="183"/>
                    </a:lnTo>
                    <a:lnTo>
                      <a:pt x="434" y="182"/>
                    </a:lnTo>
                    <a:lnTo>
                      <a:pt x="434" y="180"/>
                    </a:lnTo>
                    <a:lnTo>
                      <a:pt x="434" y="179"/>
                    </a:lnTo>
                    <a:lnTo>
                      <a:pt x="435" y="179"/>
                    </a:lnTo>
                    <a:lnTo>
                      <a:pt x="435" y="177"/>
                    </a:lnTo>
                    <a:lnTo>
                      <a:pt x="437" y="177"/>
                    </a:lnTo>
                    <a:lnTo>
                      <a:pt x="438" y="176"/>
                    </a:lnTo>
                    <a:lnTo>
                      <a:pt x="438" y="174"/>
                    </a:lnTo>
                    <a:lnTo>
                      <a:pt x="440" y="174"/>
                    </a:lnTo>
                    <a:lnTo>
                      <a:pt x="441" y="174"/>
                    </a:lnTo>
                    <a:lnTo>
                      <a:pt x="441" y="177"/>
                    </a:lnTo>
                    <a:close/>
                    <a:moveTo>
                      <a:pt x="313" y="173"/>
                    </a:moveTo>
                    <a:lnTo>
                      <a:pt x="313" y="171"/>
                    </a:lnTo>
                    <a:lnTo>
                      <a:pt x="311" y="171"/>
                    </a:lnTo>
                    <a:lnTo>
                      <a:pt x="313" y="171"/>
                    </a:lnTo>
                    <a:lnTo>
                      <a:pt x="313" y="173"/>
                    </a:lnTo>
                    <a:close/>
                    <a:moveTo>
                      <a:pt x="313" y="167"/>
                    </a:moveTo>
                    <a:lnTo>
                      <a:pt x="311" y="167"/>
                    </a:lnTo>
                    <a:lnTo>
                      <a:pt x="313" y="167"/>
                    </a:lnTo>
                    <a:close/>
                    <a:moveTo>
                      <a:pt x="311" y="165"/>
                    </a:moveTo>
                    <a:lnTo>
                      <a:pt x="313" y="165"/>
                    </a:lnTo>
                    <a:lnTo>
                      <a:pt x="311" y="167"/>
                    </a:lnTo>
                    <a:lnTo>
                      <a:pt x="311" y="165"/>
                    </a:lnTo>
                    <a:lnTo>
                      <a:pt x="310" y="165"/>
                    </a:lnTo>
                    <a:lnTo>
                      <a:pt x="311" y="165"/>
                    </a:lnTo>
                    <a:close/>
                    <a:moveTo>
                      <a:pt x="311" y="163"/>
                    </a:moveTo>
                    <a:lnTo>
                      <a:pt x="310" y="162"/>
                    </a:lnTo>
                    <a:lnTo>
                      <a:pt x="311" y="162"/>
                    </a:lnTo>
                    <a:lnTo>
                      <a:pt x="310" y="162"/>
                    </a:lnTo>
                    <a:lnTo>
                      <a:pt x="311" y="160"/>
                    </a:lnTo>
                    <a:lnTo>
                      <a:pt x="311" y="162"/>
                    </a:lnTo>
                    <a:lnTo>
                      <a:pt x="311" y="163"/>
                    </a:lnTo>
                    <a:close/>
                    <a:moveTo>
                      <a:pt x="307" y="160"/>
                    </a:moveTo>
                    <a:lnTo>
                      <a:pt x="308" y="160"/>
                    </a:lnTo>
                    <a:lnTo>
                      <a:pt x="307" y="160"/>
                    </a:lnTo>
                    <a:close/>
                    <a:moveTo>
                      <a:pt x="310" y="159"/>
                    </a:moveTo>
                    <a:lnTo>
                      <a:pt x="308" y="159"/>
                    </a:lnTo>
                    <a:lnTo>
                      <a:pt x="310" y="159"/>
                    </a:lnTo>
                    <a:close/>
                    <a:moveTo>
                      <a:pt x="310" y="154"/>
                    </a:moveTo>
                    <a:lnTo>
                      <a:pt x="310" y="156"/>
                    </a:lnTo>
                    <a:lnTo>
                      <a:pt x="310" y="154"/>
                    </a:lnTo>
                    <a:lnTo>
                      <a:pt x="308" y="156"/>
                    </a:lnTo>
                    <a:lnTo>
                      <a:pt x="308" y="154"/>
                    </a:lnTo>
                    <a:lnTo>
                      <a:pt x="310" y="154"/>
                    </a:lnTo>
                    <a:close/>
                    <a:moveTo>
                      <a:pt x="313" y="154"/>
                    </a:moveTo>
                    <a:lnTo>
                      <a:pt x="313" y="156"/>
                    </a:lnTo>
                    <a:lnTo>
                      <a:pt x="311" y="154"/>
                    </a:lnTo>
                    <a:lnTo>
                      <a:pt x="311" y="156"/>
                    </a:lnTo>
                    <a:lnTo>
                      <a:pt x="311" y="154"/>
                    </a:lnTo>
                    <a:lnTo>
                      <a:pt x="313" y="154"/>
                    </a:lnTo>
                    <a:close/>
                    <a:moveTo>
                      <a:pt x="314" y="156"/>
                    </a:moveTo>
                    <a:lnTo>
                      <a:pt x="313" y="156"/>
                    </a:lnTo>
                    <a:lnTo>
                      <a:pt x="313" y="154"/>
                    </a:lnTo>
                    <a:lnTo>
                      <a:pt x="314" y="154"/>
                    </a:lnTo>
                    <a:lnTo>
                      <a:pt x="314" y="156"/>
                    </a:lnTo>
                    <a:close/>
                    <a:moveTo>
                      <a:pt x="311" y="153"/>
                    </a:moveTo>
                    <a:lnTo>
                      <a:pt x="313" y="153"/>
                    </a:lnTo>
                    <a:lnTo>
                      <a:pt x="311" y="153"/>
                    </a:lnTo>
                    <a:close/>
                    <a:moveTo>
                      <a:pt x="304" y="139"/>
                    </a:moveTo>
                    <a:lnTo>
                      <a:pt x="302" y="139"/>
                    </a:lnTo>
                    <a:lnTo>
                      <a:pt x="302" y="137"/>
                    </a:lnTo>
                    <a:lnTo>
                      <a:pt x="304" y="137"/>
                    </a:lnTo>
                    <a:lnTo>
                      <a:pt x="304" y="139"/>
                    </a:lnTo>
                    <a:close/>
                    <a:moveTo>
                      <a:pt x="288" y="136"/>
                    </a:moveTo>
                    <a:lnTo>
                      <a:pt x="288" y="134"/>
                    </a:lnTo>
                    <a:lnTo>
                      <a:pt x="290" y="136"/>
                    </a:lnTo>
                    <a:lnTo>
                      <a:pt x="288" y="136"/>
                    </a:lnTo>
                    <a:close/>
                    <a:moveTo>
                      <a:pt x="160" y="96"/>
                    </a:moveTo>
                    <a:lnTo>
                      <a:pt x="160" y="98"/>
                    </a:lnTo>
                    <a:lnTo>
                      <a:pt x="158" y="98"/>
                    </a:lnTo>
                    <a:lnTo>
                      <a:pt x="158" y="99"/>
                    </a:lnTo>
                    <a:lnTo>
                      <a:pt x="157" y="99"/>
                    </a:lnTo>
                    <a:lnTo>
                      <a:pt x="155" y="99"/>
                    </a:lnTo>
                    <a:lnTo>
                      <a:pt x="155" y="98"/>
                    </a:lnTo>
                    <a:lnTo>
                      <a:pt x="153" y="96"/>
                    </a:lnTo>
                    <a:lnTo>
                      <a:pt x="152" y="96"/>
                    </a:lnTo>
                    <a:lnTo>
                      <a:pt x="155" y="96"/>
                    </a:lnTo>
                    <a:lnTo>
                      <a:pt x="157" y="95"/>
                    </a:lnTo>
                    <a:lnTo>
                      <a:pt x="158" y="96"/>
                    </a:lnTo>
                    <a:lnTo>
                      <a:pt x="160" y="96"/>
                    </a:lnTo>
                    <a:close/>
                    <a:moveTo>
                      <a:pt x="167" y="101"/>
                    </a:moveTo>
                    <a:lnTo>
                      <a:pt x="166" y="102"/>
                    </a:lnTo>
                    <a:lnTo>
                      <a:pt x="163" y="102"/>
                    </a:lnTo>
                    <a:lnTo>
                      <a:pt x="161" y="101"/>
                    </a:lnTo>
                    <a:lnTo>
                      <a:pt x="160" y="101"/>
                    </a:lnTo>
                    <a:lnTo>
                      <a:pt x="161" y="102"/>
                    </a:lnTo>
                    <a:lnTo>
                      <a:pt x="163" y="101"/>
                    </a:lnTo>
                    <a:lnTo>
                      <a:pt x="166" y="101"/>
                    </a:lnTo>
                    <a:lnTo>
                      <a:pt x="179" y="95"/>
                    </a:lnTo>
                    <a:lnTo>
                      <a:pt x="179" y="93"/>
                    </a:lnTo>
                    <a:lnTo>
                      <a:pt x="181" y="93"/>
                    </a:lnTo>
                    <a:lnTo>
                      <a:pt x="183" y="91"/>
                    </a:lnTo>
                    <a:lnTo>
                      <a:pt x="184" y="90"/>
                    </a:lnTo>
                    <a:lnTo>
                      <a:pt x="184" y="91"/>
                    </a:lnTo>
                    <a:lnTo>
                      <a:pt x="183" y="93"/>
                    </a:lnTo>
                    <a:lnTo>
                      <a:pt x="178" y="95"/>
                    </a:lnTo>
                    <a:lnTo>
                      <a:pt x="172" y="98"/>
                    </a:lnTo>
                    <a:lnTo>
                      <a:pt x="170" y="99"/>
                    </a:lnTo>
                    <a:lnTo>
                      <a:pt x="167" y="101"/>
                    </a:lnTo>
                    <a:close/>
                    <a:moveTo>
                      <a:pt x="190" y="88"/>
                    </a:moveTo>
                    <a:lnTo>
                      <a:pt x="186" y="90"/>
                    </a:lnTo>
                    <a:lnTo>
                      <a:pt x="187" y="88"/>
                    </a:lnTo>
                    <a:lnTo>
                      <a:pt x="189" y="87"/>
                    </a:lnTo>
                    <a:lnTo>
                      <a:pt x="190" y="87"/>
                    </a:lnTo>
                    <a:lnTo>
                      <a:pt x="192" y="85"/>
                    </a:lnTo>
                    <a:lnTo>
                      <a:pt x="192" y="87"/>
                    </a:lnTo>
                    <a:lnTo>
                      <a:pt x="192" y="88"/>
                    </a:lnTo>
                    <a:lnTo>
                      <a:pt x="190" y="88"/>
                    </a:lnTo>
                    <a:close/>
                    <a:moveTo>
                      <a:pt x="63" y="42"/>
                    </a:moveTo>
                    <a:lnTo>
                      <a:pt x="69" y="44"/>
                    </a:lnTo>
                    <a:lnTo>
                      <a:pt x="68" y="44"/>
                    </a:lnTo>
                    <a:lnTo>
                      <a:pt x="66" y="44"/>
                    </a:lnTo>
                    <a:lnTo>
                      <a:pt x="45" y="47"/>
                    </a:lnTo>
                    <a:lnTo>
                      <a:pt x="23" y="49"/>
                    </a:lnTo>
                    <a:lnTo>
                      <a:pt x="20" y="49"/>
                    </a:lnTo>
                    <a:lnTo>
                      <a:pt x="22" y="49"/>
                    </a:lnTo>
                    <a:lnTo>
                      <a:pt x="26" y="49"/>
                    </a:lnTo>
                    <a:lnTo>
                      <a:pt x="34" y="47"/>
                    </a:lnTo>
                    <a:lnTo>
                      <a:pt x="37" y="46"/>
                    </a:lnTo>
                    <a:lnTo>
                      <a:pt x="42" y="46"/>
                    </a:lnTo>
                    <a:lnTo>
                      <a:pt x="43" y="46"/>
                    </a:lnTo>
                    <a:lnTo>
                      <a:pt x="45" y="46"/>
                    </a:lnTo>
                    <a:lnTo>
                      <a:pt x="46" y="44"/>
                    </a:lnTo>
                    <a:lnTo>
                      <a:pt x="48" y="44"/>
                    </a:lnTo>
                    <a:lnTo>
                      <a:pt x="49" y="44"/>
                    </a:lnTo>
                    <a:lnTo>
                      <a:pt x="57" y="44"/>
                    </a:lnTo>
                    <a:lnTo>
                      <a:pt x="58" y="42"/>
                    </a:lnTo>
                    <a:lnTo>
                      <a:pt x="58" y="44"/>
                    </a:lnTo>
                    <a:lnTo>
                      <a:pt x="60" y="42"/>
                    </a:lnTo>
                    <a:lnTo>
                      <a:pt x="63" y="42"/>
                    </a:lnTo>
                    <a:close/>
                    <a:moveTo>
                      <a:pt x="170" y="18"/>
                    </a:moveTo>
                    <a:lnTo>
                      <a:pt x="173" y="21"/>
                    </a:lnTo>
                    <a:lnTo>
                      <a:pt x="175" y="21"/>
                    </a:lnTo>
                    <a:lnTo>
                      <a:pt x="176" y="21"/>
                    </a:lnTo>
                    <a:lnTo>
                      <a:pt x="179" y="21"/>
                    </a:lnTo>
                    <a:lnTo>
                      <a:pt x="181" y="21"/>
                    </a:lnTo>
                    <a:lnTo>
                      <a:pt x="184" y="21"/>
                    </a:lnTo>
                    <a:lnTo>
                      <a:pt x="189" y="21"/>
                    </a:lnTo>
                    <a:lnTo>
                      <a:pt x="193" y="23"/>
                    </a:lnTo>
                    <a:lnTo>
                      <a:pt x="198" y="23"/>
                    </a:lnTo>
                    <a:lnTo>
                      <a:pt x="202" y="23"/>
                    </a:lnTo>
                    <a:lnTo>
                      <a:pt x="209" y="23"/>
                    </a:lnTo>
                    <a:lnTo>
                      <a:pt x="215" y="24"/>
                    </a:lnTo>
                    <a:lnTo>
                      <a:pt x="221" y="24"/>
                    </a:lnTo>
                    <a:lnTo>
                      <a:pt x="227" y="24"/>
                    </a:lnTo>
                    <a:lnTo>
                      <a:pt x="235" y="24"/>
                    </a:lnTo>
                    <a:lnTo>
                      <a:pt x="241" y="26"/>
                    </a:lnTo>
                    <a:lnTo>
                      <a:pt x="248" y="26"/>
                    </a:lnTo>
                    <a:lnTo>
                      <a:pt x="255" y="26"/>
                    </a:lnTo>
                    <a:lnTo>
                      <a:pt x="262" y="27"/>
                    </a:lnTo>
                    <a:lnTo>
                      <a:pt x="270" y="27"/>
                    </a:lnTo>
                    <a:lnTo>
                      <a:pt x="276" y="27"/>
                    </a:lnTo>
                    <a:lnTo>
                      <a:pt x="284" y="29"/>
                    </a:lnTo>
                    <a:lnTo>
                      <a:pt x="290" y="29"/>
                    </a:lnTo>
                    <a:lnTo>
                      <a:pt x="296" y="29"/>
                    </a:lnTo>
                    <a:lnTo>
                      <a:pt x="302" y="29"/>
                    </a:lnTo>
                    <a:lnTo>
                      <a:pt x="308" y="30"/>
                    </a:lnTo>
                    <a:lnTo>
                      <a:pt x="314" y="30"/>
                    </a:lnTo>
                    <a:lnTo>
                      <a:pt x="319" y="30"/>
                    </a:lnTo>
                    <a:lnTo>
                      <a:pt x="323" y="30"/>
                    </a:lnTo>
                    <a:lnTo>
                      <a:pt x="328" y="32"/>
                    </a:lnTo>
                    <a:lnTo>
                      <a:pt x="331" y="32"/>
                    </a:lnTo>
                    <a:lnTo>
                      <a:pt x="334" y="32"/>
                    </a:lnTo>
                    <a:lnTo>
                      <a:pt x="337" y="32"/>
                    </a:lnTo>
                    <a:lnTo>
                      <a:pt x="339" y="32"/>
                    </a:lnTo>
                    <a:lnTo>
                      <a:pt x="339" y="33"/>
                    </a:lnTo>
                    <a:lnTo>
                      <a:pt x="339" y="35"/>
                    </a:lnTo>
                    <a:lnTo>
                      <a:pt x="340" y="36"/>
                    </a:lnTo>
                    <a:lnTo>
                      <a:pt x="342" y="38"/>
                    </a:lnTo>
                    <a:lnTo>
                      <a:pt x="342" y="39"/>
                    </a:lnTo>
                    <a:lnTo>
                      <a:pt x="340" y="41"/>
                    </a:lnTo>
                    <a:lnTo>
                      <a:pt x="340" y="42"/>
                    </a:lnTo>
                    <a:lnTo>
                      <a:pt x="342" y="46"/>
                    </a:lnTo>
                    <a:lnTo>
                      <a:pt x="343" y="47"/>
                    </a:lnTo>
                    <a:lnTo>
                      <a:pt x="346" y="46"/>
                    </a:lnTo>
                    <a:lnTo>
                      <a:pt x="348" y="47"/>
                    </a:lnTo>
                    <a:lnTo>
                      <a:pt x="350" y="47"/>
                    </a:lnTo>
                    <a:lnTo>
                      <a:pt x="351" y="46"/>
                    </a:lnTo>
                    <a:lnTo>
                      <a:pt x="351" y="44"/>
                    </a:lnTo>
                    <a:lnTo>
                      <a:pt x="351" y="42"/>
                    </a:lnTo>
                    <a:lnTo>
                      <a:pt x="351" y="41"/>
                    </a:lnTo>
                    <a:lnTo>
                      <a:pt x="353" y="36"/>
                    </a:lnTo>
                    <a:lnTo>
                      <a:pt x="354" y="32"/>
                    </a:lnTo>
                    <a:lnTo>
                      <a:pt x="354" y="30"/>
                    </a:lnTo>
                    <a:lnTo>
                      <a:pt x="353" y="29"/>
                    </a:lnTo>
                    <a:lnTo>
                      <a:pt x="353" y="27"/>
                    </a:lnTo>
                    <a:lnTo>
                      <a:pt x="351" y="27"/>
                    </a:lnTo>
                    <a:lnTo>
                      <a:pt x="351" y="26"/>
                    </a:lnTo>
                    <a:lnTo>
                      <a:pt x="351" y="24"/>
                    </a:lnTo>
                    <a:lnTo>
                      <a:pt x="351" y="23"/>
                    </a:lnTo>
                    <a:lnTo>
                      <a:pt x="351" y="19"/>
                    </a:lnTo>
                    <a:lnTo>
                      <a:pt x="353" y="18"/>
                    </a:lnTo>
                    <a:lnTo>
                      <a:pt x="353" y="16"/>
                    </a:lnTo>
                    <a:lnTo>
                      <a:pt x="354" y="16"/>
                    </a:lnTo>
                    <a:lnTo>
                      <a:pt x="356" y="16"/>
                    </a:lnTo>
                    <a:lnTo>
                      <a:pt x="356" y="15"/>
                    </a:lnTo>
                    <a:lnTo>
                      <a:pt x="356" y="13"/>
                    </a:lnTo>
                    <a:lnTo>
                      <a:pt x="357" y="13"/>
                    </a:lnTo>
                    <a:lnTo>
                      <a:pt x="359" y="13"/>
                    </a:lnTo>
                    <a:lnTo>
                      <a:pt x="360" y="13"/>
                    </a:lnTo>
                    <a:lnTo>
                      <a:pt x="362" y="15"/>
                    </a:lnTo>
                    <a:lnTo>
                      <a:pt x="368" y="16"/>
                    </a:lnTo>
                    <a:lnTo>
                      <a:pt x="369" y="16"/>
                    </a:lnTo>
                    <a:lnTo>
                      <a:pt x="369" y="18"/>
                    </a:lnTo>
                    <a:lnTo>
                      <a:pt x="371" y="18"/>
                    </a:lnTo>
                    <a:lnTo>
                      <a:pt x="372" y="19"/>
                    </a:lnTo>
                    <a:lnTo>
                      <a:pt x="376" y="19"/>
                    </a:lnTo>
                    <a:lnTo>
                      <a:pt x="377" y="19"/>
                    </a:lnTo>
                    <a:lnTo>
                      <a:pt x="379" y="21"/>
                    </a:lnTo>
                    <a:lnTo>
                      <a:pt x="382" y="21"/>
                    </a:lnTo>
                    <a:lnTo>
                      <a:pt x="385" y="21"/>
                    </a:lnTo>
                    <a:lnTo>
                      <a:pt x="386" y="21"/>
                    </a:lnTo>
                    <a:lnTo>
                      <a:pt x="388" y="23"/>
                    </a:lnTo>
                    <a:lnTo>
                      <a:pt x="389" y="21"/>
                    </a:lnTo>
                    <a:lnTo>
                      <a:pt x="389" y="23"/>
                    </a:lnTo>
                    <a:lnTo>
                      <a:pt x="391" y="24"/>
                    </a:lnTo>
                    <a:lnTo>
                      <a:pt x="389" y="27"/>
                    </a:lnTo>
                    <a:lnTo>
                      <a:pt x="389" y="33"/>
                    </a:lnTo>
                    <a:lnTo>
                      <a:pt x="389" y="35"/>
                    </a:lnTo>
                    <a:lnTo>
                      <a:pt x="388" y="33"/>
                    </a:lnTo>
                    <a:lnTo>
                      <a:pt x="388" y="32"/>
                    </a:lnTo>
                    <a:lnTo>
                      <a:pt x="388" y="30"/>
                    </a:lnTo>
                    <a:lnTo>
                      <a:pt x="388" y="29"/>
                    </a:lnTo>
                    <a:lnTo>
                      <a:pt x="386" y="27"/>
                    </a:lnTo>
                    <a:lnTo>
                      <a:pt x="386" y="29"/>
                    </a:lnTo>
                    <a:lnTo>
                      <a:pt x="386" y="30"/>
                    </a:lnTo>
                    <a:lnTo>
                      <a:pt x="386" y="32"/>
                    </a:lnTo>
                    <a:lnTo>
                      <a:pt x="386" y="33"/>
                    </a:lnTo>
                    <a:lnTo>
                      <a:pt x="388" y="35"/>
                    </a:lnTo>
                    <a:lnTo>
                      <a:pt x="389" y="36"/>
                    </a:lnTo>
                    <a:lnTo>
                      <a:pt x="389" y="38"/>
                    </a:lnTo>
                    <a:lnTo>
                      <a:pt x="391" y="38"/>
                    </a:lnTo>
                    <a:lnTo>
                      <a:pt x="391" y="39"/>
                    </a:lnTo>
                    <a:lnTo>
                      <a:pt x="392" y="41"/>
                    </a:lnTo>
                    <a:lnTo>
                      <a:pt x="391" y="42"/>
                    </a:lnTo>
                    <a:lnTo>
                      <a:pt x="392" y="44"/>
                    </a:lnTo>
                    <a:lnTo>
                      <a:pt x="392" y="46"/>
                    </a:lnTo>
                    <a:lnTo>
                      <a:pt x="392" y="49"/>
                    </a:lnTo>
                    <a:lnTo>
                      <a:pt x="392" y="52"/>
                    </a:lnTo>
                    <a:lnTo>
                      <a:pt x="394" y="59"/>
                    </a:lnTo>
                    <a:lnTo>
                      <a:pt x="395" y="61"/>
                    </a:lnTo>
                    <a:lnTo>
                      <a:pt x="397" y="69"/>
                    </a:lnTo>
                    <a:lnTo>
                      <a:pt x="399" y="79"/>
                    </a:lnTo>
                    <a:lnTo>
                      <a:pt x="399" y="81"/>
                    </a:lnTo>
                    <a:lnTo>
                      <a:pt x="400" y="81"/>
                    </a:lnTo>
                    <a:lnTo>
                      <a:pt x="400" y="82"/>
                    </a:lnTo>
                    <a:lnTo>
                      <a:pt x="400" y="84"/>
                    </a:lnTo>
                    <a:lnTo>
                      <a:pt x="400" y="85"/>
                    </a:lnTo>
                    <a:lnTo>
                      <a:pt x="402" y="88"/>
                    </a:lnTo>
                    <a:lnTo>
                      <a:pt x="402" y="90"/>
                    </a:lnTo>
                    <a:lnTo>
                      <a:pt x="402" y="91"/>
                    </a:lnTo>
                    <a:lnTo>
                      <a:pt x="403" y="95"/>
                    </a:lnTo>
                    <a:lnTo>
                      <a:pt x="405" y="98"/>
                    </a:lnTo>
                    <a:lnTo>
                      <a:pt x="405" y="101"/>
                    </a:lnTo>
                    <a:lnTo>
                      <a:pt x="406" y="102"/>
                    </a:lnTo>
                    <a:lnTo>
                      <a:pt x="406" y="104"/>
                    </a:lnTo>
                    <a:lnTo>
                      <a:pt x="409" y="108"/>
                    </a:lnTo>
                    <a:lnTo>
                      <a:pt x="412" y="119"/>
                    </a:lnTo>
                    <a:lnTo>
                      <a:pt x="417" y="128"/>
                    </a:lnTo>
                    <a:lnTo>
                      <a:pt x="420" y="134"/>
                    </a:lnTo>
                    <a:lnTo>
                      <a:pt x="421" y="139"/>
                    </a:lnTo>
                    <a:lnTo>
                      <a:pt x="423" y="139"/>
                    </a:lnTo>
                    <a:lnTo>
                      <a:pt x="421" y="141"/>
                    </a:lnTo>
                    <a:lnTo>
                      <a:pt x="423" y="142"/>
                    </a:lnTo>
                    <a:lnTo>
                      <a:pt x="425" y="142"/>
                    </a:lnTo>
                    <a:lnTo>
                      <a:pt x="425" y="144"/>
                    </a:lnTo>
                    <a:lnTo>
                      <a:pt x="425" y="145"/>
                    </a:lnTo>
                    <a:lnTo>
                      <a:pt x="434" y="159"/>
                    </a:lnTo>
                    <a:lnTo>
                      <a:pt x="437" y="167"/>
                    </a:lnTo>
                    <a:lnTo>
                      <a:pt x="441" y="171"/>
                    </a:lnTo>
                    <a:lnTo>
                      <a:pt x="444" y="177"/>
                    </a:lnTo>
                    <a:lnTo>
                      <a:pt x="446" y="182"/>
                    </a:lnTo>
                    <a:lnTo>
                      <a:pt x="448" y="183"/>
                    </a:lnTo>
                    <a:lnTo>
                      <a:pt x="446" y="185"/>
                    </a:lnTo>
                    <a:lnTo>
                      <a:pt x="444" y="186"/>
                    </a:lnTo>
                    <a:lnTo>
                      <a:pt x="444" y="188"/>
                    </a:lnTo>
                    <a:lnTo>
                      <a:pt x="443" y="188"/>
                    </a:lnTo>
                    <a:lnTo>
                      <a:pt x="443" y="196"/>
                    </a:lnTo>
                    <a:lnTo>
                      <a:pt x="443" y="197"/>
                    </a:lnTo>
                    <a:lnTo>
                      <a:pt x="443" y="199"/>
                    </a:lnTo>
                    <a:lnTo>
                      <a:pt x="443" y="202"/>
                    </a:lnTo>
                    <a:lnTo>
                      <a:pt x="444" y="209"/>
                    </a:lnTo>
                    <a:lnTo>
                      <a:pt x="444" y="211"/>
                    </a:lnTo>
                    <a:lnTo>
                      <a:pt x="446" y="213"/>
                    </a:lnTo>
                    <a:lnTo>
                      <a:pt x="446" y="216"/>
                    </a:lnTo>
                    <a:lnTo>
                      <a:pt x="452" y="223"/>
                    </a:lnTo>
                    <a:lnTo>
                      <a:pt x="452" y="226"/>
                    </a:lnTo>
                    <a:lnTo>
                      <a:pt x="451" y="223"/>
                    </a:lnTo>
                    <a:lnTo>
                      <a:pt x="448" y="220"/>
                    </a:lnTo>
                    <a:lnTo>
                      <a:pt x="448" y="219"/>
                    </a:lnTo>
                    <a:lnTo>
                      <a:pt x="443" y="211"/>
                    </a:lnTo>
                    <a:lnTo>
                      <a:pt x="441" y="205"/>
                    </a:lnTo>
                    <a:lnTo>
                      <a:pt x="441" y="202"/>
                    </a:lnTo>
                    <a:lnTo>
                      <a:pt x="441" y="190"/>
                    </a:lnTo>
                    <a:lnTo>
                      <a:pt x="443" y="180"/>
                    </a:lnTo>
                    <a:lnTo>
                      <a:pt x="443" y="179"/>
                    </a:lnTo>
                    <a:lnTo>
                      <a:pt x="443" y="176"/>
                    </a:lnTo>
                    <a:lnTo>
                      <a:pt x="443" y="174"/>
                    </a:lnTo>
                    <a:lnTo>
                      <a:pt x="441" y="174"/>
                    </a:lnTo>
                    <a:lnTo>
                      <a:pt x="441" y="173"/>
                    </a:lnTo>
                    <a:lnTo>
                      <a:pt x="440" y="173"/>
                    </a:lnTo>
                    <a:lnTo>
                      <a:pt x="438" y="173"/>
                    </a:lnTo>
                    <a:lnTo>
                      <a:pt x="438" y="174"/>
                    </a:lnTo>
                    <a:lnTo>
                      <a:pt x="437" y="174"/>
                    </a:lnTo>
                    <a:lnTo>
                      <a:pt x="434" y="174"/>
                    </a:lnTo>
                    <a:lnTo>
                      <a:pt x="432" y="173"/>
                    </a:lnTo>
                    <a:lnTo>
                      <a:pt x="431" y="173"/>
                    </a:lnTo>
                    <a:lnTo>
                      <a:pt x="431" y="171"/>
                    </a:lnTo>
                    <a:lnTo>
                      <a:pt x="431" y="170"/>
                    </a:lnTo>
                    <a:lnTo>
                      <a:pt x="431" y="168"/>
                    </a:lnTo>
                    <a:lnTo>
                      <a:pt x="432" y="168"/>
                    </a:lnTo>
                    <a:lnTo>
                      <a:pt x="432" y="167"/>
                    </a:lnTo>
                    <a:lnTo>
                      <a:pt x="434" y="165"/>
                    </a:lnTo>
                    <a:lnTo>
                      <a:pt x="432" y="163"/>
                    </a:lnTo>
                    <a:lnTo>
                      <a:pt x="431" y="163"/>
                    </a:lnTo>
                    <a:lnTo>
                      <a:pt x="428" y="160"/>
                    </a:lnTo>
                    <a:lnTo>
                      <a:pt x="426" y="160"/>
                    </a:lnTo>
                    <a:lnTo>
                      <a:pt x="428" y="167"/>
                    </a:lnTo>
                    <a:lnTo>
                      <a:pt x="429" y="170"/>
                    </a:lnTo>
                    <a:lnTo>
                      <a:pt x="428" y="170"/>
                    </a:lnTo>
                    <a:lnTo>
                      <a:pt x="431" y="174"/>
                    </a:lnTo>
                    <a:lnTo>
                      <a:pt x="431" y="176"/>
                    </a:lnTo>
                    <a:lnTo>
                      <a:pt x="431" y="179"/>
                    </a:lnTo>
                    <a:lnTo>
                      <a:pt x="432" y="185"/>
                    </a:lnTo>
                    <a:lnTo>
                      <a:pt x="432" y="186"/>
                    </a:lnTo>
                    <a:lnTo>
                      <a:pt x="434" y="191"/>
                    </a:lnTo>
                    <a:lnTo>
                      <a:pt x="435" y="194"/>
                    </a:lnTo>
                    <a:lnTo>
                      <a:pt x="437" y="196"/>
                    </a:lnTo>
                    <a:lnTo>
                      <a:pt x="446" y="219"/>
                    </a:lnTo>
                    <a:lnTo>
                      <a:pt x="457" y="242"/>
                    </a:lnTo>
                    <a:lnTo>
                      <a:pt x="458" y="252"/>
                    </a:lnTo>
                    <a:lnTo>
                      <a:pt x="467" y="274"/>
                    </a:lnTo>
                    <a:lnTo>
                      <a:pt x="467" y="275"/>
                    </a:lnTo>
                    <a:lnTo>
                      <a:pt x="467" y="274"/>
                    </a:lnTo>
                    <a:lnTo>
                      <a:pt x="466" y="274"/>
                    </a:lnTo>
                    <a:lnTo>
                      <a:pt x="464" y="272"/>
                    </a:lnTo>
                    <a:lnTo>
                      <a:pt x="463" y="272"/>
                    </a:lnTo>
                    <a:lnTo>
                      <a:pt x="461" y="271"/>
                    </a:lnTo>
                    <a:lnTo>
                      <a:pt x="460" y="271"/>
                    </a:lnTo>
                    <a:lnTo>
                      <a:pt x="461" y="272"/>
                    </a:lnTo>
                    <a:lnTo>
                      <a:pt x="463" y="274"/>
                    </a:lnTo>
                    <a:lnTo>
                      <a:pt x="464" y="274"/>
                    </a:lnTo>
                    <a:lnTo>
                      <a:pt x="464" y="275"/>
                    </a:lnTo>
                    <a:lnTo>
                      <a:pt x="466" y="274"/>
                    </a:lnTo>
                    <a:lnTo>
                      <a:pt x="469" y="277"/>
                    </a:lnTo>
                    <a:lnTo>
                      <a:pt x="469" y="278"/>
                    </a:lnTo>
                    <a:lnTo>
                      <a:pt x="471" y="278"/>
                    </a:lnTo>
                    <a:lnTo>
                      <a:pt x="472" y="280"/>
                    </a:lnTo>
                    <a:lnTo>
                      <a:pt x="472" y="281"/>
                    </a:lnTo>
                    <a:lnTo>
                      <a:pt x="474" y="285"/>
                    </a:lnTo>
                    <a:lnTo>
                      <a:pt x="474" y="288"/>
                    </a:lnTo>
                    <a:lnTo>
                      <a:pt x="475" y="291"/>
                    </a:lnTo>
                    <a:lnTo>
                      <a:pt x="475" y="292"/>
                    </a:lnTo>
                    <a:lnTo>
                      <a:pt x="474" y="292"/>
                    </a:lnTo>
                    <a:lnTo>
                      <a:pt x="474" y="294"/>
                    </a:lnTo>
                    <a:lnTo>
                      <a:pt x="475" y="294"/>
                    </a:lnTo>
                    <a:lnTo>
                      <a:pt x="477" y="295"/>
                    </a:lnTo>
                    <a:lnTo>
                      <a:pt x="478" y="301"/>
                    </a:lnTo>
                    <a:lnTo>
                      <a:pt x="478" y="303"/>
                    </a:lnTo>
                    <a:lnTo>
                      <a:pt x="477" y="304"/>
                    </a:lnTo>
                    <a:lnTo>
                      <a:pt x="478" y="306"/>
                    </a:lnTo>
                    <a:lnTo>
                      <a:pt x="478" y="309"/>
                    </a:lnTo>
                    <a:lnTo>
                      <a:pt x="478" y="318"/>
                    </a:lnTo>
                    <a:lnTo>
                      <a:pt x="478" y="320"/>
                    </a:lnTo>
                    <a:lnTo>
                      <a:pt x="477" y="320"/>
                    </a:lnTo>
                    <a:lnTo>
                      <a:pt x="477" y="329"/>
                    </a:lnTo>
                    <a:lnTo>
                      <a:pt x="475" y="332"/>
                    </a:lnTo>
                    <a:lnTo>
                      <a:pt x="475" y="335"/>
                    </a:lnTo>
                    <a:lnTo>
                      <a:pt x="475" y="337"/>
                    </a:lnTo>
                    <a:lnTo>
                      <a:pt x="475" y="338"/>
                    </a:lnTo>
                    <a:lnTo>
                      <a:pt x="474" y="349"/>
                    </a:lnTo>
                    <a:lnTo>
                      <a:pt x="474" y="350"/>
                    </a:lnTo>
                    <a:lnTo>
                      <a:pt x="472" y="352"/>
                    </a:lnTo>
                    <a:lnTo>
                      <a:pt x="474" y="353"/>
                    </a:lnTo>
                    <a:lnTo>
                      <a:pt x="472" y="375"/>
                    </a:lnTo>
                    <a:lnTo>
                      <a:pt x="472" y="372"/>
                    </a:lnTo>
                    <a:lnTo>
                      <a:pt x="472" y="369"/>
                    </a:lnTo>
                    <a:lnTo>
                      <a:pt x="472" y="367"/>
                    </a:lnTo>
                    <a:lnTo>
                      <a:pt x="472" y="366"/>
                    </a:lnTo>
                    <a:lnTo>
                      <a:pt x="469" y="369"/>
                    </a:lnTo>
                    <a:lnTo>
                      <a:pt x="469" y="372"/>
                    </a:lnTo>
                    <a:lnTo>
                      <a:pt x="467" y="373"/>
                    </a:lnTo>
                    <a:lnTo>
                      <a:pt x="467" y="376"/>
                    </a:lnTo>
                    <a:lnTo>
                      <a:pt x="467" y="378"/>
                    </a:lnTo>
                    <a:lnTo>
                      <a:pt x="466" y="378"/>
                    </a:lnTo>
                    <a:lnTo>
                      <a:pt x="464" y="378"/>
                    </a:lnTo>
                    <a:lnTo>
                      <a:pt x="464" y="380"/>
                    </a:lnTo>
                    <a:lnTo>
                      <a:pt x="464" y="381"/>
                    </a:lnTo>
                    <a:lnTo>
                      <a:pt x="463" y="384"/>
                    </a:lnTo>
                    <a:lnTo>
                      <a:pt x="461" y="386"/>
                    </a:lnTo>
                    <a:lnTo>
                      <a:pt x="461" y="387"/>
                    </a:lnTo>
                    <a:lnTo>
                      <a:pt x="461" y="390"/>
                    </a:lnTo>
                    <a:lnTo>
                      <a:pt x="460" y="392"/>
                    </a:lnTo>
                    <a:lnTo>
                      <a:pt x="460" y="393"/>
                    </a:lnTo>
                    <a:lnTo>
                      <a:pt x="458" y="395"/>
                    </a:lnTo>
                    <a:lnTo>
                      <a:pt x="458" y="396"/>
                    </a:lnTo>
                    <a:lnTo>
                      <a:pt x="460" y="398"/>
                    </a:lnTo>
                    <a:lnTo>
                      <a:pt x="460" y="399"/>
                    </a:lnTo>
                    <a:lnTo>
                      <a:pt x="458" y="401"/>
                    </a:lnTo>
                    <a:lnTo>
                      <a:pt x="460" y="401"/>
                    </a:lnTo>
                    <a:lnTo>
                      <a:pt x="461" y="403"/>
                    </a:lnTo>
                    <a:lnTo>
                      <a:pt x="460" y="403"/>
                    </a:lnTo>
                    <a:lnTo>
                      <a:pt x="458" y="404"/>
                    </a:lnTo>
                    <a:lnTo>
                      <a:pt x="455" y="409"/>
                    </a:lnTo>
                    <a:lnTo>
                      <a:pt x="455" y="410"/>
                    </a:lnTo>
                    <a:lnTo>
                      <a:pt x="454" y="412"/>
                    </a:lnTo>
                    <a:lnTo>
                      <a:pt x="454" y="413"/>
                    </a:lnTo>
                    <a:lnTo>
                      <a:pt x="454" y="415"/>
                    </a:lnTo>
                    <a:lnTo>
                      <a:pt x="455" y="415"/>
                    </a:lnTo>
                    <a:lnTo>
                      <a:pt x="455" y="416"/>
                    </a:lnTo>
                    <a:lnTo>
                      <a:pt x="454" y="415"/>
                    </a:lnTo>
                    <a:lnTo>
                      <a:pt x="452" y="413"/>
                    </a:lnTo>
                    <a:lnTo>
                      <a:pt x="452" y="412"/>
                    </a:lnTo>
                    <a:lnTo>
                      <a:pt x="451" y="412"/>
                    </a:lnTo>
                    <a:lnTo>
                      <a:pt x="449" y="412"/>
                    </a:lnTo>
                    <a:lnTo>
                      <a:pt x="449" y="413"/>
                    </a:lnTo>
                    <a:lnTo>
                      <a:pt x="451" y="413"/>
                    </a:lnTo>
                    <a:lnTo>
                      <a:pt x="452" y="415"/>
                    </a:lnTo>
                    <a:lnTo>
                      <a:pt x="452" y="416"/>
                    </a:lnTo>
                    <a:lnTo>
                      <a:pt x="452" y="415"/>
                    </a:lnTo>
                    <a:lnTo>
                      <a:pt x="451" y="415"/>
                    </a:lnTo>
                    <a:lnTo>
                      <a:pt x="449" y="413"/>
                    </a:lnTo>
                    <a:lnTo>
                      <a:pt x="449" y="415"/>
                    </a:lnTo>
                    <a:lnTo>
                      <a:pt x="448" y="415"/>
                    </a:lnTo>
                    <a:lnTo>
                      <a:pt x="448" y="413"/>
                    </a:lnTo>
                    <a:lnTo>
                      <a:pt x="448" y="412"/>
                    </a:lnTo>
                    <a:lnTo>
                      <a:pt x="449" y="412"/>
                    </a:lnTo>
                    <a:lnTo>
                      <a:pt x="448" y="412"/>
                    </a:lnTo>
                    <a:lnTo>
                      <a:pt x="444" y="412"/>
                    </a:lnTo>
                    <a:lnTo>
                      <a:pt x="443" y="412"/>
                    </a:lnTo>
                    <a:lnTo>
                      <a:pt x="443" y="413"/>
                    </a:lnTo>
                    <a:lnTo>
                      <a:pt x="443" y="415"/>
                    </a:lnTo>
                    <a:lnTo>
                      <a:pt x="441" y="415"/>
                    </a:lnTo>
                    <a:lnTo>
                      <a:pt x="440" y="415"/>
                    </a:lnTo>
                    <a:lnTo>
                      <a:pt x="438" y="415"/>
                    </a:lnTo>
                    <a:lnTo>
                      <a:pt x="438" y="416"/>
                    </a:lnTo>
                    <a:lnTo>
                      <a:pt x="440" y="416"/>
                    </a:lnTo>
                    <a:lnTo>
                      <a:pt x="438" y="418"/>
                    </a:lnTo>
                    <a:lnTo>
                      <a:pt x="437" y="416"/>
                    </a:lnTo>
                    <a:lnTo>
                      <a:pt x="437" y="418"/>
                    </a:lnTo>
                    <a:lnTo>
                      <a:pt x="435" y="418"/>
                    </a:lnTo>
                    <a:lnTo>
                      <a:pt x="435" y="419"/>
                    </a:lnTo>
                    <a:lnTo>
                      <a:pt x="434" y="419"/>
                    </a:lnTo>
                    <a:lnTo>
                      <a:pt x="432" y="418"/>
                    </a:lnTo>
                    <a:lnTo>
                      <a:pt x="431" y="418"/>
                    </a:lnTo>
                    <a:lnTo>
                      <a:pt x="429" y="418"/>
                    </a:lnTo>
                    <a:lnTo>
                      <a:pt x="429" y="416"/>
                    </a:lnTo>
                    <a:lnTo>
                      <a:pt x="428" y="416"/>
                    </a:lnTo>
                    <a:lnTo>
                      <a:pt x="426" y="416"/>
                    </a:lnTo>
                    <a:lnTo>
                      <a:pt x="425" y="416"/>
                    </a:lnTo>
                    <a:lnTo>
                      <a:pt x="423" y="418"/>
                    </a:lnTo>
                    <a:lnTo>
                      <a:pt x="421" y="419"/>
                    </a:lnTo>
                    <a:lnTo>
                      <a:pt x="420" y="419"/>
                    </a:lnTo>
                    <a:lnTo>
                      <a:pt x="417" y="419"/>
                    </a:lnTo>
                    <a:lnTo>
                      <a:pt x="415" y="419"/>
                    </a:lnTo>
                    <a:lnTo>
                      <a:pt x="412" y="421"/>
                    </a:lnTo>
                    <a:lnTo>
                      <a:pt x="411" y="419"/>
                    </a:lnTo>
                    <a:lnTo>
                      <a:pt x="408" y="418"/>
                    </a:lnTo>
                    <a:lnTo>
                      <a:pt x="406" y="415"/>
                    </a:lnTo>
                    <a:lnTo>
                      <a:pt x="406" y="413"/>
                    </a:lnTo>
                    <a:lnTo>
                      <a:pt x="406" y="410"/>
                    </a:lnTo>
                    <a:lnTo>
                      <a:pt x="406" y="409"/>
                    </a:lnTo>
                    <a:lnTo>
                      <a:pt x="408" y="406"/>
                    </a:lnTo>
                    <a:lnTo>
                      <a:pt x="409" y="404"/>
                    </a:lnTo>
                    <a:lnTo>
                      <a:pt x="409" y="406"/>
                    </a:lnTo>
                    <a:lnTo>
                      <a:pt x="411" y="406"/>
                    </a:lnTo>
                    <a:lnTo>
                      <a:pt x="411" y="407"/>
                    </a:lnTo>
                    <a:lnTo>
                      <a:pt x="412" y="410"/>
                    </a:lnTo>
                    <a:lnTo>
                      <a:pt x="414" y="410"/>
                    </a:lnTo>
                    <a:lnTo>
                      <a:pt x="418" y="412"/>
                    </a:lnTo>
                    <a:lnTo>
                      <a:pt x="418" y="413"/>
                    </a:lnTo>
                    <a:lnTo>
                      <a:pt x="417" y="413"/>
                    </a:lnTo>
                    <a:lnTo>
                      <a:pt x="418" y="415"/>
                    </a:lnTo>
                    <a:lnTo>
                      <a:pt x="420" y="415"/>
                    </a:lnTo>
                    <a:lnTo>
                      <a:pt x="421" y="413"/>
                    </a:lnTo>
                    <a:lnTo>
                      <a:pt x="423" y="412"/>
                    </a:lnTo>
                    <a:lnTo>
                      <a:pt x="421" y="410"/>
                    </a:lnTo>
                    <a:lnTo>
                      <a:pt x="418" y="407"/>
                    </a:lnTo>
                    <a:lnTo>
                      <a:pt x="417" y="406"/>
                    </a:lnTo>
                    <a:lnTo>
                      <a:pt x="415" y="406"/>
                    </a:lnTo>
                    <a:lnTo>
                      <a:pt x="414" y="404"/>
                    </a:lnTo>
                    <a:lnTo>
                      <a:pt x="411" y="404"/>
                    </a:lnTo>
                    <a:lnTo>
                      <a:pt x="408" y="403"/>
                    </a:lnTo>
                    <a:lnTo>
                      <a:pt x="408" y="401"/>
                    </a:lnTo>
                    <a:lnTo>
                      <a:pt x="408" y="399"/>
                    </a:lnTo>
                    <a:lnTo>
                      <a:pt x="408" y="398"/>
                    </a:lnTo>
                    <a:lnTo>
                      <a:pt x="406" y="395"/>
                    </a:lnTo>
                    <a:lnTo>
                      <a:pt x="405" y="393"/>
                    </a:lnTo>
                    <a:lnTo>
                      <a:pt x="403" y="392"/>
                    </a:lnTo>
                    <a:lnTo>
                      <a:pt x="405" y="392"/>
                    </a:lnTo>
                    <a:lnTo>
                      <a:pt x="405" y="390"/>
                    </a:lnTo>
                    <a:lnTo>
                      <a:pt x="406" y="390"/>
                    </a:lnTo>
                    <a:lnTo>
                      <a:pt x="405" y="389"/>
                    </a:lnTo>
                    <a:lnTo>
                      <a:pt x="403" y="390"/>
                    </a:lnTo>
                    <a:lnTo>
                      <a:pt x="403" y="389"/>
                    </a:lnTo>
                    <a:lnTo>
                      <a:pt x="402" y="386"/>
                    </a:lnTo>
                    <a:lnTo>
                      <a:pt x="400" y="383"/>
                    </a:lnTo>
                    <a:lnTo>
                      <a:pt x="400" y="381"/>
                    </a:lnTo>
                    <a:lnTo>
                      <a:pt x="400" y="380"/>
                    </a:lnTo>
                    <a:lnTo>
                      <a:pt x="397" y="380"/>
                    </a:lnTo>
                    <a:lnTo>
                      <a:pt x="397" y="378"/>
                    </a:lnTo>
                    <a:lnTo>
                      <a:pt x="395" y="376"/>
                    </a:lnTo>
                    <a:lnTo>
                      <a:pt x="395" y="375"/>
                    </a:lnTo>
                    <a:lnTo>
                      <a:pt x="397" y="373"/>
                    </a:lnTo>
                    <a:lnTo>
                      <a:pt x="395" y="372"/>
                    </a:lnTo>
                    <a:lnTo>
                      <a:pt x="394" y="370"/>
                    </a:lnTo>
                    <a:lnTo>
                      <a:pt x="392" y="369"/>
                    </a:lnTo>
                    <a:lnTo>
                      <a:pt x="391" y="369"/>
                    </a:lnTo>
                    <a:lnTo>
                      <a:pt x="389" y="369"/>
                    </a:lnTo>
                    <a:lnTo>
                      <a:pt x="388" y="367"/>
                    </a:lnTo>
                    <a:lnTo>
                      <a:pt x="388" y="366"/>
                    </a:lnTo>
                    <a:lnTo>
                      <a:pt x="386" y="366"/>
                    </a:lnTo>
                    <a:lnTo>
                      <a:pt x="386" y="367"/>
                    </a:lnTo>
                    <a:lnTo>
                      <a:pt x="385" y="366"/>
                    </a:lnTo>
                    <a:lnTo>
                      <a:pt x="383" y="366"/>
                    </a:lnTo>
                    <a:lnTo>
                      <a:pt x="382" y="364"/>
                    </a:lnTo>
                    <a:lnTo>
                      <a:pt x="380" y="366"/>
                    </a:lnTo>
                    <a:lnTo>
                      <a:pt x="380" y="364"/>
                    </a:lnTo>
                    <a:lnTo>
                      <a:pt x="379" y="364"/>
                    </a:lnTo>
                    <a:lnTo>
                      <a:pt x="379" y="363"/>
                    </a:lnTo>
                    <a:lnTo>
                      <a:pt x="377" y="363"/>
                    </a:lnTo>
                    <a:lnTo>
                      <a:pt x="377" y="364"/>
                    </a:lnTo>
                    <a:lnTo>
                      <a:pt x="376" y="364"/>
                    </a:lnTo>
                    <a:lnTo>
                      <a:pt x="374" y="364"/>
                    </a:lnTo>
                    <a:lnTo>
                      <a:pt x="372" y="364"/>
                    </a:lnTo>
                    <a:lnTo>
                      <a:pt x="372" y="366"/>
                    </a:lnTo>
                    <a:lnTo>
                      <a:pt x="371" y="364"/>
                    </a:lnTo>
                    <a:lnTo>
                      <a:pt x="371" y="361"/>
                    </a:lnTo>
                    <a:lnTo>
                      <a:pt x="372" y="361"/>
                    </a:lnTo>
                    <a:lnTo>
                      <a:pt x="372" y="363"/>
                    </a:lnTo>
                    <a:lnTo>
                      <a:pt x="374" y="363"/>
                    </a:lnTo>
                    <a:lnTo>
                      <a:pt x="374" y="361"/>
                    </a:lnTo>
                    <a:lnTo>
                      <a:pt x="376" y="361"/>
                    </a:lnTo>
                    <a:lnTo>
                      <a:pt x="376" y="360"/>
                    </a:lnTo>
                    <a:lnTo>
                      <a:pt x="374" y="360"/>
                    </a:lnTo>
                    <a:lnTo>
                      <a:pt x="372" y="360"/>
                    </a:lnTo>
                    <a:lnTo>
                      <a:pt x="371" y="358"/>
                    </a:lnTo>
                    <a:lnTo>
                      <a:pt x="371" y="357"/>
                    </a:lnTo>
                    <a:lnTo>
                      <a:pt x="369" y="357"/>
                    </a:lnTo>
                    <a:lnTo>
                      <a:pt x="369" y="353"/>
                    </a:lnTo>
                    <a:lnTo>
                      <a:pt x="368" y="349"/>
                    </a:lnTo>
                    <a:lnTo>
                      <a:pt x="368" y="350"/>
                    </a:lnTo>
                    <a:lnTo>
                      <a:pt x="368" y="352"/>
                    </a:lnTo>
                    <a:lnTo>
                      <a:pt x="366" y="352"/>
                    </a:lnTo>
                    <a:lnTo>
                      <a:pt x="366" y="347"/>
                    </a:lnTo>
                    <a:lnTo>
                      <a:pt x="365" y="341"/>
                    </a:lnTo>
                    <a:lnTo>
                      <a:pt x="365" y="338"/>
                    </a:lnTo>
                    <a:lnTo>
                      <a:pt x="363" y="335"/>
                    </a:lnTo>
                    <a:lnTo>
                      <a:pt x="363" y="334"/>
                    </a:lnTo>
                    <a:lnTo>
                      <a:pt x="365" y="334"/>
                    </a:lnTo>
                    <a:lnTo>
                      <a:pt x="365" y="329"/>
                    </a:lnTo>
                    <a:lnTo>
                      <a:pt x="363" y="329"/>
                    </a:lnTo>
                    <a:lnTo>
                      <a:pt x="363" y="327"/>
                    </a:lnTo>
                    <a:lnTo>
                      <a:pt x="362" y="324"/>
                    </a:lnTo>
                    <a:lnTo>
                      <a:pt x="362" y="327"/>
                    </a:lnTo>
                    <a:lnTo>
                      <a:pt x="360" y="327"/>
                    </a:lnTo>
                    <a:lnTo>
                      <a:pt x="359" y="327"/>
                    </a:lnTo>
                    <a:lnTo>
                      <a:pt x="356" y="324"/>
                    </a:lnTo>
                    <a:lnTo>
                      <a:pt x="354" y="326"/>
                    </a:lnTo>
                    <a:lnTo>
                      <a:pt x="354" y="324"/>
                    </a:lnTo>
                    <a:lnTo>
                      <a:pt x="354" y="326"/>
                    </a:lnTo>
                    <a:lnTo>
                      <a:pt x="354" y="324"/>
                    </a:lnTo>
                    <a:lnTo>
                      <a:pt x="354" y="323"/>
                    </a:lnTo>
                    <a:lnTo>
                      <a:pt x="354" y="321"/>
                    </a:lnTo>
                    <a:lnTo>
                      <a:pt x="356" y="323"/>
                    </a:lnTo>
                    <a:lnTo>
                      <a:pt x="357" y="323"/>
                    </a:lnTo>
                    <a:lnTo>
                      <a:pt x="359" y="321"/>
                    </a:lnTo>
                    <a:lnTo>
                      <a:pt x="360" y="320"/>
                    </a:lnTo>
                    <a:lnTo>
                      <a:pt x="360" y="318"/>
                    </a:lnTo>
                    <a:lnTo>
                      <a:pt x="360" y="315"/>
                    </a:lnTo>
                    <a:lnTo>
                      <a:pt x="362" y="315"/>
                    </a:lnTo>
                    <a:lnTo>
                      <a:pt x="365" y="312"/>
                    </a:lnTo>
                    <a:lnTo>
                      <a:pt x="365" y="311"/>
                    </a:lnTo>
                    <a:lnTo>
                      <a:pt x="366" y="311"/>
                    </a:lnTo>
                    <a:lnTo>
                      <a:pt x="368" y="311"/>
                    </a:lnTo>
                    <a:lnTo>
                      <a:pt x="368" y="309"/>
                    </a:lnTo>
                    <a:lnTo>
                      <a:pt x="366" y="309"/>
                    </a:lnTo>
                    <a:lnTo>
                      <a:pt x="365" y="311"/>
                    </a:lnTo>
                    <a:lnTo>
                      <a:pt x="363" y="311"/>
                    </a:lnTo>
                    <a:lnTo>
                      <a:pt x="362" y="312"/>
                    </a:lnTo>
                    <a:lnTo>
                      <a:pt x="360" y="314"/>
                    </a:lnTo>
                    <a:lnTo>
                      <a:pt x="359" y="315"/>
                    </a:lnTo>
                    <a:lnTo>
                      <a:pt x="357" y="320"/>
                    </a:lnTo>
                    <a:lnTo>
                      <a:pt x="357" y="321"/>
                    </a:lnTo>
                    <a:lnTo>
                      <a:pt x="356" y="321"/>
                    </a:lnTo>
                    <a:lnTo>
                      <a:pt x="354" y="321"/>
                    </a:lnTo>
                    <a:lnTo>
                      <a:pt x="353" y="321"/>
                    </a:lnTo>
                    <a:lnTo>
                      <a:pt x="351" y="321"/>
                    </a:lnTo>
                    <a:lnTo>
                      <a:pt x="350" y="320"/>
                    </a:lnTo>
                    <a:lnTo>
                      <a:pt x="351" y="318"/>
                    </a:lnTo>
                    <a:lnTo>
                      <a:pt x="351" y="317"/>
                    </a:lnTo>
                    <a:lnTo>
                      <a:pt x="351" y="315"/>
                    </a:lnTo>
                    <a:lnTo>
                      <a:pt x="350" y="312"/>
                    </a:lnTo>
                    <a:lnTo>
                      <a:pt x="350" y="311"/>
                    </a:lnTo>
                    <a:lnTo>
                      <a:pt x="350" y="309"/>
                    </a:lnTo>
                    <a:lnTo>
                      <a:pt x="351" y="301"/>
                    </a:lnTo>
                    <a:lnTo>
                      <a:pt x="351" y="300"/>
                    </a:lnTo>
                    <a:lnTo>
                      <a:pt x="351" y="298"/>
                    </a:lnTo>
                    <a:lnTo>
                      <a:pt x="350" y="297"/>
                    </a:lnTo>
                    <a:lnTo>
                      <a:pt x="348" y="295"/>
                    </a:lnTo>
                    <a:lnTo>
                      <a:pt x="350" y="294"/>
                    </a:lnTo>
                    <a:lnTo>
                      <a:pt x="353" y="292"/>
                    </a:lnTo>
                    <a:lnTo>
                      <a:pt x="354" y="292"/>
                    </a:lnTo>
                    <a:lnTo>
                      <a:pt x="354" y="291"/>
                    </a:lnTo>
                    <a:lnTo>
                      <a:pt x="356" y="289"/>
                    </a:lnTo>
                    <a:lnTo>
                      <a:pt x="354" y="289"/>
                    </a:lnTo>
                    <a:lnTo>
                      <a:pt x="353" y="291"/>
                    </a:lnTo>
                    <a:lnTo>
                      <a:pt x="351" y="291"/>
                    </a:lnTo>
                    <a:lnTo>
                      <a:pt x="350" y="291"/>
                    </a:lnTo>
                    <a:lnTo>
                      <a:pt x="348" y="292"/>
                    </a:lnTo>
                    <a:lnTo>
                      <a:pt x="346" y="291"/>
                    </a:lnTo>
                    <a:lnTo>
                      <a:pt x="346" y="292"/>
                    </a:lnTo>
                    <a:lnTo>
                      <a:pt x="345" y="292"/>
                    </a:lnTo>
                    <a:lnTo>
                      <a:pt x="345" y="294"/>
                    </a:lnTo>
                    <a:lnTo>
                      <a:pt x="343" y="292"/>
                    </a:lnTo>
                    <a:lnTo>
                      <a:pt x="343" y="291"/>
                    </a:lnTo>
                    <a:lnTo>
                      <a:pt x="342" y="291"/>
                    </a:lnTo>
                    <a:lnTo>
                      <a:pt x="340" y="291"/>
                    </a:lnTo>
                    <a:lnTo>
                      <a:pt x="339" y="289"/>
                    </a:lnTo>
                    <a:lnTo>
                      <a:pt x="339" y="288"/>
                    </a:lnTo>
                    <a:lnTo>
                      <a:pt x="337" y="288"/>
                    </a:lnTo>
                    <a:lnTo>
                      <a:pt x="337" y="289"/>
                    </a:lnTo>
                    <a:lnTo>
                      <a:pt x="340" y="291"/>
                    </a:lnTo>
                    <a:lnTo>
                      <a:pt x="340" y="292"/>
                    </a:lnTo>
                    <a:lnTo>
                      <a:pt x="342" y="292"/>
                    </a:lnTo>
                    <a:lnTo>
                      <a:pt x="342" y="294"/>
                    </a:lnTo>
                    <a:lnTo>
                      <a:pt x="343" y="295"/>
                    </a:lnTo>
                    <a:lnTo>
                      <a:pt x="345" y="298"/>
                    </a:lnTo>
                    <a:lnTo>
                      <a:pt x="345" y="301"/>
                    </a:lnTo>
                    <a:lnTo>
                      <a:pt x="345" y="303"/>
                    </a:lnTo>
                    <a:lnTo>
                      <a:pt x="343" y="303"/>
                    </a:lnTo>
                    <a:lnTo>
                      <a:pt x="343" y="301"/>
                    </a:lnTo>
                    <a:lnTo>
                      <a:pt x="342" y="301"/>
                    </a:lnTo>
                    <a:lnTo>
                      <a:pt x="342" y="303"/>
                    </a:lnTo>
                    <a:lnTo>
                      <a:pt x="342" y="301"/>
                    </a:lnTo>
                    <a:lnTo>
                      <a:pt x="340" y="301"/>
                    </a:lnTo>
                    <a:lnTo>
                      <a:pt x="339" y="301"/>
                    </a:lnTo>
                    <a:lnTo>
                      <a:pt x="337" y="300"/>
                    </a:lnTo>
                    <a:lnTo>
                      <a:pt x="336" y="300"/>
                    </a:lnTo>
                    <a:lnTo>
                      <a:pt x="334" y="298"/>
                    </a:lnTo>
                    <a:lnTo>
                      <a:pt x="333" y="292"/>
                    </a:lnTo>
                    <a:lnTo>
                      <a:pt x="331" y="291"/>
                    </a:lnTo>
                    <a:lnTo>
                      <a:pt x="331" y="292"/>
                    </a:lnTo>
                    <a:lnTo>
                      <a:pt x="333" y="294"/>
                    </a:lnTo>
                    <a:lnTo>
                      <a:pt x="333" y="295"/>
                    </a:lnTo>
                    <a:lnTo>
                      <a:pt x="331" y="294"/>
                    </a:lnTo>
                    <a:lnTo>
                      <a:pt x="331" y="292"/>
                    </a:lnTo>
                    <a:lnTo>
                      <a:pt x="325" y="281"/>
                    </a:lnTo>
                    <a:lnTo>
                      <a:pt x="323" y="278"/>
                    </a:lnTo>
                    <a:lnTo>
                      <a:pt x="322" y="275"/>
                    </a:lnTo>
                    <a:lnTo>
                      <a:pt x="322" y="274"/>
                    </a:lnTo>
                    <a:lnTo>
                      <a:pt x="322" y="275"/>
                    </a:lnTo>
                    <a:lnTo>
                      <a:pt x="323" y="275"/>
                    </a:lnTo>
                    <a:lnTo>
                      <a:pt x="323" y="274"/>
                    </a:lnTo>
                    <a:lnTo>
                      <a:pt x="322" y="272"/>
                    </a:lnTo>
                    <a:lnTo>
                      <a:pt x="322" y="274"/>
                    </a:lnTo>
                    <a:lnTo>
                      <a:pt x="320" y="272"/>
                    </a:lnTo>
                    <a:lnTo>
                      <a:pt x="319" y="271"/>
                    </a:lnTo>
                    <a:lnTo>
                      <a:pt x="319" y="269"/>
                    </a:lnTo>
                    <a:lnTo>
                      <a:pt x="319" y="268"/>
                    </a:lnTo>
                    <a:lnTo>
                      <a:pt x="320" y="268"/>
                    </a:lnTo>
                    <a:lnTo>
                      <a:pt x="320" y="266"/>
                    </a:lnTo>
                    <a:lnTo>
                      <a:pt x="319" y="263"/>
                    </a:lnTo>
                    <a:lnTo>
                      <a:pt x="317" y="260"/>
                    </a:lnTo>
                    <a:lnTo>
                      <a:pt x="316" y="258"/>
                    </a:lnTo>
                    <a:lnTo>
                      <a:pt x="314" y="257"/>
                    </a:lnTo>
                    <a:lnTo>
                      <a:pt x="311" y="257"/>
                    </a:lnTo>
                    <a:lnTo>
                      <a:pt x="310" y="255"/>
                    </a:lnTo>
                    <a:lnTo>
                      <a:pt x="308" y="252"/>
                    </a:lnTo>
                    <a:lnTo>
                      <a:pt x="308" y="251"/>
                    </a:lnTo>
                    <a:lnTo>
                      <a:pt x="310" y="252"/>
                    </a:lnTo>
                    <a:lnTo>
                      <a:pt x="310" y="254"/>
                    </a:lnTo>
                    <a:lnTo>
                      <a:pt x="311" y="254"/>
                    </a:lnTo>
                    <a:lnTo>
                      <a:pt x="313" y="255"/>
                    </a:lnTo>
                    <a:lnTo>
                      <a:pt x="314" y="254"/>
                    </a:lnTo>
                    <a:lnTo>
                      <a:pt x="313" y="254"/>
                    </a:lnTo>
                    <a:lnTo>
                      <a:pt x="311" y="252"/>
                    </a:lnTo>
                    <a:lnTo>
                      <a:pt x="313" y="251"/>
                    </a:lnTo>
                    <a:lnTo>
                      <a:pt x="314" y="252"/>
                    </a:lnTo>
                    <a:lnTo>
                      <a:pt x="316" y="252"/>
                    </a:lnTo>
                    <a:lnTo>
                      <a:pt x="317" y="252"/>
                    </a:lnTo>
                    <a:lnTo>
                      <a:pt x="316" y="252"/>
                    </a:lnTo>
                    <a:lnTo>
                      <a:pt x="314" y="251"/>
                    </a:lnTo>
                    <a:lnTo>
                      <a:pt x="316" y="251"/>
                    </a:lnTo>
                    <a:lnTo>
                      <a:pt x="317" y="251"/>
                    </a:lnTo>
                    <a:lnTo>
                      <a:pt x="317" y="249"/>
                    </a:lnTo>
                    <a:lnTo>
                      <a:pt x="319" y="249"/>
                    </a:lnTo>
                    <a:lnTo>
                      <a:pt x="317" y="249"/>
                    </a:lnTo>
                    <a:lnTo>
                      <a:pt x="316" y="249"/>
                    </a:lnTo>
                    <a:lnTo>
                      <a:pt x="314" y="249"/>
                    </a:lnTo>
                    <a:lnTo>
                      <a:pt x="316" y="249"/>
                    </a:lnTo>
                    <a:lnTo>
                      <a:pt x="317" y="248"/>
                    </a:lnTo>
                    <a:lnTo>
                      <a:pt x="317" y="246"/>
                    </a:lnTo>
                    <a:lnTo>
                      <a:pt x="319" y="245"/>
                    </a:lnTo>
                    <a:lnTo>
                      <a:pt x="319" y="243"/>
                    </a:lnTo>
                    <a:lnTo>
                      <a:pt x="320" y="242"/>
                    </a:lnTo>
                    <a:lnTo>
                      <a:pt x="322" y="240"/>
                    </a:lnTo>
                    <a:lnTo>
                      <a:pt x="322" y="239"/>
                    </a:lnTo>
                    <a:lnTo>
                      <a:pt x="323" y="239"/>
                    </a:lnTo>
                    <a:lnTo>
                      <a:pt x="325" y="237"/>
                    </a:lnTo>
                    <a:lnTo>
                      <a:pt x="325" y="236"/>
                    </a:lnTo>
                    <a:lnTo>
                      <a:pt x="327" y="236"/>
                    </a:lnTo>
                    <a:lnTo>
                      <a:pt x="327" y="234"/>
                    </a:lnTo>
                    <a:lnTo>
                      <a:pt x="330" y="232"/>
                    </a:lnTo>
                    <a:lnTo>
                      <a:pt x="330" y="231"/>
                    </a:lnTo>
                    <a:lnTo>
                      <a:pt x="330" y="229"/>
                    </a:lnTo>
                    <a:lnTo>
                      <a:pt x="328" y="226"/>
                    </a:lnTo>
                    <a:lnTo>
                      <a:pt x="328" y="223"/>
                    </a:lnTo>
                    <a:lnTo>
                      <a:pt x="327" y="222"/>
                    </a:lnTo>
                    <a:lnTo>
                      <a:pt x="325" y="223"/>
                    </a:lnTo>
                    <a:lnTo>
                      <a:pt x="323" y="223"/>
                    </a:lnTo>
                    <a:lnTo>
                      <a:pt x="323" y="225"/>
                    </a:lnTo>
                    <a:lnTo>
                      <a:pt x="323" y="228"/>
                    </a:lnTo>
                    <a:lnTo>
                      <a:pt x="323" y="229"/>
                    </a:lnTo>
                    <a:lnTo>
                      <a:pt x="322" y="229"/>
                    </a:lnTo>
                    <a:lnTo>
                      <a:pt x="320" y="229"/>
                    </a:lnTo>
                    <a:lnTo>
                      <a:pt x="320" y="228"/>
                    </a:lnTo>
                    <a:lnTo>
                      <a:pt x="320" y="226"/>
                    </a:lnTo>
                    <a:lnTo>
                      <a:pt x="320" y="223"/>
                    </a:lnTo>
                    <a:lnTo>
                      <a:pt x="320" y="222"/>
                    </a:lnTo>
                    <a:lnTo>
                      <a:pt x="319" y="220"/>
                    </a:lnTo>
                    <a:lnTo>
                      <a:pt x="317" y="220"/>
                    </a:lnTo>
                    <a:lnTo>
                      <a:pt x="316" y="220"/>
                    </a:lnTo>
                    <a:lnTo>
                      <a:pt x="317" y="219"/>
                    </a:lnTo>
                    <a:lnTo>
                      <a:pt x="314" y="217"/>
                    </a:lnTo>
                    <a:lnTo>
                      <a:pt x="314" y="216"/>
                    </a:lnTo>
                    <a:lnTo>
                      <a:pt x="313" y="216"/>
                    </a:lnTo>
                    <a:lnTo>
                      <a:pt x="313" y="217"/>
                    </a:lnTo>
                    <a:lnTo>
                      <a:pt x="311" y="214"/>
                    </a:lnTo>
                    <a:lnTo>
                      <a:pt x="311" y="216"/>
                    </a:lnTo>
                    <a:lnTo>
                      <a:pt x="311" y="217"/>
                    </a:lnTo>
                    <a:lnTo>
                      <a:pt x="311" y="219"/>
                    </a:lnTo>
                    <a:lnTo>
                      <a:pt x="311" y="220"/>
                    </a:lnTo>
                    <a:lnTo>
                      <a:pt x="314" y="220"/>
                    </a:lnTo>
                    <a:lnTo>
                      <a:pt x="313" y="220"/>
                    </a:lnTo>
                    <a:lnTo>
                      <a:pt x="310" y="222"/>
                    </a:lnTo>
                    <a:lnTo>
                      <a:pt x="311" y="223"/>
                    </a:lnTo>
                    <a:lnTo>
                      <a:pt x="314" y="225"/>
                    </a:lnTo>
                    <a:lnTo>
                      <a:pt x="316" y="226"/>
                    </a:lnTo>
                    <a:lnTo>
                      <a:pt x="319" y="225"/>
                    </a:lnTo>
                    <a:lnTo>
                      <a:pt x="319" y="226"/>
                    </a:lnTo>
                    <a:lnTo>
                      <a:pt x="316" y="226"/>
                    </a:lnTo>
                    <a:lnTo>
                      <a:pt x="316" y="228"/>
                    </a:lnTo>
                    <a:lnTo>
                      <a:pt x="317" y="229"/>
                    </a:lnTo>
                    <a:lnTo>
                      <a:pt x="317" y="231"/>
                    </a:lnTo>
                    <a:lnTo>
                      <a:pt x="316" y="231"/>
                    </a:lnTo>
                    <a:lnTo>
                      <a:pt x="316" y="232"/>
                    </a:lnTo>
                    <a:lnTo>
                      <a:pt x="314" y="236"/>
                    </a:lnTo>
                    <a:lnTo>
                      <a:pt x="314" y="237"/>
                    </a:lnTo>
                    <a:lnTo>
                      <a:pt x="314" y="239"/>
                    </a:lnTo>
                    <a:lnTo>
                      <a:pt x="313" y="239"/>
                    </a:lnTo>
                    <a:lnTo>
                      <a:pt x="311" y="239"/>
                    </a:lnTo>
                    <a:lnTo>
                      <a:pt x="311" y="237"/>
                    </a:lnTo>
                    <a:lnTo>
                      <a:pt x="311" y="236"/>
                    </a:lnTo>
                    <a:lnTo>
                      <a:pt x="310" y="236"/>
                    </a:lnTo>
                    <a:lnTo>
                      <a:pt x="308" y="236"/>
                    </a:lnTo>
                    <a:lnTo>
                      <a:pt x="308" y="234"/>
                    </a:lnTo>
                    <a:lnTo>
                      <a:pt x="307" y="232"/>
                    </a:lnTo>
                    <a:lnTo>
                      <a:pt x="304" y="231"/>
                    </a:lnTo>
                    <a:lnTo>
                      <a:pt x="304" y="229"/>
                    </a:lnTo>
                    <a:lnTo>
                      <a:pt x="302" y="231"/>
                    </a:lnTo>
                    <a:lnTo>
                      <a:pt x="304" y="231"/>
                    </a:lnTo>
                    <a:lnTo>
                      <a:pt x="307" y="236"/>
                    </a:lnTo>
                    <a:lnTo>
                      <a:pt x="308" y="237"/>
                    </a:lnTo>
                    <a:lnTo>
                      <a:pt x="308" y="239"/>
                    </a:lnTo>
                    <a:lnTo>
                      <a:pt x="310" y="240"/>
                    </a:lnTo>
                    <a:lnTo>
                      <a:pt x="310" y="242"/>
                    </a:lnTo>
                    <a:lnTo>
                      <a:pt x="308" y="242"/>
                    </a:lnTo>
                    <a:lnTo>
                      <a:pt x="308" y="240"/>
                    </a:lnTo>
                    <a:lnTo>
                      <a:pt x="307" y="239"/>
                    </a:lnTo>
                    <a:lnTo>
                      <a:pt x="307" y="237"/>
                    </a:lnTo>
                    <a:lnTo>
                      <a:pt x="307" y="236"/>
                    </a:lnTo>
                    <a:lnTo>
                      <a:pt x="302" y="231"/>
                    </a:lnTo>
                    <a:lnTo>
                      <a:pt x="300" y="229"/>
                    </a:lnTo>
                    <a:lnTo>
                      <a:pt x="300" y="228"/>
                    </a:lnTo>
                    <a:lnTo>
                      <a:pt x="300" y="226"/>
                    </a:lnTo>
                    <a:lnTo>
                      <a:pt x="300" y="225"/>
                    </a:lnTo>
                    <a:lnTo>
                      <a:pt x="300" y="223"/>
                    </a:lnTo>
                    <a:lnTo>
                      <a:pt x="302" y="222"/>
                    </a:lnTo>
                    <a:lnTo>
                      <a:pt x="302" y="223"/>
                    </a:lnTo>
                    <a:lnTo>
                      <a:pt x="302" y="225"/>
                    </a:lnTo>
                    <a:lnTo>
                      <a:pt x="304" y="220"/>
                    </a:lnTo>
                    <a:lnTo>
                      <a:pt x="305" y="213"/>
                    </a:lnTo>
                    <a:lnTo>
                      <a:pt x="305" y="211"/>
                    </a:lnTo>
                    <a:lnTo>
                      <a:pt x="307" y="209"/>
                    </a:lnTo>
                    <a:lnTo>
                      <a:pt x="305" y="208"/>
                    </a:lnTo>
                    <a:lnTo>
                      <a:pt x="305" y="206"/>
                    </a:lnTo>
                    <a:lnTo>
                      <a:pt x="305" y="205"/>
                    </a:lnTo>
                    <a:lnTo>
                      <a:pt x="305" y="203"/>
                    </a:lnTo>
                    <a:lnTo>
                      <a:pt x="305" y="202"/>
                    </a:lnTo>
                    <a:lnTo>
                      <a:pt x="305" y="203"/>
                    </a:lnTo>
                    <a:lnTo>
                      <a:pt x="307" y="202"/>
                    </a:lnTo>
                    <a:lnTo>
                      <a:pt x="307" y="200"/>
                    </a:lnTo>
                    <a:lnTo>
                      <a:pt x="307" y="199"/>
                    </a:lnTo>
                    <a:lnTo>
                      <a:pt x="308" y="197"/>
                    </a:lnTo>
                    <a:lnTo>
                      <a:pt x="310" y="196"/>
                    </a:lnTo>
                    <a:lnTo>
                      <a:pt x="308" y="196"/>
                    </a:lnTo>
                    <a:lnTo>
                      <a:pt x="310" y="190"/>
                    </a:lnTo>
                    <a:lnTo>
                      <a:pt x="311" y="188"/>
                    </a:lnTo>
                    <a:lnTo>
                      <a:pt x="313" y="185"/>
                    </a:lnTo>
                    <a:lnTo>
                      <a:pt x="313" y="182"/>
                    </a:lnTo>
                    <a:lnTo>
                      <a:pt x="313" y="180"/>
                    </a:lnTo>
                    <a:lnTo>
                      <a:pt x="313" y="179"/>
                    </a:lnTo>
                    <a:lnTo>
                      <a:pt x="313" y="173"/>
                    </a:lnTo>
                    <a:lnTo>
                      <a:pt x="314" y="171"/>
                    </a:lnTo>
                    <a:lnTo>
                      <a:pt x="314" y="170"/>
                    </a:lnTo>
                    <a:lnTo>
                      <a:pt x="314" y="168"/>
                    </a:lnTo>
                    <a:lnTo>
                      <a:pt x="314" y="167"/>
                    </a:lnTo>
                    <a:lnTo>
                      <a:pt x="314" y="163"/>
                    </a:lnTo>
                    <a:lnTo>
                      <a:pt x="313" y="163"/>
                    </a:lnTo>
                    <a:lnTo>
                      <a:pt x="313" y="162"/>
                    </a:lnTo>
                    <a:lnTo>
                      <a:pt x="311" y="160"/>
                    </a:lnTo>
                    <a:lnTo>
                      <a:pt x="311" y="159"/>
                    </a:lnTo>
                    <a:lnTo>
                      <a:pt x="313" y="159"/>
                    </a:lnTo>
                    <a:lnTo>
                      <a:pt x="314" y="160"/>
                    </a:lnTo>
                    <a:lnTo>
                      <a:pt x="314" y="159"/>
                    </a:lnTo>
                    <a:lnTo>
                      <a:pt x="314" y="154"/>
                    </a:lnTo>
                    <a:lnTo>
                      <a:pt x="314" y="153"/>
                    </a:lnTo>
                    <a:lnTo>
                      <a:pt x="313" y="153"/>
                    </a:lnTo>
                    <a:lnTo>
                      <a:pt x="311" y="153"/>
                    </a:lnTo>
                    <a:lnTo>
                      <a:pt x="311" y="151"/>
                    </a:lnTo>
                    <a:lnTo>
                      <a:pt x="308" y="148"/>
                    </a:lnTo>
                    <a:lnTo>
                      <a:pt x="308" y="147"/>
                    </a:lnTo>
                    <a:lnTo>
                      <a:pt x="308" y="145"/>
                    </a:lnTo>
                    <a:lnTo>
                      <a:pt x="307" y="145"/>
                    </a:lnTo>
                    <a:lnTo>
                      <a:pt x="307" y="144"/>
                    </a:lnTo>
                    <a:lnTo>
                      <a:pt x="307" y="141"/>
                    </a:lnTo>
                    <a:lnTo>
                      <a:pt x="305" y="139"/>
                    </a:lnTo>
                    <a:lnTo>
                      <a:pt x="304" y="137"/>
                    </a:lnTo>
                    <a:lnTo>
                      <a:pt x="305" y="137"/>
                    </a:lnTo>
                    <a:lnTo>
                      <a:pt x="305" y="136"/>
                    </a:lnTo>
                    <a:lnTo>
                      <a:pt x="304" y="136"/>
                    </a:lnTo>
                    <a:lnTo>
                      <a:pt x="304" y="134"/>
                    </a:lnTo>
                    <a:lnTo>
                      <a:pt x="304" y="133"/>
                    </a:lnTo>
                    <a:lnTo>
                      <a:pt x="302" y="133"/>
                    </a:lnTo>
                    <a:lnTo>
                      <a:pt x="302" y="134"/>
                    </a:lnTo>
                    <a:lnTo>
                      <a:pt x="302" y="133"/>
                    </a:lnTo>
                    <a:lnTo>
                      <a:pt x="300" y="133"/>
                    </a:lnTo>
                    <a:lnTo>
                      <a:pt x="299" y="133"/>
                    </a:lnTo>
                    <a:lnTo>
                      <a:pt x="297" y="133"/>
                    </a:lnTo>
                    <a:lnTo>
                      <a:pt x="296" y="133"/>
                    </a:lnTo>
                    <a:lnTo>
                      <a:pt x="296" y="131"/>
                    </a:lnTo>
                    <a:lnTo>
                      <a:pt x="294" y="133"/>
                    </a:lnTo>
                    <a:lnTo>
                      <a:pt x="293" y="133"/>
                    </a:lnTo>
                    <a:lnTo>
                      <a:pt x="291" y="133"/>
                    </a:lnTo>
                    <a:lnTo>
                      <a:pt x="290" y="133"/>
                    </a:lnTo>
                    <a:lnTo>
                      <a:pt x="288" y="133"/>
                    </a:lnTo>
                    <a:lnTo>
                      <a:pt x="288" y="131"/>
                    </a:lnTo>
                    <a:lnTo>
                      <a:pt x="288" y="130"/>
                    </a:lnTo>
                    <a:lnTo>
                      <a:pt x="287" y="130"/>
                    </a:lnTo>
                    <a:lnTo>
                      <a:pt x="287" y="128"/>
                    </a:lnTo>
                    <a:lnTo>
                      <a:pt x="287" y="127"/>
                    </a:lnTo>
                    <a:lnTo>
                      <a:pt x="285" y="125"/>
                    </a:lnTo>
                    <a:lnTo>
                      <a:pt x="284" y="125"/>
                    </a:lnTo>
                    <a:lnTo>
                      <a:pt x="282" y="124"/>
                    </a:lnTo>
                    <a:lnTo>
                      <a:pt x="281" y="124"/>
                    </a:lnTo>
                    <a:lnTo>
                      <a:pt x="281" y="122"/>
                    </a:lnTo>
                    <a:lnTo>
                      <a:pt x="281" y="121"/>
                    </a:lnTo>
                    <a:lnTo>
                      <a:pt x="279" y="119"/>
                    </a:lnTo>
                    <a:lnTo>
                      <a:pt x="278" y="116"/>
                    </a:lnTo>
                    <a:lnTo>
                      <a:pt x="276" y="114"/>
                    </a:lnTo>
                    <a:lnTo>
                      <a:pt x="276" y="113"/>
                    </a:lnTo>
                    <a:lnTo>
                      <a:pt x="274" y="114"/>
                    </a:lnTo>
                    <a:lnTo>
                      <a:pt x="271" y="113"/>
                    </a:lnTo>
                    <a:lnTo>
                      <a:pt x="268" y="108"/>
                    </a:lnTo>
                    <a:lnTo>
                      <a:pt x="267" y="108"/>
                    </a:lnTo>
                    <a:lnTo>
                      <a:pt x="265" y="107"/>
                    </a:lnTo>
                    <a:lnTo>
                      <a:pt x="265" y="105"/>
                    </a:lnTo>
                    <a:lnTo>
                      <a:pt x="265" y="104"/>
                    </a:lnTo>
                    <a:lnTo>
                      <a:pt x="265" y="102"/>
                    </a:lnTo>
                    <a:lnTo>
                      <a:pt x="267" y="101"/>
                    </a:lnTo>
                    <a:lnTo>
                      <a:pt x="267" y="99"/>
                    </a:lnTo>
                    <a:lnTo>
                      <a:pt x="267" y="98"/>
                    </a:lnTo>
                    <a:lnTo>
                      <a:pt x="265" y="98"/>
                    </a:lnTo>
                    <a:lnTo>
                      <a:pt x="264" y="98"/>
                    </a:lnTo>
                    <a:lnTo>
                      <a:pt x="264" y="96"/>
                    </a:lnTo>
                    <a:lnTo>
                      <a:pt x="262" y="96"/>
                    </a:lnTo>
                    <a:lnTo>
                      <a:pt x="261" y="96"/>
                    </a:lnTo>
                    <a:lnTo>
                      <a:pt x="261" y="95"/>
                    </a:lnTo>
                    <a:lnTo>
                      <a:pt x="258" y="93"/>
                    </a:lnTo>
                    <a:lnTo>
                      <a:pt x="256" y="91"/>
                    </a:lnTo>
                    <a:lnTo>
                      <a:pt x="255" y="90"/>
                    </a:lnTo>
                    <a:lnTo>
                      <a:pt x="255" y="88"/>
                    </a:lnTo>
                    <a:lnTo>
                      <a:pt x="255" y="87"/>
                    </a:lnTo>
                    <a:lnTo>
                      <a:pt x="255" y="85"/>
                    </a:lnTo>
                    <a:lnTo>
                      <a:pt x="253" y="85"/>
                    </a:lnTo>
                    <a:lnTo>
                      <a:pt x="253" y="84"/>
                    </a:lnTo>
                    <a:lnTo>
                      <a:pt x="251" y="82"/>
                    </a:lnTo>
                    <a:lnTo>
                      <a:pt x="250" y="81"/>
                    </a:lnTo>
                    <a:lnTo>
                      <a:pt x="248" y="79"/>
                    </a:lnTo>
                    <a:lnTo>
                      <a:pt x="245" y="76"/>
                    </a:lnTo>
                    <a:lnTo>
                      <a:pt x="244" y="76"/>
                    </a:lnTo>
                    <a:lnTo>
                      <a:pt x="242" y="75"/>
                    </a:lnTo>
                    <a:lnTo>
                      <a:pt x="242" y="73"/>
                    </a:lnTo>
                    <a:lnTo>
                      <a:pt x="241" y="75"/>
                    </a:lnTo>
                    <a:lnTo>
                      <a:pt x="238" y="73"/>
                    </a:lnTo>
                    <a:lnTo>
                      <a:pt x="232" y="69"/>
                    </a:lnTo>
                    <a:lnTo>
                      <a:pt x="227" y="65"/>
                    </a:lnTo>
                    <a:lnTo>
                      <a:pt x="225" y="65"/>
                    </a:lnTo>
                    <a:lnTo>
                      <a:pt x="224" y="67"/>
                    </a:lnTo>
                    <a:lnTo>
                      <a:pt x="219" y="67"/>
                    </a:lnTo>
                    <a:lnTo>
                      <a:pt x="218" y="67"/>
                    </a:lnTo>
                    <a:lnTo>
                      <a:pt x="216" y="69"/>
                    </a:lnTo>
                    <a:lnTo>
                      <a:pt x="216" y="67"/>
                    </a:lnTo>
                    <a:lnTo>
                      <a:pt x="216" y="65"/>
                    </a:lnTo>
                    <a:lnTo>
                      <a:pt x="215" y="65"/>
                    </a:lnTo>
                    <a:lnTo>
                      <a:pt x="213" y="67"/>
                    </a:lnTo>
                    <a:lnTo>
                      <a:pt x="213" y="65"/>
                    </a:lnTo>
                    <a:lnTo>
                      <a:pt x="212" y="65"/>
                    </a:lnTo>
                    <a:lnTo>
                      <a:pt x="212" y="67"/>
                    </a:lnTo>
                    <a:lnTo>
                      <a:pt x="210" y="67"/>
                    </a:lnTo>
                    <a:lnTo>
                      <a:pt x="210" y="69"/>
                    </a:lnTo>
                    <a:lnTo>
                      <a:pt x="209" y="69"/>
                    </a:lnTo>
                    <a:lnTo>
                      <a:pt x="207" y="69"/>
                    </a:lnTo>
                    <a:lnTo>
                      <a:pt x="206" y="70"/>
                    </a:lnTo>
                    <a:lnTo>
                      <a:pt x="206" y="72"/>
                    </a:lnTo>
                    <a:lnTo>
                      <a:pt x="204" y="72"/>
                    </a:lnTo>
                    <a:lnTo>
                      <a:pt x="204" y="70"/>
                    </a:lnTo>
                    <a:lnTo>
                      <a:pt x="204" y="72"/>
                    </a:lnTo>
                    <a:lnTo>
                      <a:pt x="204" y="73"/>
                    </a:lnTo>
                    <a:lnTo>
                      <a:pt x="206" y="73"/>
                    </a:lnTo>
                    <a:lnTo>
                      <a:pt x="207" y="75"/>
                    </a:lnTo>
                    <a:lnTo>
                      <a:pt x="206" y="75"/>
                    </a:lnTo>
                    <a:lnTo>
                      <a:pt x="204" y="75"/>
                    </a:lnTo>
                    <a:lnTo>
                      <a:pt x="202" y="73"/>
                    </a:lnTo>
                    <a:lnTo>
                      <a:pt x="201" y="73"/>
                    </a:lnTo>
                    <a:lnTo>
                      <a:pt x="199" y="73"/>
                    </a:lnTo>
                    <a:lnTo>
                      <a:pt x="199" y="75"/>
                    </a:lnTo>
                    <a:lnTo>
                      <a:pt x="199" y="76"/>
                    </a:lnTo>
                    <a:lnTo>
                      <a:pt x="201" y="76"/>
                    </a:lnTo>
                    <a:lnTo>
                      <a:pt x="204" y="76"/>
                    </a:lnTo>
                    <a:lnTo>
                      <a:pt x="207" y="78"/>
                    </a:lnTo>
                    <a:lnTo>
                      <a:pt x="207" y="79"/>
                    </a:lnTo>
                    <a:lnTo>
                      <a:pt x="206" y="81"/>
                    </a:lnTo>
                    <a:lnTo>
                      <a:pt x="204" y="81"/>
                    </a:lnTo>
                    <a:lnTo>
                      <a:pt x="206" y="81"/>
                    </a:lnTo>
                    <a:lnTo>
                      <a:pt x="206" y="79"/>
                    </a:lnTo>
                    <a:lnTo>
                      <a:pt x="202" y="79"/>
                    </a:lnTo>
                    <a:lnTo>
                      <a:pt x="201" y="79"/>
                    </a:lnTo>
                    <a:lnTo>
                      <a:pt x="199" y="79"/>
                    </a:lnTo>
                    <a:lnTo>
                      <a:pt x="198" y="79"/>
                    </a:lnTo>
                    <a:lnTo>
                      <a:pt x="196" y="79"/>
                    </a:lnTo>
                    <a:lnTo>
                      <a:pt x="193" y="81"/>
                    </a:lnTo>
                    <a:lnTo>
                      <a:pt x="190" y="82"/>
                    </a:lnTo>
                    <a:lnTo>
                      <a:pt x="187" y="84"/>
                    </a:lnTo>
                    <a:lnTo>
                      <a:pt x="186" y="85"/>
                    </a:lnTo>
                    <a:lnTo>
                      <a:pt x="183" y="88"/>
                    </a:lnTo>
                    <a:lnTo>
                      <a:pt x="181" y="88"/>
                    </a:lnTo>
                    <a:lnTo>
                      <a:pt x="179" y="88"/>
                    </a:lnTo>
                    <a:lnTo>
                      <a:pt x="178" y="90"/>
                    </a:lnTo>
                    <a:lnTo>
                      <a:pt x="176" y="90"/>
                    </a:lnTo>
                    <a:lnTo>
                      <a:pt x="176" y="91"/>
                    </a:lnTo>
                    <a:lnTo>
                      <a:pt x="175" y="91"/>
                    </a:lnTo>
                    <a:lnTo>
                      <a:pt x="173" y="91"/>
                    </a:lnTo>
                    <a:lnTo>
                      <a:pt x="173" y="93"/>
                    </a:lnTo>
                    <a:lnTo>
                      <a:pt x="172" y="93"/>
                    </a:lnTo>
                    <a:lnTo>
                      <a:pt x="172" y="91"/>
                    </a:lnTo>
                    <a:lnTo>
                      <a:pt x="175" y="88"/>
                    </a:lnTo>
                    <a:lnTo>
                      <a:pt x="173" y="87"/>
                    </a:lnTo>
                    <a:lnTo>
                      <a:pt x="172" y="88"/>
                    </a:lnTo>
                    <a:lnTo>
                      <a:pt x="170" y="88"/>
                    </a:lnTo>
                    <a:lnTo>
                      <a:pt x="170" y="90"/>
                    </a:lnTo>
                    <a:lnTo>
                      <a:pt x="169" y="91"/>
                    </a:lnTo>
                    <a:lnTo>
                      <a:pt x="167" y="91"/>
                    </a:lnTo>
                    <a:lnTo>
                      <a:pt x="166" y="93"/>
                    </a:lnTo>
                    <a:lnTo>
                      <a:pt x="164" y="93"/>
                    </a:lnTo>
                    <a:lnTo>
                      <a:pt x="160" y="93"/>
                    </a:lnTo>
                    <a:lnTo>
                      <a:pt x="158" y="93"/>
                    </a:lnTo>
                    <a:lnTo>
                      <a:pt x="150" y="96"/>
                    </a:lnTo>
                    <a:lnTo>
                      <a:pt x="149" y="96"/>
                    </a:lnTo>
                    <a:lnTo>
                      <a:pt x="147" y="96"/>
                    </a:lnTo>
                    <a:lnTo>
                      <a:pt x="146" y="96"/>
                    </a:lnTo>
                    <a:lnTo>
                      <a:pt x="143" y="96"/>
                    </a:lnTo>
                    <a:lnTo>
                      <a:pt x="141" y="95"/>
                    </a:lnTo>
                    <a:lnTo>
                      <a:pt x="141" y="93"/>
                    </a:lnTo>
                    <a:lnTo>
                      <a:pt x="140" y="87"/>
                    </a:lnTo>
                    <a:lnTo>
                      <a:pt x="140" y="84"/>
                    </a:lnTo>
                    <a:lnTo>
                      <a:pt x="140" y="82"/>
                    </a:lnTo>
                    <a:lnTo>
                      <a:pt x="140" y="88"/>
                    </a:lnTo>
                    <a:lnTo>
                      <a:pt x="140" y="90"/>
                    </a:lnTo>
                    <a:lnTo>
                      <a:pt x="141" y="91"/>
                    </a:lnTo>
                    <a:lnTo>
                      <a:pt x="141" y="93"/>
                    </a:lnTo>
                    <a:lnTo>
                      <a:pt x="143" y="96"/>
                    </a:lnTo>
                    <a:lnTo>
                      <a:pt x="144" y="96"/>
                    </a:lnTo>
                    <a:lnTo>
                      <a:pt x="146" y="95"/>
                    </a:lnTo>
                    <a:lnTo>
                      <a:pt x="146" y="93"/>
                    </a:lnTo>
                    <a:lnTo>
                      <a:pt x="146" y="88"/>
                    </a:lnTo>
                    <a:lnTo>
                      <a:pt x="146" y="87"/>
                    </a:lnTo>
                    <a:lnTo>
                      <a:pt x="144" y="84"/>
                    </a:lnTo>
                    <a:lnTo>
                      <a:pt x="143" y="82"/>
                    </a:lnTo>
                    <a:lnTo>
                      <a:pt x="143" y="81"/>
                    </a:lnTo>
                    <a:lnTo>
                      <a:pt x="141" y="79"/>
                    </a:lnTo>
                    <a:lnTo>
                      <a:pt x="140" y="78"/>
                    </a:lnTo>
                    <a:lnTo>
                      <a:pt x="132" y="75"/>
                    </a:lnTo>
                    <a:lnTo>
                      <a:pt x="130" y="73"/>
                    </a:lnTo>
                    <a:lnTo>
                      <a:pt x="130" y="72"/>
                    </a:lnTo>
                    <a:lnTo>
                      <a:pt x="130" y="70"/>
                    </a:lnTo>
                    <a:lnTo>
                      <a:pt x="130" y="72"/>
                    </a:lnTo>
                    <a:lnTo>
                      <a:pt x="132" y="73"/>
                    </a:lnTo>
                    <a:lnTo>
                      <a:pt x="134" y="75"/>
                    </a:lnTo>
                    <a:lnTo>
                      <a:pt x="135" y="75"/>
                    </a:lnTo>
                    <a:lnTo>
                      <a:pt x="127" y="67"/>
                    </a:lnTo>
                    <a:lnTo>
                      <a:pt x="126" y="67"/>
                    </a:lnTo>
                    <a:lnTo>
                      <a:pt x="123" y="64"/>
                    </a:lnTo>
                    <a:lnTo>
                      <a:pt x="127" y="64"/>
                    </a:lnTo>
                    <a:lnTo>
                      <a:pt x="127" y="65"/>
                    </a:lnTo>
                    <a:lnTo>
                      <a:pt x="130" y="67"/>
                    </a:lnTo>
                    <a:lnTo>
                      <a:pt x="132" y="67"/>
                    </a:lnTo>
                    <a:lnTo>
                      <a:pt x="134" y="69"/>
                    </a:lnTo>
                    <a:lnTo>
                      <a:pt x="135" y="70"/>
                    </a:lnTo>
                    <a:lnTo>
                      <a:pt x="137" y="72"/>
                    </a:lnTo>
                    <a:lnTo>
                      <a:pt x="138" y="72"/>
                    </a:lnTo>
                    <a:lnTo>
                      <a:pt x="138" y="70"/>
                    </a:lnTo>
                    <a:lnTo>
                      <a:pt x="140" y="70"/>
                    </a:lnTo>
                    <a:lnTo>
                      <a:pt x="141" y="70"/>
                    </a:lnTo>
                    <a:lnTo>
                      <a:pt x="140" y="69"/>
                    </a:lnTo>
                    <a:lnTo>
                      <a:pt x="138" y="69"/>
                    </a:lnTo>
                    <a:lnTo>
                      <a:pt x="137" y="70"/>
                    </a:lnTo>
                    <a:lnTo>
                      <a:pt x="135" y="70"/>
                    </a:lnTo>
                    <a:lnTo>
                      <a:pt x="135" y="69"/>
                    </a:lnTo>
                    <a:lnTo>
                      <a:pt x="135" y="67"/>
                    </a:lnTo>
                    <a:lnTo>
                      <a:pt x="135" y="65"/>
                    </a:lnTo>
                    <a:lnTo>
                      <a:pt x="134" y="65"/>
                    </a:lnTo>
                    <a:lnTo>
                      <a:pt x="134" y="64"/>
                    </a:lnTo>
                    <a:lnTo>
                      <a:pt x="134" y="62"/>
                    </a:lnTo>
                    <a:lnTo>
                      <a:pt x="132" y="64"/>
                    </a:lnTo>
                    <a:lnTo>
                      <a:pt x="130" y="64"/>
                    </a:lnTo>
                    <a:lnTo>
                      <a:pt x="129" y="64"/>
                    </a:lnTo>
                    <a:lnTo>
                      <a:pt x="129" y="65"/>
                    </a:lnTo>
                    <a:lnTo>
                      <a:pt x="129" y="64"/>
                    </a:lnTo>
                    <a:lnTo>
                      <a:pt x="127" y="64"/>
                    </a:lnTo>
                    <a:lnTo>
                      <a:pt x="126" y="62"/>
                    </a:lnTo>
                    <a:lnTo>
                      <a:pt x="124" y="62"/>
                    </a:lnTo>
                    <a:lnTo>
                      <a:pt x="123" y="61"/>
                    </a:lnTo>
                    <a:lnTo>
                      <a:pt x="121" y="61"/>
                    </a:lnTo>
                    <a:lnTo>
                      <a:pt x="121" y="59"/>
                    </a:lnTo>
                    <a:lnTo>
                      <a:pt x="120" y="59"/>
                    </a:lnTo>
                    <a:lnTo>
                      <a:pt x="121" y="58"/>
                    </a:lnTo>
                    <a:lnTo>
                      <a:pt x="124" y="55"/>
                    </a:lnTo>
                    <a:lnTo>
                      <a:pt x="126" y="55"/>
                    </a:lnTo>
                    <a:lnTo>
                      <a:pt x="129" y="52"/>
                    </a:lnTo>
                    <a:lnTo>
                      <a:pt x="130" y="52"/>
                    </a:lnTo>
                    <a:lnTo>
                      <a:pt x="129" y="50"/>
                    </a:lnTo>
                    <a:lnTo>
                      <a:pt x="129" y="49"/>
                    </a:lnTo>
                    <a:lnTo>
                      <a:pt x="127" y="50"/>
                    </a:lnTo>
                    <a:lnTo>
                      <a:pt x="126" y="53"/>
                    </a:lnTo>
                    <a:lnTo>
                      <a:pt x="124" y="53"/>
                    </a:lnTo>
                    <a:lnTo>
                      <a:pt x="124" y="52"/>
                    </a:lnTo>
                    <a:lnTo>
                      <a:pt x="124" y="53"/>
                    </a:lnTo>
                    <a:lnTo>
                      <a:pt x="123" y="53"/>
                    </a:lnTo>
                    <a:lnTo>
                      <a:pt x="121" y="53"/>
                    </a:lnTo>
                    <a:lnTo>
                      <a:pt x="121" y="55"/>
                    </a:lnTo>
                    <a:lnTo>
                      <a:pt x="120" y="55"/>
                    </a:lnTo>
                    <a:lnTo>
                      <a:pt x="120" y="53"/>
                    </a:lnTo>
                    <a:lnTo>
                      <a:pt x="118" y="52"/>
                    </a:lnTo>
                    <a:lnTo>
                      <a:pt x="118" y="50"/>
                    </a:lnTo>
                    <a:lnTo>
                      <a:pt x="117" y="52"/>
                    </a:lnTo>
                    <a:lnTo>
                      <a:pt x="114" y="52"/>
                    </a:lnTo>
                    <a:lnTo>
                      <a:pt x="112" y="53"/>
                    </a:lnTo>
                    <a:lnTo>
                      <a:pt x="112" y="55"/>
                    </a:lnTo>
                    <a:lnTo>
                      <a:pt x="112" y="56"/>
                    </a:lnTo>
                    <a:lnTo>
                      <a:pt x="114" y="56"/>
                    </a:lnTo>
                    <a:lnTo>
                      <a:pt x="115" y="55"/>
                    </a:lnTo>
                    <a:lnTo>
                      <a:pt x="117" y="56"/>
                    </a:lnTo>
                    <a:lnTo>
                      <a:pt x="118" y="56"/>
                    </a:lnTo>
                    <a:lnTo>
                      <a:pt x="118" y="58"/>
                    </a:lnTo>
                    <a:lnTo>
                      <a:pt x="118" y="59"/>
                    </a:lnTo>
                    <a:lnTo>
                      <a:pt x="118" y="61"/>
                    </a:lnTo>
                    <a:lnTo>
                      <a:pt x="120" y="61"/>
                    </a:lnTo>
                    <a:lnTo>
                      <a:pt x="121" y="62"/>
                    </a:lnTo>
                    <a:lnTo>
                      <a:pt x="120" y="62"/>
                    </a:lnTo>
                    <a:lnTo>
                      <a:pt x="118" y="62"/>
                    </a:lnTo>
                    <a:lnTo>
                      <a:pt x="120" y="62"/>
                    </a:lnTo>
                    <a:lnTo>
                      <a:pt x="120" y="64"/>
                    </a:lnTo>
                    <a:lnTo>
                      <a:pt x="118" y="62"/>
                    </a:lnTo>
                    <a:lnTo>
                      <a:pt x="111" y="58"/>
                    </a:lnTo>
                    <a:lnTo>
                      <a:pt x="106" y="55"/>
                    </a:lnTo>
                    <a:lnTo>
                      <a:pt x="98" y="50"/>
                    </a:lnTo>
                    <a:lnTo>
                      <a:pt x="91" y="49"/>
                    </a:lnTo>
                    <a:lnTo>
                      <a:pt x="80" y="46"/>
                    </a:lnTo>
                    <a:lnTo>
                      <a:pt x="72" y="44"/>
                    </a:lnTo>
                    <a:lnTo>
                      <a:pt x="69" y="44"/>
                    </a:lnTo>
                    <a:lnTo>
                      <a:pt x="71" y="44"/>
                    </a:lnTo>
                    <a:lnTo>
                      <a:pt x="71" y="42"/>
                    </a:lnTo>
                    <a:lnTo>
                      <a:pt x="77" y="44"/>
                    </a:lnTo>
                    <a:lnTo>
                      <a:pt x="80" y="44"/>
                    </a:lnTo>
                    <a:lnTo>
                      <a:pt x="81" y="44"/>
                    </a:lnTo>
                    <a:lnTo>
                      <a:pt x="81" y="42"/>
                    </a:lnTo>
                    <a:lnTo>
                      <a:pt x="81" y="41"/>
                    </a:lnTo>
                    <a:lnTo>
                      <a:pt x="83" y="41"/>
                    </a:lnTo>
                    <a:lnTo>
                      <a:pt x="83" y="42"/>
                    </a:lnTo>
                    <a:lnTo>
                      <a:pt x="85" y="44"/>
                    </a:lnTo>
                    <a:lnTo>
                      <a:pt x="88" y="44"/>
                    </a:lnTo>
                    <a:lnTo>
                      <a:pt x="88" y="42"/>
                    </a:lnTo>
                    <a:lnTo>
                      <a:pt x="86" y="42"/>
                    </a:lnTo>
                    <a:lnTo>
                      <a:pt x="86" y="41"/>
                    </a:lnTo>
                    <a:lnTo>
                      <a:pt x="88" y="41"/>
                    </a:lnTo>
                    <a:lnTo>
                      <a:pt x="88" y="42"/>
                    </a:lnTo>
                    <a:lnTo>
                      <a:pt x="91" y="44"/>
                    </a:lnTo>
                    <a:lnTo>
                      <a:pt x="94" y="44"/>
                    </a:lnTo>
                    <a:lnTo>
                      <a:pt x="95" y="46"/>
                    </a:lnTo>
                    <a:lnTo>
                      <a:pt x="95" y="44"/>
                    </a:lnTo>
                    <a:lnTo>
                      <a:pt x="95" y="42"/>
                    </a:lnTo>
                    <a:lnTo>
                      <a:pt x="94" y="41"/>
                    </a:lnTo>
                    <a:lnTo>
                      <a:pt x="92" y="39"/>
                    </a:lnTo>
                    <a:lnTo>
                      <a:pt x="94" y="39"/>
                    </a:lnTo>
                    <a:lnTo>
                      <a:pt x="94" y="38"/>
                    </a:lnTo>
                    <a:lnTo>
                      <a:pt x="92" y="39"/>
                    </a:lnTo>
                    <a:lnTo>
                      <a:pt x="91" y="39"/>
                    </a:lnTo>
                    <a:lnTo>
                      <a:pt x="89" y="38"/>
                    </a:lnTo>
                    <a:lnTo>
                      <a:pt x="89" y="36"/>
                    </a:lnTo>
                    <a:lnTo>
                      <a:pt x="88" y="38"/>
                    </a:lnTo>
                    <a:lnTo>
                      <a:pt x="85" y="36"/>
                    </a:lnTo>
                    <a:lnTo>
                      <a:pt x="83" y="36"/>
                    </a:lnTo>
                    <a:lnTo>
                      <a:pt x="80" y="38"/>
                    </a:lnTo>
                    <a:lnTo>
                      <a:pt x="78" y="38"/>
                    </a:lnTo>
                    <a:lnTo>
                      <a:pt x="77" y="39"/>
                    </a:lnTo>
                    <a:lnTo>
                      <a:pt x="75" y="39"/>
                    </a:lnTo>
                    <a:lnTo>
                      <a:pt x="74" y="38"/>
                    </a:lnTo>
                    <a:lnTo>
                      <a:pt x="75" y="38"/>
                    </a:lnTo>
                    <a:lnTo>
                      <a:pt x="77" y="35"/>
                    </a:lnTo>
                    <a:lnTo>
                      <a:pt x="75" y="35"/>
                    </a:lnTo>
                    <a:lnTo>
                      <a:pt x="74" y="35"/>
                    </a:lnTo>
                    <a:lnTo>
                      <a:pt x="74" y="36"/>
                    </a:lnTo>
                    <a:lnTo>
                      <a:pt x="72" y="36"/>
                    </a:lnTo>
                    <a:lnTo>
                      <a:pt x="71" y="35"/>
                    </a:lnTo>
                    <a:lnTo>
                      <a:pt x="71" y="36"/>
                    </a:lnTo>
                    <a:lnTo>
                      <a:pt x="72" y="38"/>
                    </a:lnTo>
                    <a:lnTo>
                      <a:pt x="71" y="38"/>
                    </a:lnTo>
                    <a:lnTo>
                      <a:pt x="71" y="39"/>
                    </a:lnTo>
                    <a:lnTo>
                      <a:pt x="69" y="39"/>
                    </a:lnTo>
                    <a:lnTo>
                      <a:pt x="68" y="39"/>
                    </a:lnTo>
                    <a:lnTo>
                      <a:pt x="68" y="41"/>
                    </a:lnTo>
                    <a:lnTo>
                      <a:pt x="66" y="41"/>
                    </a:lnTo>
                    <a:lnTo>
                      <a:pt x="65" y="41"/>
                    </a:lnTo>
                    <a:lnTo>
                      <a:pt x="65" y="42"/>
                    </a:lnTo>
                    <a:lnTo>
                      <a:pt x="60" y="42"/>
                    </a:lnTo>
                    <a:lnTo>
                      <a:pt x="54" y="42"/>
                    </a:lnTo>
                    <a:lnTo>
                      <a:pt x="52" y="42"/>
                    </a:lnTo>
                    <a:lnTo>
                      <a:pt x="51" y="42"/>
                    </a:lnTo>
                    <a:lnTo>
                      <a:pt x="49" y="44"/>
                    </a:lnTo>
                    <a:lnTo>
                      <a:pt x="46" y="44"/>
                    </a:lnTo>
                    <a:lnTo>
                      <a:pt x="37" y="44"/>
                    </a:lnTo>
                    <a:lnTo>
                      <a:pt x="29" y="47"/>
                    </a:lnTo>
                    <a:lnTo>
                      <a:pt x="26" y="47"/>
                    </a:lnTo>
                    <a:lnTo>
                      <a:pt x="28" y="46"/>
                    </a:lnTo>
                    <a:lnTo>
                      <a:pt x="31" y="44"/>
                    </a:lnTo>
                    <a:lnTo>
                      <a:pt x="34" y="44"/>
                    </a:lnTo>
                    <a:lnTo>
                      <a:pt x="37" y="44"/>
                    </a:lnTo>
                    <a:lnTo>
                      <a:pt x="39" y="42"/>
                    </a:lnTo>
                    <a:lnTo>
                      <a:pt x="43" y="39"/>
                    </a:lnTo>
                    <a:lnTo>
                      <a:pt x="45" y="41"/>
                    </a:lnTo>
                    <a:lnTo>
                      <a:pt x="46" y="41"/>
                    </a:lnTo>
                    <a:lnTo>
                      <a:pt x="45" y="39"/>
                    </a:lnTo>
                    <a:lnTo>
                      <a:pt x="43" y="39"/>
                    </a:lnTo>
                    <a:lnTo>
                      <a:pt x="43" y="38"/>
                    </a:lnTo>
                    <a:lnTo>
                      <a:pt x="42" y="38"/>
                    </a:lnTo>
                    <a:lnTo>
                      <a:pt x="40" y="38"/>
                    </a:lnTo>
                    <a:lnTo>
                      <a:pt x="40" y="36"/>
                    </a:lnTo>
                    <a:lnTo>
                      <a:pt x="39" y="36"/>
                    </a:lnTo>
                    <a:lnTo>
                      <a:pt x="39" y="35"/>
                    </a:lnTo>
                    <a:lnTo>
                      <a:pt x="40" y="33"/>
                    </a:lnTo>
                    <a:lnTo>
                      <a:pt x="42" y="32"/>
                    </a:lnTo>
                    <a:lnTo>
                      <a:pt x="40" y="32"/>
                    </a:lnTo>
                    <a:lnTo>
                      <a:pt x="39" y="32"/>
                    </a:lnTo>
                    <a:lnTo>
                      <a:pt x="39" y="30"/>
                    </a:lnTo>
                    <a:lnTo>
                      <a:pt x="37" y="29"/>
                    </a:lnTo>
                    <a:lnTo>
                      <a:pt x="39" y="30"/>
                    </a:lnTo>
                    <a:lnTo>
                      <a:pt x="37" y="30"/>
                    </a:lnTo>
                    <a:lnTo>
                      <a:pt x="37" y="32"/>
                    </a:lnTo>
                    <a:lnTo>
                      <a:pt x="36" y="35"/>
                    </a:lnTo>
                    <a:lnTo>
                      <a:pt x="36" y="36"/>
                    </a:lnTo>
                    <a:lnTo>
                      <a:pt x="36" y="39"/>
                    </a:lnTo>
                    <a:lnTo>
                      <a:pt x="34" y="41"/>
                    </a:lnTo>
                    <a:lnTo>
                      <a:pt x="32" y="39"/>
                    </a:lnTo>
                    <a:lnTo>
                      <a:pt x="32" y="38"/>
                    </a:lnTo>
                    <a:lnTo>
                      <a:pt x="34" y="38"/>
                    </a:lnTo>
                    <a:lnTo>
                      <a:pt x="32" y="36"/>
                    </a:lnTo>
                    <a:lnTo>
                      <a:pt x="32" y="35"/>
                    </a:lnTo>
                    <a:lnTo>
                      <a:pt x="32" y="33"/>
                    </a:lnTo>
                    <a:lnTo>
                      <a:pt x="31" y="33"/>
                    </a:lnTo>
                    <a:lnTo>
                      <a:pt x="31" y="32"/>
                    </a:lnTo>
                    <a:lnTo>
                      <a:pt x="29" y="32"/>
                    </a:lnTo>
                    <a:lnTo>
                      <a:pt x="29" y="30"/>
                    </a:lnTo>
                    <a:lnTo>
                      <a:pt x="28" y="30"/>
                    </a:lnTo>
                    <a:lnTo>
                      <a:pt x="28" y="32"/>
                    </a:lnTo>
                    <a:lnTo>
                      <a:pt x="28" y="33"/>
                    </a:lnTo>
                    <a:lnTo>
                      <a:pt x="28" y="35"/>
                    </a:lnTo>
                    <a:lnTo>
                      <a:pt x="29" y="36"/>
                    </a:lnTo>
                    <a:lnTo>
                      <a:pt x="29" y="38"/>
                    </a:lnTo>
                    <a:lnTo>
                      <a:pt x="28" y="41"/>
                    </a:lnTo>
                    <a:lnTo>
                      <a:pt x="26" y="41"/>
                    </a:lnTo>
                    <a:lnTo>
                      <a:pt x="26" y="42"/>
                    </a:lnTo>
                    <a:lnTo>
                      <a:pt x="25" y="42"/>
                    </a:lnTo>
                    <a:lnTo>
                      <a:pt x="23" y="42"/>
                    </a:lnTo>
                    <a:lnTo>
                      <a:pt x="23" y="44"/>
                    </a:lnTo>
                    <a:lnTo>
                      <a:pt x="22" y="44"/>
                    </a:lnTo>
                    <a:lnTo>
                      <a:pt x="23" y="47"/>
                    </a:lnTo>
                    <a:lnTo>
                      <a:pt x="22" y="47"/>
                    </a:lnTo>
                    <a:lnTo>
                      <a:pt x="20" y="47"/>
                    </a:lnTo>
                    <a:lnTo>
                      <a:pt x="20" y="49"/>
                    </a:lnTo>
                    <a:lnTo>
                      <a:pt x="19" y="50"/>
                    </a:lnTo>
                    <a:lnTo>
                      <a:pt x="9" y="52"/>
                    </a:lnTo>
                    <a:lnTo>
                      <a:pt x="8" y="52"/>
                    </a:lnTo>
                    <a:lnTo>
                      <a:pt x="6" y="53"/>
                    </a:lnTo>
                    <a:lnTo>
                      <a:pt x="6" y="52"/>
                    </a:lnTo>
                    <a:lnTo>
                      <a:pt x="8" y="52"/>
                    </a:lnTo>
                    <a:lnTo>
                      <a:pt x="8" y="50"/>
                    </a:lnTo>
                    <a:lnTo>
                      <a:pt x="11" y="50"/>
                    </a:lnTo>
                    <a:lnTo>
                      <a:pt x="9" y="50"/>
                    </a:lnTo>
                    <a:lnTo>
                      <a:pt x="9" y="49"/>
                    </a:lnTo>
                    <a:lnTo>
                      <a:pt x="11" y="49"/>
                    </a:lnTo>
                    <a:lnTo>
                      <a:pt x="13" y="49"/>
                    </a:lnTo>
                    <a:lnTo>
                      <a:pt x="13" y="47"/>
                    </a:lnTo>
                    <a:lnTo>
                      <a:pt x="13" y="46"/>
                    </a:lnTo>
                    <a:lnTo>
                      <a:pt x="14" y="44"/>
                    </a:lnTo>
                    <a:lnTo>
                      <a:pt x="16" y="42"/>
                    </a:lnTo>
                    <a:lnTo>
                      <a:pt x="17" y="42"/>
                    </a:lnTo>
                    <a:lnTo>
                      <a:pt x="17" y="41"/>
                    </a:lnTo>
                    <a:lnTo>
                      <a:pt x="17" y="39"/>
                    </a:lnTo>
                    <a:lnTo>
                      <a:pt x="16" y="39"/>
                    </a:lnTo>
                    <a:lnTo>
                      <a:pt x="14" y="39"/>
                    </a:lnTo>
                    <a:lnTo>
                      <a:pt x="13" y="38"/>
                    </a:lnTo>
                    <a:lnTo>
                      <a:pt x="11" y="35"/>
                    </a:lnTo>
                    <a:lnTo>
                      <a:pt x="11" y="33"/>
                    </a:lnTo>
                    <a:lnTo>
                      <a:pt x="11" y="32"/>
                    </a:lnTo>
                    <a:lnTo>
                      <a:pt x="13" y="30"/>
                    </a:lnTo>
                    <a:lnTo>
                      <a:pt x="13" y="29"/>
                    </a:lnTo>
                    <a:lnTo>
                      <a:pt x="14" y="26"/>
                    </a:lnTo>
                    <a:lnTo>
                      <a:pt x="14" y="24"/>
                    </a:lnTo>
                    <a:lnTo>
                      <a:pt x="13" y="24"/>
                    </a:lnTo>
                    <a:lnTo>
                      <a:pt x="8" y="21"/>
                    </a:lnTo>
                    <a:lnTo>
                      <a:pt x="6" y="19"/>
                    </a:lnTo>
                    <a:lnTo>
                      <a:pt x="6" y="18"/>
                    </a:lnTo>
                    <a:lnTo>
                      <a:pt x="5" y="16"/>
                    </a:lnTo>
                    <a:lnTo>
                      <a:pt x="5" y="15"/>
                    </a:lnTo>
                    <a:lnTo>
                      <a:pt x="2" y="12"/>
                    </a:lnTo>
                    <a:lnTo>
                      <a:pt x="0" y="12"/>
                    </a:lnTo>
                    <a:lnTo>
                      <a:pt x="0" y="10"/>
                    </a:lnTo>
                    <a:lnTo>
                      <a:pt x="0" y="9"/>
                    </a:lnTo>
                    <a:lnTo>
                      <a:pt x="0" y="7"/>
                    </a:lnTo>
                    <a:lnTo>
                      <a:pt x="2" y="4"/>
                    </a:lnTo>
                    <a:lnTo>
                      <a:pt x="2" y="1"/>
                    </a:lnTo>
                    <a:lnTo>
                      <a:pt x="2" y="0"/>
                    </a:lnTo>
                    <a:lnTo>
                      <a:pt x="5" y="0"/>
                    </a:lnTo>
                    <a:lnTo>
                      <a:pt x="14" y="0"/>
                    </a:lnTo>
                    <a:lnTo>
                      <a:pt x="25" y="0"/>
                    </a:lnTo>
                    <a:lnTo>
                      <a:pt x="34" y="0"/>
                    </a:lnTo>
                    <a:lnTo>
                      <a:pt x="45" y="0"/>
                    </a:lnTo>
                    <a:lnTo>
                      <a:pt x="54" y="0"/>
                    </a:lnTo>
                    <a:lnTo>
                      <a:pt x="65" y="0"/>
                    </a:lnTo>
                    <a:lnTo>
                      <a:pt x="75" y="0"/>
                    </a:lnTo>
                    <a:lnTo>
                      <a:pt x="85" y="0"/>
                    </a:lnTo>
                    <a:lnTo>
                      <a:pt x="95" y="0"/>
                    </a:lnTo>
                    <a:lnTo>
                      <a:pt x="104" y="0"/>
                    </a:lnTo>
                    <a:lnTo>
                      <a:pt x="115" y="0"/>
                    </a:lnTo>
                    <a:lnTo>
                      <a:pt x="124" y="0"/>
                    </a:lnTo>
                    <a:lnTo>
                      <a:pt x="135" y="0"/>
                    </a:lnTo>
                    <a:lnTo>
                      <a:pt x="144" y="0"/>
                    </a:lnTo>
                    <a:lnTo>
                      <a:pt x="155" y="0"/>
                    </a:lnTo>
                    <a:lnTo>
                      <a:pt x="164" y="0"/>
                    </a:lnTo>
                    <a:lnTo>
                      <a:pt x="164" y="1"/>
                    </a:lnTo>
                    <a:lnTo>
                      <a:pt x="166" y="1"/>
                    </a:lnTo>
                    <a:lnTo>
                      <a:pt x="166" y="3"/>
                    </a:lnTo>
                    <a:lnTo>
                      <a:pt x="167" y="4"/>
                    </a:lnTo>
                    <a:lnTo>
                      <a:pt x="167" y="6"/>
                    </a:lnTo>
                    <a:lnTo>
                      <a:pt x="169" y="7"/>
                    </a:lnTo>
                    <a:lnTo>
                      <a:pt x="169" y="10"/>
                    </a:lnTo>
                    <a:lnTo>
                      <a:pt x="169" y="13"/>
                    </a:lnTo>
                    <a:lnTo>
                      <a:pt x="170" y="18"/>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8" name="Freeform 377">
                <a:extLst>
                  <a:ext uri="{FF2B5EF4-FFF2-40B4-BE49-F238E27FC236}">
                    <a16:creationId xmlns:a16="http://schemas.microsoft.com/office/drawing/2014/main" id="{6D71AB18-6CFE-44C7-8099-3BDBA0D2F463}"/>
                  </a:ext>
                </a:extLst>
              </p:cNvPr>
              <p:cNvSpPr>
                <a:spLocks noEditPoints="1"/>
              </p:cNvSpPr>
              <p:nvPr/>
            </p:nvSpPr>
            <p:spPr bwMode="auto">
              <a:xfrm>
                <a:off x="1790619" y="6280316"/>
                <a:ext cx="180274" cy="208422"/>
              </a:xfrm>
              <a:custGeom>
                <a:avLst/>
                <a:gdLst>
                  <a:gd name="T0" fmla="*/ 262 w 301"/>
                  <a:gd name="T1" fmla="*/ 305 h 348"/>
                  <a:gd name="T2" fmla="*/ 262 w 301"/>
                  <a:gd name="T3" fmla="*/ 319 h 348"/>
                  <a:gd name="T4" fmla="*/ 276 w 301"/>
                  <a:gd name="T5" fmla="*/ 262 h 348"/>
                  <a:gd name="T6" fmla="*/ 281 w 301"/>
                  <a:gd name="T7" fmla="*/ 259 h 348"/>
                  <a:gd name="T8" fmla="*/ 282 w 301"/>
                  <a:gd name="T9" fmla="*/ 252 h 348"/>
                  <a:gd name="T10" fmla="*/ 152 w 301"/>
                  <a:gd name="T11" fmla="*/ 6 h 348"/>
                  <a:gd name="T12" fmla="*/ 144 w 301"/>
                  <a:gd name="T13" fmla="*/ 17 h 348"/>
                  <a:gd name="T14" fmla="*/ 157 w 301"/>
                  <a:gd name="T15" fmla="*/ 32 h 348"/>
                  <a:gd name="T16" fmla="*/ 173 w 301"/>
                  <a:gd name="T17" fmla="*/ 43 h 348"/>
                  <a:gd name="T18" fmla="*/ 184 w 301"/>
                  <a:gd name="T19" fmla="*/ 66 h 348"/>
                  <a:gd name="T20" fmla="*/ 192 w 301"/>
                  <a:gd name="T21" fmla="*/ 78 h 348"/>
                  <a:gd name="T22" fmla="*/ 204 w 301"/>
                  <a:gd name="T23" fmla="*/ 89 h 348"/>
                  <a:gd name="T24" fmla="*/ 218 w 301"/>
                  <a:gd name="T25" fmla="*/ 108 h 348"/>
                  <a:gd name="T26" fmla="*/ 232 w 301"/>
                  <a:gd name="T27" fmla="*/ 120 h 348"/>
                  <a:gd name="T28" fmla="*/ 236 w 301"/>
                  <a:gd name="T29" fmla="*/ 129 h 348"/>
                  <a:gd name="T30" fmla="*/ 242 w 301"/>
                  <a:gd name="T31" fmla="*/ 141 h 348"/>
                  <a:gd name="T32" fmla="*/ 259 w 301"/>
                  <a:gd name="T33" fmla="*/ 153 h 348"/>
                  <a:gd name="T34" fmla="*/ 264 w 301"/>
                  <a:gd name="T35" fmla="*/ 173 h 348"/>
                  <a:gd name="T36" fmla="*/ 268 w 301"/>
                  <a:gd name="T37" fmla="*/ 184 h 348"/>
                  <a:gd name="T38" fmla="*/ 278 w 301"/>
                  <a:gd name="T39" fmla="*/ 192 h 348"/>
                  <a:gd name="T40" fmla="*/ 281 w 301"/>
                  <a:gd name="T41" fmla="*/ 209 h 348"/>
                  <a:gd name="T42" fmla="*/ 290 w 301"/>
                  <a:gd name="T43" fmla="*/ 221 h 348"/>
                  <a:gd name="T44" fmla="*/ 296 w 301"/>
                  <a:gd name="T45" fmla="*/ 230 h 348"/>
                  <a:gd name="T46" fmla="*/ 290 w 301"/>
                  <a:gd name="T47" fmla="*/ 236 h 348"/>
                  <a:gd name="T48" fmla="*/ 282 w 301"/>
                  <a:gd name="T49" fmla="*/ 236 h 348"/>
                  <a:gd name="T50" fmla="*/ 282 w 301"/>
                  <a:gd name="T51" fmla="*/ 247 h 348"/>
                  <a:gd name="T52" fmla="*/ 278 w 301"/>
                  <a:gd name="T53" fmla="*/ 248 h 348"/>
                  <a:gd name="T54" fmla="*/ 270 w 301"/>
                  <a:gd name="T55" fmla="*/ 264 h 348"/>
                  <a:gd name="T56" fmla="*/ 264 w 301"/>
                  <a:gd name="T57" fmla="*/ 275 h 348"/>
                  <a:gd name="T58" fmla="*/ 270 w 301"/>
                  <a:gd name="T59" fmla="*/ 278 h 348"/>
                  <a:gd name="T60" fmla="*/ 265 w 301"/>
                  <a:gd name="T61" fmla="*/ 290 h 348"/>
                  <a:gd name="T62" fmla="*/ 259 w 301"/>
                  <a:gd name="T63" fmla="*/ 293 h 348"/>
                  <a:gd name="T64" fmla="*/ 262 w 301"/>
                  <a:gd name="T65" fmla="*/ 297 h 348"/>
                  <a:gd name="T66" fmla="*/ 258 w 301"/>
                  <a:gd name="T67" fmla="*/ 302 h 348"/>
                  <a:gd name="T68" fmla="*/ 259 w 301"/>
                  <a:gd name="T69" fmla="*/ 311 h 348"/>
                  <a:gd name="T70" fmla="*/ 259 w 301"/>
                  <a:gd name="T71" fmla="*/ 317 h 348"/>
                  <a:gd name="T72" fmla="*/ 245 w 301"/>
                  <a:gd name="T73" fmla="*/ 320 h 348"/>
                  <a:gd name="T74" fmla="*/ 229 w 301"/>
                  <a:gd name="T75" fmla="*/ 314 h 348"/>
                  <a:gd name="T76" fmla="*/ 224 w 301"/>
                  <a:gd name="T77" fmla="*/ 327 h 348"/>
                  <a:gd name="T78" fmla="*/ 224 w 301"/>
                  <a:gd name="T79" fmla="*/ 345 h 348"/>
                  <a:gd name="T80" fmla="*/ 215 w 301"/>
                  <a:gd name="T81" fmla="*/ 340 h 348"/>
                  <a:gd name="T82" fmla="*/ 201 w 301"/>
                  <a:gd name="T83" fmla="*/ 333 h 348"/>
                  <a:gd name="T84" fmla="*/ 149 w 301"/>
                  <a:gd name="T85" fmla="*/ 328 h 348"/>
                  <a:gd name="T86" fmla="*/ 88 w 301"/>
                  <a:gd name="T87" fmla="*/ 325 h 348"/>
                  <a:gd name="T88" fmla="*/ 49 w 301"/>
                  <a:gd name="T89" fmla="*/ 322 h 348"/>
                  <a:gd name="T90" fmla="*/ 39 w 301"/>
                  <a:gd name="T91" fmla="*/ 304 h 348"/>
                  <a:gd name="T92" fmla="*/ 34 w 301"/>
                  <a:gd name="T93" fmla="*/ 290 h 348"/>
                  <a:gd name="T94" fmla="*/ 34 w 301"/>
                  <a:gd name="T95" fmla="*/ 270 h 348"/>
                  <a:gd name="T96" fmla="*/ 34 w 301"/>
                  <a:gd name="T97" fmla="*/ 255 h 348"/>
                  <a:gd name="T98" fmla="*/ 31 w 301"/>
                  <a:gd name="T99" fmla="*/ 232 h 348"/>
                  <a:gd name="T100" fmla="*/ 36 w 301"/>
                  <a:gd name="T101" fmla="*/ 216 h 348"/>
                  <a:gd name="T102" fmla="*/ 45 w 301"/>
                  <a:gd name="T103" fmla="*/ 207 h 348"/>
                  <a:gd name="T104" fmla="*/ 40 w 301"/>
                  <a:gd name="T105" fmla="*/ 195 h 348"/>
                  <a:gd name="T106" fmla="*/ 31 w 301"/>
                  <a:gd name="T107" fmla="*/ 176 h 348"/>
                  <a:gd name="T108" fmla="*/ 25 w 301"/>
                  <a:gd name="T109" fmla="*/ 157 h 348"/>
                  <a:gd name="T110" fmla="*/ 20 w 301"/>
                  <a:gd name="T111" fmla="*/ 124 h 348"/>
                  <a:gd name="T112" fmla="*/ 11 w 301"/>
                  <a:gd name="T113" fmla="*/ 63 h 348"/>
                  <a:gd name="T114" fmla="*/ 2 w 301"/>
                  <a:gd name="T115" fmla="*/ 11 h 348"/>
                  <a:gd name="T116" fmla="*/ 46 w 301"/>
                  <a:gd name="T117" fmla="*/ 2 h 348"/>
                  <a:gd name="T118" fmla="*/ 95 w 301"/>
                  <a:gd name="T119" fmla="*/ 0 h 348"/>
                  <a:gd name="T120" fmla="*/ 138 w 301"/>
                  <a:gd name="T12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348">
                    <a:moveTo>
                      <a:pt x="262" y="320"/>
                    </a:moveTo>
                    <a:lnTo>
                      <a:pt x="261" y="320"/>
                    </a:lnTo>
                    <a:lnTo>
                      <a:pt x="261" y="316"/>
                    </a:lnTo>
                    <a:lnTo>
                      <a:pt x="261" y="313"/>
                    </a:lnTo>
                    <a:lnTo>
                      <a:pt x="259" y="313"/>
                    </a:lnTo>
                    <a:lnTo>
                      <a:pt x="259" y="311"/>
                    </a:lnTo>
                    <a:lnTo>
                      <a:pt x="259" y="310"/>
                    </a:lnTo>
                    <a:lnTo>
                      <a:pt x="259" y="308"/>
                    </a:lnTo>
                    <a:lnTo>
                      <a:pt x="262" y="305"/>
                    </a:lnTo>
                    <a:lnTo>
                      <a:pt x="264" y="304"/>
                    </a:lnTo>
                    <a:lnTo>
                      <a:pt x="264" y="305"/>
                    </a:lnTo>
                    <a:lnTo>
                      <a:pt x="264" y="307"/>
                    </a:lnTo>
                    <a:lnTo>
                      <a:pt x="264" y="308"/>
                    </a:lnTo>
                    <a:lnTo>
                      <a:pt x="262" y="311"/>
                    </a:lnTo>
                    <a:lnTo>
                      <a:pt x="262" y="314"/>
                    </a:lnTo>
                    <a:lnTo>
                      <a:pt x="261" y="316"/>
                    </a:lnTo>
                    <a:lnTo>
                      <a:pt x="261" y="317"/>
                    </a:lnTo>
                    <a:lnTo>
                      <a:pt x="262" y="319"/>
                    </a:lnTo>
                    <a:lnTo>
                      <a:pt x="262" y="320"/>
                    </a:lnTo>
                    <a:close/>
                    <a:moveTo>
                      <a:pt x="273" y="273"/>
                    </a:moveTo>
                    <a:lnTo>
                      <a:pt x="272" y="271"/>
                    </a:lnTo>
                    <a:lnTo>
                      <a:pt x="272" y="270"/>
                    </a:lnTo>
                    <a:lnTo>
                      <a:pt x="272" y="268"/>
                    </a:lnTo>
                    <a:lnTo>
                      <a:pt x="273" y="267"/>
                    </a:lnTo>
                    <a:lnTo>
                      <a:pt x="275" y="265"/>
                    </a:lnTo>
                    <a:lnTo>
                      <a:pt x="275" y="264"/>
                    </a:lnTo>
                    <a:lnTo>
                      <a:pt x="276" y="262"/>
                    </a:lnTo>
                    <a:lnTo>
                      <a:pt x="278" y="262"/>
                    </a:lnTo>
                    <a:lnTo>
                      <a:pt x="279" y="262"/>
                    </a:lnTo>
                    <a:lnTo>
                      <a:pt x="279" y="264"/>
                    </a:lnTo>
                    <a:lnTo>
                      <a:pt x="278" y="265"/>
                    </a:lnTo>
                    <a:lnTo>
                      <a:pt x="276" y="267"/>
                    </a:lnTo>
                    <a:lnTo>
                      <a:pt x="276" y="268"/>
                    </a:lnTo>
                    <a:lnTo>
                      <a:pt x="273" y="273"/>
                    </a:lnTo>
                    <a:close/>
                    <a:moveTo>
                      <a:pt x="281" y="258"/>
                    </a:moveTo>
                    <a:lnTo>
                      <a:pt x="281" y="259"/>
                    </a:lnTo>
                    <a:lnTo>
                      <a:pt x="279" y="259"/>
                    </a:lnTo>
                    <a:lnTo>
                      <a:pt x="279" y="258"/>
                    </a:lnTo>
                    <a:lnTo>
                      <a:pt x="279" y="256"/>
                    </a:lnTo>
                    <a:lnTo>
                      <a:pt x="279" y="255"/>
                    </a:lnTo>
                    <a:lnTo>
                      <a:pt x="279" y="253"/>
                    </a:lnTo>
                    <a:lnTo>
                      <a:pt x="281" y="252"/>
                    </a:lnTo>
                    <a:lnTo>
                      <a:pt x="281" y="250"/>
                    </a:lnTo>
                    <a:lnTo>
                      <a:pt x="282" y="250"/>
                    </a:lnTo>
                    <a:lnTo>
                      <a:pt x="282" y="252"/>
                    </a:lnTo>
                    <a:lnTo>
                      <a:pt x="282" y="253"/>
                    </a:lnTo>
                    <a:lnTo>
                      <a:pt x="282" y="255"/>
                    </a:lnTo>
                    <a:lnTo>
                      <a:pt x="282" y="256"/>
                    </a:lnTo>
                    <a:lnTo>
                      <a:pt x="281" y="258"/>
                    </a:lnTo>
                    <a:close/>
                    <a:moveTo>
                      <a:pt x="157" y="2"/>
                    </a:moveTo>
                    <a:lnTo>
                      <a:pt x="157" y="3"/>
                    </a:lnTo>
                    <a:lnTo>
                      <a:pt x="155" y="5"/>
                    </a:lnTo>
                    <a:lnTo>
                      <a:pt x="154" y="5"/>
                    </a:lnTo>
                    <a:lnTo>
                      <a:pt x="152" y="6"/>
                    </a:lnTo>
                    <a:lnTo>
                      <a:pt x="152" y="8"/>
                    </a:lnTo>
                    <a:lnTo>
                      <a:pt x="151" y="9"/>
                    </a:lnTo>
                    <a:lnTo>
                      <a:pt x="149" y="9"/>
                    </a:lnTo>
                    <a:lnTo>
                      <a:pt x="147" y="11"/>
                    </a:lnTo>
                    <a:lnTo>
                      <a:pt x="147" y="13"/>
                    </a:lnTo>
                    <a:lnTo>
                      <a:pt x="146" y="13"/>
                    </a:lnTo>
                    <a:lnTo>
                      <a:pt x="144" y="14"/>
                    </a:lnTo>
                    <a:lnTo>
                      <a:pt x="144" y="16"/>
                    </a:lnTo>
                    <a:lnTo>
                      <a:pt x="144" y="17"/>
                    </a:lnTo>
                    <a:lnTo>
                      <a:pt x="143" y="19"/>
                    </a:lnTo>
                    <a:lnTo>
                      <a:pt x="141" y="23"/>
                    </a:lnTo>
                    <a:lnTo>
                      <a:pt x="144" y="25"/>
                    </a:lnTo>
                    <a:lnTo>
                      <a:pt x="149" y="29"/>
                    </a:lnTo>
                    <a:lnTo>
                      <a:pt x="152" y="31"/>
                    </a:lnTo>
                    <a:lnTo>
                      <a:pt x="154" y="29"/>
                    </a:lnTo>
                    <a:lnTo>
                      <a:pt x="154" y="31"/>
                    </a:lnTo>
                    <a:lnTo>
                      <a:pt x="154" y="32"/>
                    </a:lnTo>
                    <a:lnTo>
                      <a:pt x="157" y="32"/>
                    </a:lnTo>
                    <a:lnTo>
                      <a:pt x="158" y="35"/>
                    </a:lnTo>
                    <a:lnTo>
                      <a:pt x="160" y="35"/>
                    </a:lnTo>
                    <a:lnTo>
                      <a:pt x="160" y="37"/>
                    </a:lnTo>
                    <a:lnTo>
                      <a:pt x="161" y="39"/>
                    </a:lnTo>
                    <a:lnTo>
                      <a:pt x="163" y="40"/>
                    </a:lnTo>
                    <a:lnTo>
                      <a:pt x="166" y="40"/>
                    </a:lnTo>
                    <a:lnTo>
                      <a:pt x="170" y="40"/>
                    </a:lnTo>
                    <a:lnTo>
                      <a:pt x="173" y="42"/>
                    </a:lnTo>
                    <a:lnTo>
                      <a:pt x="173" y="43"/>
                    </a:lnTo>
                    <a:lnTo>
                      <a:pt x="173" y="46"/>
                    </a:lnTo>
                    <a:lnTo>
                      <a:pt x="175" y="48"/>
                    </a:lnTo>
                    <a:lnTo>
                      <a:pt x="175" y="49"/>
                    </a:lnTo>
                    <a:lnTo>
                      <a:pt x="180" y="54"/>
                    </a:lnTo>
                    <a:lnTo>
                      <a:pt x="180" y="55"/>
                    </a:lnTo>
                    <a:lnTo>
                      <a:pt x="181" y="63"/>
                    </a:lnTo>
                    <a:lnTo>
                      <a:pt x="181" y="65"/>
                    </a:lnTo>
                    <a:lnTo>
                      <a:pt x="183" y="66"/>
                    </a:lnTo>
                    <a:lnTo>
                      <a:pt x="184" y="66"/>
                    </a:lnTo>
                    <a:lnTo>
                      <a:pt x="186" y="66"/>
                    </a:lnTo>
                    <a:lnTo>
                      <a:pt x="186" y="68"/>
                    </a:lnTo>
                    <a:lnTo>
                      <a:pt x="187" y="71"/>
                    </a:lnTo>
                    <a:lnTo>
                      <a:pt x="187" y="72"/>
                    </a:lnTo>
                    <a:lnTo>
                      <a:pt x="189" y="72"/>
                    </a:lnTo>
                    <a:lnTo>
                      <a:pt x="189" y="74"/>
                    </a:lnTo>
                    <a:lnTo>
                      <a:pt x="190" y="75"/>
                    </a:lnTo>
                    <a:lnTo>
                      <a:pt x="190" y="77"/>
                    </a:lnTo>
                    <a:lnTo>
                      <a:pt x="192" y="78"/>
                    </a:lnTo>
                    <a:lnTo>
                      <a:pt x="192" y="80"/>
                    </a:lnTo>
                    <a:lnTo>
                      <a:pt x="193" y="80"/>
                    </a:lnTo>
                    <a:lnTo>
                      <a:pt x="195" y="80"/>
                    </a:lnTo>
                    <a:lnTo>
                      <a:pt x="195" y="81"/>
                    </a:lnTo>
                    <a:lnTo>
                      <a:pt x="196" y="83"/>
                    </a:lnTo>
                    <a:lnTo>
                      <a:pt x="198" y="85"/>
                    </a:lnTo>
                    <a:lnTo>
                      <a:pt x="200" y="86"/>
                    </a:lnTo>
                    <a:lnTo>
                      <a:pt x="203" y="88"/>
                    </a:lnTo>
                    <a:lnTo>
                      <a:pt x="204" y="89"/>
                    </a:lnTo>
                    <a:lnTo>
                      <a:pt x="207" y="91"/>
                    </a:lnTo>
                    <a:lnTo>
                      <a:pt x="210" y="94"/>
                    </a:lnTo>
                    <a:lnTo>
                      <a:pt x="212" y="95"/>
                    </a:lnTo>
                    <a:lnTo>
                      <a:pt x="213" y="98"/>
                    </a:lnTo>
                    <a:lnTo>
                      <a:pt x="213" y="100"/>
                    </a:lnTo>
                    <a:lnTo>
                      <a:pt x="215" y="103"/>
                    </a:lnTo>
                    <a:lnTo>
                      <a:pt x="215" y="104"/>
                    </a:lnTo>
                    <a:lnTo>
                      <a:pt x="216" y="106"/>
                    </a:lnTo>
                    <a:lnTo>
                      <a:pt x="218" y="108"/>
                    </a:lnTo>
                    <a:lnTo>
                      <a:pt x="219" y="108"/>
                    </a:lnTo>
                    <a:lnTo>
                      <a:pt x="223" y="109"/>
                    </a:lnTo>
                    <a:lnTo>
                      <a:pt x="224" y="109"/>
                    </a:lnTo>
                    <a:lnTo>
                      <a:pt x="224" y="111"/>
                    </a:lnTo>
                    <a:lnTo>
                      <a:pt x="227" y="114"/>
                    </a:lnTo>
                    <a:lnTo>
                      <a:pt x="229" y="115"/>
                    </a:lnTo>
                    <a:lnTo>
                      <a:pt x="232" y="117"/>
                    </a:lnTo>
                    <a:lnTo>
                      <a:pt x="232" y="118"/>
                    </a:lnTo>
                    <a:lnTo>
                      <a:pt x="232" y="120"/>
                    </a:lnTo>
                    <a:lnTo>
                      <a:pt x="232" y="121"/>
                    </a:lnTo>
                    <a:lnTo>
                      <a:pt x="232" y="123"/>
                    </a:lnTo>
                    <a:lnTo>
                      <a:pt x="232" y="124"/>
                    </a:lnTo>
                    <a:lnTo>
                      <a:pt x="235" y="129"/>
                    </a:lnTo>
                    <a:lnTo>
                      <a:pt x="235" y="127"/>
                    </a:lnTo>
                    <a:lnTo>
                      <a:pt x="236" y="127"/>
                    </a:lnTo>
                    <a:lnTo>
                      <a:pt x="236" y="129"/>
                    </a:lnTo>
                    <a:lnTo>
                      <a:pt x="238" y="129"/>
                    </a:lnTo>
                    <a:lnTo>
                      <a:pt x="236" y="129"/>
                    </a:lnTo>
                    <a:lnTo>
                      <a:pt x="238" y="130"/>
                    </a:lnTo>
                    <a:lnTo>
                      <a:pt x="238" y="132"/>
                    </a:lnTo>
                    <a:lnTo>
                      <a:pt x="236" y="132"/>
                    </a:lnTo>
                    <a:lnTo>
                      <a:pt x="238" y="135"/>
                    </a:lnTo>
                    <a:lnTo>
                      <a:pt x="239" y="135"/>
                    </a:lnTo>
                    <a:lnTo>
                      <a:pt x="241" y="137"/>
                    </a:lnTo>
                    <a:lnTo>
                      <a:pt x="242" y="137"/>
                    </a:lnTo>
                    <a:lnTo>
                      <a:pt x="242" y="140"/>
                    </a:lnTo>
                    <a:lnTo>
                      <a:pt x="242" y="141"/>
                    </a:lnTo>
                    <a:lnTo>
                      <a:pt x="244" y="143"/>
                    </a:lnTo>
                    <a:lnTo>
                      <a:pt x="250" y="144"/>
                    </a:lnTo>
                    <a:lnTo>
                      <a:pt x="253" y="146"/>
                    </a:lnTo>
                    <a:lnTo>
                      <a:pt x="255" y="147"/>
                    </a:lnTo>
                    <a:lnTo>
                      <a:pt x="256" y="149"/>
                    </a:lnTo>
                    <a:lnTo>
                      <a:pt x="258" y="149"/>
                    </a:lnTo>
                    <a:lnTo>
                      <a:pt x="258" y="150"/>
                    </a:lnTo>
                    <a:lnTo>
                      <a:pt x="259" y="152"/>
                    </a:lnTo>
                    <a:lnTo>
                      <a:pt x="259" y="153"/>
                    </a:lnTo>
                    <a:lnTo>
                      <a:pt x="259" y="157"/>
                    </a:lnTo>
                    <a:lnTo>
                      <a:pt x="259" y="158"/>
                    </a:lnTo>
                    <a:lnTo>
                      <a:pt x="262" y="164"/>
                    </a:lnTo>
                    <a:lnTo>
                      <a:pt x="264" y="166"/>
                    </a:lnTo>
                    <a:lnTo>
                      <a:pt x="264" y="167"/>
                    </a:lnTo>
                    <a:lnTo>
                      <a:pt x="264" y="169"/>
                    </a:lnTo>
                    <a:lnTo>
                      <a:pt x="264" y="170"/>
                    </a:lnTo>
                    <a:lnTo>
                      <a:pt x="265" y="172"/>
                    </a:lnTo>
                    <a:lnTo>
                      <a:pt x="264" y="173"/>
                    </a:lnTo>
                    <a:lnTo>
                      <a:pt x="264" y="175"/>
                    </a:lnTo>
                    <a:lnTo>
                      <a:pt x="265" y="175"/>
                    </a:lnTo>
                    <a:lnTo>
                      <a:pt x="265" y="176"/>
                    </a:lnTo>
                    <a:lnTo>
                      <a:pt x="265" y="178"/>
                    </a:lnTo>
                    <a:lnTo>
                      <a:pt x="265" y="180"/>
                    </a:lnTo>
                    <a:lnTo>
                      <a:pt x="265" y="181"/>
                    </a:lnTo>
                    <a:lnTo>
                      <a:pt x="265" y="183"/>
                    </a:lnTo>
                    <a:lnTo>
                      <a:pt x="267" y="183"/>
                    </a:lnTo>
                    <a:lnTo>
                      <a:pt x="268" y="184"/>
                    </a:lnTo>
                    <a:lnTo>
                      <a:pt x="270" y="184"/>
                    </a:lnTo>
                    <a:lnTo>
                      <a:pt x="272" y="184"/>
                    </a:lnTo>
                    <a:lnTo>
                      <a:pt x="272" y="186"/>
                    </a:lnTo>
                    <a:lnTo>
                      <a:pt x="273" y="187"/>
                    </a:lnTo>
                    <a:lnTo>
                      <a:pt x="275" y="187"/>
                    </a:lnTo>
                    <a:lnTo>
                      <a:pt x="276" y="189"/>
                    </a:lnTo>
                    <a:lnTo>
                      <a:pt x="276" y="190"/>
                    </a:lnTo>
                    <a:lnTo>
                      <a:pt x="278" y="190"/>
                    </a:lnTo>
                    <a:lnTo>
                      <a:pt x="278" y="192"/>
                    </a:lnTo>
                    <a:lnTo>
                      <a:pt x="278" y="195"/>
                    </a:lnTo>
                    <a:lnTo>
                      <a:pt x="279" y="201"/>
                    </a:lnTo>
                    <a:lnTo>
                      <a:pt x="281" y="201"/>
                    </a:lnTo>
                    <a:lnTo>
                      <a:pt x="281" y="202"/>
                    </a:lnTo>
                    <a:lnTo>
                      <a:pt x="282" y="202"/>
                    </a:lnTo>
                    <a:lnTo>
                      <a:pt x="282" y="204"/>
                    </a:lnTo>
                    <a:lnTo>
                      <a:pt x="282" y="206"/>
                    </a:lnTo>
                    <a:lnTo>
                      <a:pt x="281" y="207"/>
                    </a:lnTo>
                    <a:lnTo>
                      <a:pt x="281" y="209"/>
                    </a:lnTo>
                    <a:lnTo>
                      <a:pt x="281" y="210"/>
                    </a:lnTo>
                    <a:lnTo>
                      <a:pt x="281" y="212"/>
                    </a:lnTo>
                    <a:lnTo>
                      <a:pt x="281" y="213"/>
                    </a:lnTo>
                    <a:lnTo>
                      <a:pt x="282" y="215"/>
                    </a:lnTo>
                    <a:lnTo>
                      <a:pt x="282" y="216"/>
                    </a:lnTo>
                    <a:lnTo>
                      <a:pt x="282" y="218"/>
                    </a:lnTo>
                    <a:lnTo>
                      <a:pt x="285" y="221"/>
                    </a:lnTo>
                    <a:lnTo>
                      <a:pt x="288" y="221"/>
                    </a:lnTo>
                    <a:lnTo>
                      <a:pt x="290" y="221"/>
                    </a:lnTo>
                    <a:lnTo>
                      <a:pt x="293" y="222"/>
                    </a:lnTo>
                    <a:lnTo>
                      <a:pt x="294" y="224"/>
                    </a:lnTo>
                    <a:lnTo>
                      <a:pt x="296" y="224"/>
                    </a:lnTo>
                    <a:lnTo>
                      <a:pt x="298" y="224"/>
                    </a:lnTo>
                    <a:lnTo>
                      <a:pt x="298" y="225"/>
                    </a:lnTo>
                    <a:lnTo>
                      <a:pt x="299" y="225"/>
                    </a:lnTo>
                    <a:lnTo>
                      <a:pt x="301" y="227"/>
                    </a:lnTo>
                    <a:lnTo>
                      <a:pt x="299" y="229"/>
                    </a:lnTo>
                    <a:lnTo>
                      <a:pt x="296" y="230"/>
                    </a:lnTo>
                    <a:lnTo>
                      <a:pt x="294" y="229"/>
                    </a:lnTo>
                    <a:lnTo>
                      <a:pt x="293" y="230"/>
                    </a:lnTo>
                    <a:lnTo>
                      <a:pt x="293" y="232"/>
                    </a:lnTo>
                    <a:lnTo>
                      <a:pt x="293" y="233"/>
                    </a:lnTo>
                    <a:lnTo>
                      <a:pt x="294" y="233"/>
                    </a:lnTo>
                    <a:lnTo>
                      <a:pt x="293" y="236"/>
                    </a:lnTo>
                    <a:lnTo>
                      <a:pt x="291" y="238"/>
                    </a:lnTo>
                    <a:lnTo>
                      <a:pt x="290" y="238"/>
                    </a:lnTo>
                    <a:lnTo>
                      <a:pt x="290" y="236"/>
                    </a:lnTo>
                    <a:lnTo>
                      <a:pt x="287" y="236"/>
                    </a:lnTo>
                    <a:lnTo>
                      <a:pt x="285" y="235"/>
                    </a:lnTo>
                    <a:lnTo>
                      <a:pt x="285" y="233"/>
                    </a:lnTo>
                    <a:lnTo>
                      <a:pt x="284" y="233"/>
                    </a:lnTo>
                    <a:lnTo>
                      <a:pt x="282" y="233"/>
                    </a:lnTo>
                    <a:lnTo>
                      <a:pt x="284" y="235"/>
                    </a:lnTo>
                    <a:lnTo>
                      <a:pt x="284" y="236"/>
                    </a:lnTo>
                    <a:lnTo>
                      <a:pt x="285" y="236"/>
                    </a:lnTo>
                    <a:lnTo>
                      <a:pt x="282" y="236"/>
                    </a:lnTo>
                    <a:lnTo>
                      <a:pt x="281" y="238"/>
                    </a:lnTo>
                    <a:lnTo>
                      <a:pt x="285" y="238"/>
                    </a:lnTo>
                    <a:lnTo>
                      <a:pt x="285" y="239"/>
                    </a:lnTo>
                    <a:lnTo>
                      <a:pt x="287" y="239"/>
                    </a:lnTo>
                    <a:lnTo>
                      <a:pt x="288" y="239"/>
                    </a:lnTo>
                    <a:lnTo>
                      <a:pt x="287" y="241"/>
                    </a:lnTo>
                    <a:lnTo>
                      <a:pt x="287" y="242"/>
                    </a:lnTo>
                    <a:lnTo>
                      <a:pt x="284" y="245"/>
                    </a:lnTo>
                    <a:lnTo>
                      <a:pt x="282" y="247"/>
                    </a:lnTo>
                    <a:lnTo>
                      <a:pt x="279" y="247"/>
                    </a:lnTo>
                    <a:lnTo>
                      <a:pt x="278" y="247"/>
                    </a:lnTo>
                    <a:lnTo>
                      <a:pt x="276" y="245"/>
                    </a:lnTo>
                    <a:lnTo>
                      <a:pt x="275" y="244"/>
                    </a:lnTo>
                    <a:lnTo>
                      <a:pt x="273" y="244"/>
                    </a:lnTo>
                    <a:lnTo>
                      <a:pt x="273" y="245"/>
                    </a:lnTo>
                    <a:lnTo>
                      <a:pt x="275" y="245"/>
                    </a:lnTo>
                    <a:lnTo>
                      <a:pt x="276" y="247"/>
                    </a:lnTo>
                    <a:lnTo>
                      <a:pt x="278" y="248"/>
                    </a:lnTo>
                    <a:lnTo>
                      <a:pt x="278" y="250"/>
                    </a:lnTo>
                    <a:lnTo>
                      <a:pt x="275" y="252"/>
                    </a:lnTo>
                    <a:lnTo>
                      <a:pt x="275" y="253"/>
                    </a:lnTo>
                    <a:lnTo>
                      <a:pt x="275" y="255"/>
                    </a:lnTo>
                    <a:lnTo>
                      <a:pt x="272" y="259"/>
                    </a:lnTo>
                    <a:lnTo>
                      <a:pt x="270" y="259"/>
                    </a:lnTo>
                    <a:lnTo>
                      <a:pt x="270" y="261"/>
                    </a:lnTo>
                    <a:lnTo>
                      <a:pt x="270" y="262"/>
                    </a:lnTo>
                    <a:lnTo>
                      <a:pt x="270" y="264"/>
                    </a:lnTo>
                    <a:lnTo>
                      <a:pt x="270" y="265"/>
                    </a:lnTo>
                    <a:lnTo>
                      <a:pt x="270" y="267"/>
                    </a:lnTo>
                    <a:lnTo>
                      <a:pt x="267" y="268"/>
                    </a:lnTo>
                    <a:lnTo>
                      <a:pt x="267" y="270"/>
                    </a:lnTo>
                    <a:lnTo>
                      <a:pt x="268" y="273"/>
                    </a:lnTo>
                    <a:lnTo>
                      <a:pt x="268" y="275"/>
                    </a:lnTo>
                    <a:lnTo>
                      <a:pt x="270" y="275"/>
                    </a:lnTo>
                    <a:lnTo>
                      <a:pt x="268" y="276"/>
                    </a:lnTo>
                    <a:lnTo>
                      <a:pt x="264" y="275"/>
                    </a:lnTo>
                    <a:lnTo>
                      <a:pt x="262" y="275"/>
                    </a:lnTo>
                    <a:lnTo>
                      <a:pt x="261" y="273"/>
                    </a:lnTo>
                    <a:lnTo>
                      <a:pt x="259" y="273"/>
                    </a:lnTo>
                    <a:lnTo>
                      <a:pt x="259" y="275"/>
                    </a:lnTo>
                    <a:lnTo>
                      <a:pt x="261" y="276"/>
                    </a:lnTo>
                    <a:lnTo>
                      <a:pt x="264" y="276"/>
                    </a:lnTo>
                    <a:lnTo>
                      <a:pt x="267" y="278"/>
                    </a:lnTo>
                    <a:lnTo>
                      <a:pt x="268" y="278"/>
                    </a:lnTo>
                    <a:lnTo>
                      <a:pt x="270" y="278"/>
                    </a:lnTo>
                    <a:lnTo>
                      <a:pt x="273" y="279"/>
                    </a:lnTo>
                    <a:lnTo>
                      <a:pt x="273" y="281"/>
                    </a:lnTo>
                    <a:lnTo>
                      <a:pt x="273" y="282"/>
                    </a:lnTo>
                    <a:lnTo>
                      <a:pt x="273" y="284"/>
                    </a:lnTo>
                    <a:lnTo>
                      <a:pt x="272" y="285"/>
                    </a:lnTo>
                    <a:lnTo>
                      <a:pt x="272" y="284"/>
                    </a:lnTo>
                    <a:lnTo>
                      <a:pt x="268" y="288"/>
                    </a:lnTo>
                    <a:lnTo>
                      <a:pt x="267" y="290"/>
                    </a:lnTo>
                    <a:lnTo>
                      <a:pt x="265" y="290"/>
                    </a:lnTo>
                    <a:lnTo>
                      <a:pt x="264" y="290"/>
                    </a:lnTo>
                    <a:lnTo>
                      <a:pt x="264" y="285"/>
                    </a:lnTo>
                    <a:lnTo>
                      <a:pt x="262" y="285"/>
                    </a:lnTo>
                    <a:lnTo>
                      <a:pt x="261" y="287"/>
                    </a:lnTo>
                    <a:lnTo>
                      <a:pt x="262" y="290"/>
                    </a:lnTo>
                    <a:lnTo>
                      <a:pt x="262" y="291"/>
                    </a:lnTo>
                    <a:lnTo>
                      <a:pt x="262" y="293"/>
                    </a:lnTo>
                    <a:lnTo>
                      <a:pt x="259" y="291"/>
                    </a:lnTo>
                    <a:lnTo>
                      <a:pt x="259" y="293"/>
                    </a:lnTo>
                    <a:lnTo>
                      <a:pt x="261" y="293"/>
                    </a:lnTo>
                    <a:lnTo>
                      <a:pt x="262" y="294"/>
                    </a:lnTo>
                    <a:lnTo>
                      <a:pt x="264" y="296"/>
                    </a:lnTo>
                    <a:lnTo>
                      <a:pt x="264" y="294"/>
                    </a:lnTo>
                    <a:lnTo>
                      <a:pt x="264" y="293"/>
                    </a:lnTo>
                    <a:lnTo>
                      <a:pt x="265" y="291"/>
                    </a:lnTo>
                    <a:lnTo>
                      <a:pt x="265" y="294"/>
                    </a:lnTo>
                    <a:lnTo>
                      <a:pt x="264" y="299"/>
                    </a:lnTo>
                    <a:lnTo>
                      <a:pt x="262" y="297"/>
                    </a:lnTo>
                    <a:lnTo>
                      <a:pt x="261" y="296"/>
                    </a:lnTo>
                    <a:lnTo>
                      <a:pt x="259" y="294"/>
                    </a:lnTo>
                    <a:lnTo>
                      <a:pt x="258" y="294"/>
                    </a:lnTo>
                    <a:lnTo>
                      <a:pt x="259" y="296"/>
                    </a:lnTo>
                    <a:lnTo>
                      <a:pt x="261" y="297"/>
                    </a:lnTo>
                    <a:lnTo>
                      <a:pt x="262" y="299"/>
                    </a:lnTo>
                    <a:lnTo>
                      <a:pt x="261" y="301"/>
                    </a:lnTo>
                    <a:lnTo>
                      <a:pt x="261" y="302"/>
                    </a:lnTo>
                    <a:lnTo>
                      <a:pt x="258" y="302"/>
                    </a:lnTo>
                    <a:lnTo>
                      <a:pt x="259" y="304"/>
                    </a:lnTo>
                    <a:lnTo>
                      <a:pt x="261" y="304"/>
                    </a:lnTo>
                    <a:lnTo>
                      <a:pt x="262" y="304"/>
                    </a:lnTo>
                    <a:lnTo>
                      <a:pt x="261" y="305"/>
                    </a:lnTo>
                    <a:lnTo>
                      <a:pt x="259" y="307"/>
                    </a:lnTo>
                    <a:lnTo>
                      <a:pt x="259" y="308"/>
                    </a:lnTo>
                    <a:lnTo>
                      <a:pt x="258" y="310"/>
                    </a:lnTo>
                    <a:lnTo>
                      <a:pt x="259" y="310"/>
                    </a:lnTo>
                    <a:lnTo>
                      <a:pt x="259" y="311"/>
                    </a:lnTo>
                    <a:lnTo>
                      <a:pt x="259" y="313"/>
                    </a:lnTo>
                    <a:lnTo>
                      <a:pt x="259" y="311"/>
                    </a:lnTo>
                    <a:lnTo>
                      <a:pt x="258" y="311"/>
                    </a:lnTo>
                    <a:lnTo>
                      <a:pt x="256" y="311"/>
                    </a:lnTo>
                    <a:lnTo>
                      <a:pt x="256" y="313"/>
                    </a:lnTo>
                    <a:lnTo>
                      <a:pt x="258" y="313"/>
                    </a:lnTo>
                    <a:lnTo>
                      <a:pt x="258" y="314"/>
                    </a:lnTo>
                    <a:lnTo>
                      <a:pt x="258" y="316"/>
                    </a:lnTo>
                    <a:lnTo>
                      <a:pt x="259" y="317"/>
                    </a:lnTo>
                    <a:lnTo>
                      <a:pt x="259" y="319"/>
                    </a:lnTo>
                    <a:lnTo>
                      <a:pt x="259" y="320"/>
                    </a:lnTo>
                    <a:lnTo>
                      <a:pt x="259" y="322"/>
                    </a:lnTo>
                    <a:lnTo>
                      <a:pt x="258" y="322"/>
                    </a:lnTo>
                    <a:lnTo>
                      <a:pt x="255" y="322"/>
                    </a:lnTo>
                    <a:lnTo>
                      <a:pt x="252" y="322"/>
                    </a:lnTo>
                    <a:lnTo>
                      <a:pt x="250" y="320"/>
                    </a:lnTo>
                    <a:lnTo>
                      <a:pt x="249" y="320"/>
                    </a:lnTo>
                    <a:lnTo>
                      <a:pt x="245" y="320"/>
                    </a:lnTo>
                    <a:lnTo>
                      <a:pt x="244" y="319"/>
                    </a:lnTo>
                    <a:lnTo>
                      <a:pt x="242" y="319"/>
                    </a:lnTo>
                    <a:lnTo>
                      <a:pt x="242" y="317"/>
                    </a:lnTo>
                    <a:lnTo>
                      <a:pt x="241" y="317"/>
                    </a:lnTo>
                    <a:lnTo>
                      <a:pt x="235" y="316"/>
                    </a:lnTo>
                    <a:lnTo>
                      <a:pt x="233" y="314"/>
                    </a:lnTo>
                    <a:lnTo>
                      <a:pt x="232" y="314"/>
                    </a:lnTo>
                    <a:lnTo>
                      <a:pt x="230" y="314"/>
                    </a:lnTo>
                    <a:lnTo>
                      <a:pt x="229" y="314"/>
                    </a:lnTo>
                    <a:lnTo>
                      <a:pt x="229" y="316"/>
                    </a:lnTo>
                    <a:lnTo>
                      <a:pt x="229" y="317"/>
                    </a:lnTo>
                    <a:lnTo>
                      <a:pt x="227" y="317"/>
                    </a:lnTo>
                    <a:lnTo>
                      <a:pt x="226" y="317"/>
                    </a:lnTo>
                    <a:lnTo>
                      <a:pt x="226" y="319"/>
                    </a:lnTo>
                    <a:lnTo>
                      <a:pt x="224" y="320"/>
                    </a:lnTo>
                    <a:lnTo>
                      <a:pt x="224" y="324"/>
                    </a:lnTo>
                    <a:lnTo>
                      <a:pt x="224" y="325"/>
                    </a:lnTo>
                    <a:lnTo>
                      <a:pt x="224" y="327"/>
                    </a:lnTo>
                    <a:lnTo>
                      <a:pt x="224" y="328"/>
                    </a:lnTo>
                    <a:lnTo>
                      <a:pt x="226" y="328"/>
                    </a:lnTo>
                    <a:lnTo>
                      <a:pt x="226" y="330"/>
                    </a:lnTo>
                    <a:lnTo>
                      <a:pt x="227" y="331"/>
                    </a:lnTo>
                    <a:lnTo>
                      <a:pt x="227" y="333"/>
                    </a:lnTo>
                    <a:lnTo>
                      <a:pt x="226" y="337"/>
                    </a:lnTo>
                    <a:lnTo>
                      <a:pt x="224" y="342"/>
                    </a:lnTo>
                    <a:lnTo>
                      <a:pt x="224" y="343"/>
                    </a:lnTo>
                    <a:lnTo>
                      <a:pt x="224" y="345"/>
                    </a:lnTo>
                    <a:lnTo>
                      <a:pt x="224" y="347"/>
                    </a:lnTo>
                    <a:lnTo>
                      <a:pt x="223" y="348"/>
                    </a:lnTo>
                    <a:lnTo>
                      <a:pt x="221" y="348"/>
                    </a:lnTo>
                    <a:lnTo>
                      <a:pt x="219" y="347"/>
                    </a:lnTo>
                    <a:lnTo>
                      <a:pt x="216" y="348"/>
                    </a:lnTo>
                    <a:lnTo>
                      <a:pt x="215" y="347"/>
                    </a:lnTo>
                    <a:lnTo>
                      <a:pt x="213" y="343"/>
                    </a:lnTo>
                    <a:lnTo>
                      <a:pt x="213" y="342"/>
                    </a:lnTo>
                    <a:lnTo>
                      <a:pt x="215" y="340"/>
                    </a:lnTo>
                    <a:lnTo>
                      <a:pt x="215" y="339"/>
                    </a:lnTo>
                    <a:lnTo>
                      <a:pt x="213" y="337"/>
                    </a:lnTo>
                    <a:lnTo>
                      <a:pt x="212" y="336"/>
                    </a:lnTo>
                    <a:lnTo>
                      <a:pt x="212" y="334"/>
                    </a:lnTo>
                    <a:lnTo>
                      <a:pt x="212" y="333"/>
                    </a:lnTo>
                    <a:lnTo>
                      <a:pt x="210" y="333"/>
                    </a:lnTo>
                    <a:lnTo>
                      <a:pt x="207" y="333"/>
                    </a:lnTo>
                    <a:lnTo>
                      <a:pt x="204" y="333"/>
                    </a:lnTo>
                    <a:lnTo>
                      <a:pt x="201" y="333"/>
                    </a:lnTo>
                    <a:lnTo>
                      <a:pt x="196" y="331"/>
                    </a:lnTo>
                    <a:lnTo>
                      <a:pt x="192" y="331"/>
                    </a:lnTo>
                    <a:lnTo>
                      <a:pt x="187" y="331"/>
                    </a:lnTo>
                    <a:lnTo>
                      <a:pt x="181" y="331"/>
                    </a:lnTo>
                    <a:lnTo>
                      <a:pt x="175" y="330"/>
                    </a:lnTo>
                    <a:lnTo>
                      <a:pt x="169" y="330"/>
                    </a:lnTo>
                    <a:lnTo>
                      <a:pt x="163" y="330"/>
                    </a:lnTo>
                    <a:lnTo>
                      <a:pt x="157" y="330"/>
                    </a:lnTo>
                    <a:lnTo>
                      <a:pt x="149" y="328"/>
                    </a:lnTo>
                    <a:lnTo>
                      <a:pt x="143" y="328"/>
                    </a:lnTo>
                    <a:lnTo>
                      <a:pt x="135" y="328"/>
                    </a:lnTo>
                    <a:lnTo>
                      <a:pt x="128" y="327"/>
                    </a:lnTo>
                    <a:lnTo>
                      <a:pt x="121" y="327"/>
                    </a:lnTo>
                    <a:lnTo>
                      <a:pt x="114" y="327"/>
                    </a:lnTo>
                    <a:lnTo>
                      <a:pt x="108" y="325"/>
                    </a:lnTo>
                    <a:lnTo>
                      <a:pt x="100" y="325"/>
                    </a:lnTo>
                    <a:lnTo>
                      <a:pt x="94" y="325"/>
                    </a:lnTo>
                    <a:lnTo>
                      <a:pt x="88" y="325"/>
                    </a:lnTo>
                    <a:lnTo>
                      <a:pt x="82" y="324"/>
                    </a:lnTo>
                    <a:lnTo>
                      <a:pt x="75" y="324"/>
                    </a:lnTo>
                    <a:lnTo>
                      <a:pt x="71" y="324"/>
                    </a:lnTo>
                    <a:lnTo>
                      <a:pt x="66" y="324"/>
                    </a:lnTo>
                    <a:lnTo>
                      <a:pt x="62" y="322"/>
                    </a:lnTo>
                    <a:lnTo>
                      <a:pt x="57" y="322"/>
                    </a:lnTo>
                    <a:lnTo>
                      <a:pt x="54" y="322"/>
                    </a:lnTo>
                    <a:lnTo>
                      <a:pt x="52" y="322"/>
                    </a:lnTo>
                    <a:lnTo>
                      <a:pt x="49" y="322"/>
                    </a:lnTo>
                    <a:lnTo>
                      <a:pt x="48" y="322"/>
                    </a:lnTo>
                    <a:lnTo>
                      <a:pt x="46" y="322"/>
                    </a:lnTo>
                    <a:lnTo>
                      <a:pt x="43" y="319"/>
                    </a:lnTo>
                    <a:lnTo>
                      <a:pt x="42" y="314"/>
                    </a:lnTo>
                    <a:lnTo>
                      <a:pt x="42" y="311"/>
                    </a:lnTo>
                    <a:lnTo>
                      <a:pt x="42" y="308"/>
                    </a:lnTo>
                    <a:lnTo>
                      <a:pt x="40" y="307"/>
                    </a:lnTo>
                    <a:lnTo>
                      <a:pt x="40" y="305"/>
                    </a:lnTo>
                    <a:lnTo>
                      <a:pt x="39" y="304"/>
                    </a:lnTo>
                    <a:lnTo>
                      <a:pt x="39" y="302"/>
                    </a:lnTo>
                    <a:lnTo>
                      <a:pt x="37" y="302"/>
                    </a:lnTo>
                    <a:lnTo>
                      <a:pt x="37" y="301"/>
                    </a:lnTo>
                    <a:lnTo>
                      <a:pt x="39" y="301"/>
                    </a:lnTo>
                    <a:lnTo>
                      <a:pt x="39" y="299"/>
                    </a:lnTo>
                    <a:lnTo>
                      <a:pt x="37" y="297"/>
                    </a:lnTo>
                    <a:lnTo>
                      <a:pt x="37" y="294"/>
                    </a:lnTo>
                    <a:lnTo>
                      <a:pt x="36" y="291"/>
                    </a:lnTo>
                    <a:lnTo>
                      <a:pt x="34" y="290"/>
                    </a:lnTo>
                    <a:lnTo>
                      <a:pt x="33" y="288"/>
                    </a:lnTo>
                    <a:lnTo>
                      <a:pt x="33" y="287"/>
                    </a:lnTo>
                    <a:lnTo>
                      <a:pt x="31" y="287"/>
                    </a:lnTo>
                    <a:lnTo>
                      <a:pt x="33" y="284"/>
                    </a:lnTo>
                    <a:lnTo>
                      <a:pt x="31" y="282"/>
                    </a:lnTo>
                    <a:lnTo>
                      <a:pt x="31" y="281"/>
                    </a:lnTo>
                    <a:lnTo>
                      <a:pt x="33" y="279"/>
                    </a:lnTo>
                    <a:lnTo>
                      <a:pt x="33" y="273"/>
                    </a:lnTo>
                    <a:lnTo>
                      <a:pt x="34" y="270"/>
                    </a:lnTo>
                    <a:lnTo>
                      <a:pt x="34" y="268"/>
                    </a:lnTo>
                    <a:lnTo>
                      <a:pt x="34" y="267"/>
                    </a:lnTo>
                    <a:lnTo>
                      <a:pt x="34" y="265"/>
                    </a:lnTo>
                    <a:lnTo>
                      <a:pt x="36" y="264"/>
                    </a:lnTo>
                    <a:lnTo>
                      <a:pt x="36" y="261"/>
                    </a:lnTo>
                    <a:lnTo>
                      <a:pt x="34" y="259"/>
                    </a:lnTo>
                    <a:lnTo>
                      <a:pt x="34" y="258"/>
                    </a:lnTo>
                    <a:lnTo>
                      <a:pt x="34" y="256"/>
                    </a:lnTo>
                    <a:lnTo>
                      <a:pt x="34" y="255"/>
                    </a:lnTo>
                    <a:lnTo>
                      <a:pt x="31" y="252"/>
                    </a:lnTo>
                    <a:lnTo>
                      <a:pt x="31" y="250"/>
                    </a:lnTo>
                    <a:lnTo>
                      <a:pt x="30" y="242"/>
                    </a:lnTo>
                    <a:lnTo>
                      <a:pt x="30" y="241"/>
                    </a:lnTo>
                    <a:lnTo>
                      <a:pt x="30" y="239"/>
                    </a:lnTo>
                    <a:lnTo>
                      <a:pt x="30" y="238"/>
                    </a:lnTo>
                    <a:lnTo>
                      <a:pt x="30" y="236"/>
                    </a:lnTo>
                    <a:lnTo>
                      <a:pt x="31" y="235"/>
                    </a:lnTo>
                    <a:lnTo>
                      <a:pt x="31" y="232"/>
                    </a:lnTo>
                    <a:lnTo>
                      <a:pt x="34" y="229"/>
                    </a:lnTo>
                    <a:lnTo>
                      <a:pt x="34" y="227"/>
                    </a:lnTo>
                    <a:lnTo>
                      <a:pt x="34" y="225"/>
                    </a:lnTo>
                    <a:lnTo>
                      <a:pt x="34" y="224"/>
                    </a:lnTo>
                    <a:lnTo>
                      <a:pt x="34" y="221"/>
                    </a:lnTo>
                    <a:lnTo>
                      <a:pt x="36" y="221"/>
                    </a:lnTo>
                    <a:lnTo>
                      <a:pt x="36" y="219"/>
                    </a:lnTo>
                    <a:lnTo>
                      <a:pt x="36" y="218"/>
                    </a:lnTo>
                    <a:lnTo>
                      <a:pt x="36" y="216"/>
                    </a:lnTo>
                    <a:lnTo>
                      <a:pt x="36" y="215"/>
                    </a:lnTo>
                    <a:lnTo>
                      <a:pt x="37" y="213"/>
                    </a:lnTo>
                    <a:lnTo>
                      <a:pt x="39" y="213"/>
                    </a:lnTo>
                    <a:lnTo>
                      <a:pt x="40" y="212"/>
                    </a:lnTo>
                    <a:lnTo>
                      <a:pt x="40" y="210"/>
                    </a:lnTo>
                    <a:lnTo>
                      <a:pt x="42" y="210"/>
                    </a:lnTo>
                    <a:lnTo>
                      <a:pt x="43" y="210"/>
                    </a:lnTo>
                    <a:lnTo>
                      <a:pt x="43" y="209"/>
                    </a:lnTo>
                    <a:lnTo>
                      <a:pt x="45" y="207"/>
                    </a:lnTo>
                    <a:lnTo>
                      <a:pt x="45" y="206"/>
                    </a:lnTo>
                    <a:lnTo>
                      <a:pt x="43" y="206"/>
                    </a:lnTo>
                    <a:lnTo>
                      <a:pt x="40" y="202"/>
                    </a:lnTo>
                    <a:lnTo>
                      <a:pt x="39" y="202"/>
                    </a:lnTo>
                    <a:lnTo>
                      <a:pt x="39" y="201"/>
                    </a:lnTo>
                    <a:lnTo>
                      <a:pt x="40" y="199"/>
                    </a:lnTo>
                    <a:lnTo>
                      <a:pt x="40" y="198"/>
                    </a:lnTo>
                    <a:lnTo>
                      <a:pt x="40" y="196"/>
                    </a:lnTo>
                    <a:lnTo>
                      <a:pt x="40" y="195"/>
                    </a:lnTo>
                    <a:lnTo>
                      <a:pt x="40" y="193"/>
                    </a:lnTo>
                    <a:lnTo>
                      <a:pt x="39" y="193"/>
                    </a:lnTo>
                    <a:lnTo>
                      <a:pt x="39" y="192"/>
                    </a:lnTo>
                    <a:lnTo>
                      <a:pt x="39" y="189"/>
                    </a:lnTo>
                    <a:lnTo>
                      <a:pt x="37" y="187"/>
                    </a:lnTo>
                    <a:lnTo>
                      <a:pt x="33" y="181"/>
                    </a:lnTo>
                    <a:lnTo>
                      <a:pt x="33" y="180"/>
                    </a:lnTo>
                    <a:lnTo>
                      <a:pt x="31" y="178"/>
                    </a:lnTo>
                    <a:lnTo>
                      <a:pt x="31" y="176"/>
                    </a:lnTo>
                    <a:lnTo>
                      <a:pt x="31" y="175"/>
                    </a:lnTo>
                    <a:lnTo>
                      <a:pt x="31" y="172"/>
                    </a:lnTo>
                    <a:lnTo>
                      <a:pt x="30" y="170"/>
                    </a:lnTo>
                    <a:lnTo>
                      <a:pt x="30" y="169"/>
                    </a:lnTo>
                    <a:lnTo>
                      <a:pt x="28" y="167"/>
                    </a:lnTo>
                    <a:lnTo>
                      <a:pt x="28" y="166"/>
                    </a:lnTo>
                    <a:lnTo>
                      <a:pt x="28" y="164"/>
                    </a:lnTo>
                    <a:lnTo>
                      <a:pt x="28" y="163"/>
                    </a:lnTo>
                    <a:lnTo>
                      <a:pt x="25" y="157"/>
                    </a:lnTo>
                    <a:lnTo>
                      <a:pt x="25" y="153"/>
                    </a:lnTo>
                    <a:lnTo>
                      <a:pt x="25" y="152"/>
                    </a:lnTo>
                    <a:lnTo>
                      <a:pt x="25" y="150"/>
                    </a:lnTo>
                    <a:lnTo>
                      <a:pt x="23" y="147"/>
                    </a:lnTo>
                    <a:lnTo>
                      <a:pt x="23" y="144"/>
                    </a:lnTo>
                    <a:lnTo>
                      <a:pt x="23" y="140"/>
                    </a:lnTo>
                    <a:lnTo>
                      <a:pt x="22" y="135"/>
                    </a:lnTo>
                    <a:lnTo>
                      <a:pt x="22" y="130"/>
                    </a:lnTo>
                    <a:lnTo>
                      <a:pt x="20" y="124"/>
                    </a:lnTo>
                    <a:lnTo>
                      <a:pt x="19" y="118"/>
                    </a:lnTo>
                    <a:lnTo>
                      <a:pt x="19" y="112"/>
                    </a:lnTo>
                    <a:lnTo>
                      <a:pt x="17" y="106"/>
                    </a:lnTo>
                    <a:lnTo>
                      <a:pt x="16" y="98"/>
                    </a:lnTo>
                    <a:lnTo>
                      <a:pt x="16" y="92"/>
                    </a:lnTo>
                    <a:lnTo>
                      <a:pt x="14" y="85"/>
                    </a:lnTo>
                    <a:lnTo>
                      <a:pt x="13" y="77"/>
                    </a:lnTo>
                    <a:lnTo>
                      <a:pt x="11" y="71"/>
                    </a:lnTo>
                    <a:lnTo>
                      <a:pt x="11" y="63"/>
                    </a:lnTo>
                    <a:lnTo>
                      <a:pt x="10" y="55"/>
                    </a:lnTo>
                    <a:lnTo>
                      <a:pt x="8" y="49"/>
                    </a:lnTo>
                    <a:lnTo>
                      <a:pt x="7" y="43"/>
                    </a:lnTo>
                    <a:lnTo>
                      <a:pt x="5" y="35"/>
                    </a:lnTo>
                    <a:lnTo>
                      <a:pt x="5" y="29"/>
                    </a:lnTo>
                    <a:lnTo>
                      <a:pt x="3" y="25"/>
                    </a:lnTo>
                    <a:lnTo>
                      <a:pt x="3" y="19"/>
                    </a:lnTo>
                    <a:lnTo>
                      <a:pt x="2" y="14"/>
                    </a:lnTo>
                    <a:lnTo>
                      <a:pt x="2" y="11"/>
                    </a:lnTo>
                    <a:lnTo>
                      <a:pt x="0" y="6"/>
                    </a:lnTo>
                    <a:lnTo>
                      <a:pt x="0" y="3"/>
                    </a:lnTo>
                    <a:lnTo>
                      <a:pt x="0" y="2"/>
                    </a:lnTo>
                    <a:lnTo>
                      <a:pt x="7" y="2"/>
                    </a:lnTo>
                    <a:lnTo>
                      <a:pt x="14" y="2"/>
                    </a:lnTo>
                    <a:lnTo>
                      <a:pt x="23" y="2"/>
                    </a:lnTo>
                    <a:lnTo>
                      <a:pt x="31" y="2"/>
                    </a:lnTo>
                    <a:lnTo>
                      <a:pt x="39" y="2"/>
                    </a:lnTo>
                    <a:lnTo>
                      <a:pt x="46" y="2"/>
                    </a:lnTo>
                    <a:lnTo>
                      <a:pt x="54" y="2"/>
                    </a:lnTo>
                    <a:lnTo>
                      <a:pt x="62" y="2"/>
                    </a:lnTo>
                    <a:lnTo>
                      <a:pt x="65" y="2"/>
                    </a:lnTo>
                    <a:lnTo>
                      <a:pt x="69" y="2"/>
                    </a:lnTo>
                    <a:lnTo>
                      <a:pt x="75" y="2"/>
                    </a:lnTo>
                    <a:lnTo>
                      <a:pt x="80" y="2"/>
                    </a:lnTo>
                    <a:lnTo>
                      <a:pt x="86" y="2"/>
                    </a:lnTo>
                    <a:lnTo>
                      <a:pt x="91" y="2"/>
                    </a:lnTo>
                    <a:lnTo>
                      <a:pt x="95" y="0"/>
                    </a:lnTo>
                    <a:lnTo>
                      <a:pt x="100" y="0"/>
                    </a:lnTo>
                    <a:lnTo>
                      <a:pt x="105" y="0"/>
                    </a:lnTo>
                    <a:lnTo>
                      <a:pt x="109" y="0"/>
                    </a:lnTo>
                    <a:lnTo>
                      <a:pt x="114" y="0"/>
                    </a:lnTo>
                    <a:lnTo>
                      <a:pt x="118" y="0"/>
                    </a:lnTo>
                    <a:lnTo>
                      <a:pt x="123" y="0"/>
                    </a:lnTo>
                    <a:lnTo>
                      <a:pt x="129" y="0"/>
                    </a:lnTo>
                    <a:lnTo>
                      <a:pt x="134" y="0"/>
                    </a:lnTo>
                    <a:lnTo>
                      <a:pt x="138" y="0"/>
                    </a:lnTo>
                    <a:lnTo>
                      <a:pt x="143" y="0"/>
                    </a:lnTo>
                    <a:lnTo>
                      <a:pt x="147" y="0"/>
                    </a:lnTo>
                    <a:lnTo>
                      <a:pt x="152" y="0"/>
                    </a:lnTo>
                    <a:lnTo>
                      <a:pt x="157" y="0"/>
                    </a:lnTo>
                    <a:lnTo>
                      <a:pt x="157" y="2"/>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49" name="Freeform 378">
                <a:extLst>
                  <a:ext uri="{FF2B5EF4-FFF2-40B4-BE49-F238E27FC236}">
                    <a16:creationId xmlns:a16="http://schemas.microsoft.com/office/drawing/2014/main" id="{215F90A7-0024-4010-AB40-4EE920CB4098}"/>
                  </a:ext>
                </a:extLst>
              </p:cNvPr>
              <p:cNvSpPr>
                <a:spLocks noEditPoints="1"/>
              </p:cNvSpPr>
              <p:nvPr/>
            </p:nvSpPr>
            <p:spPr bwMode="auto">
              <a:xfrm>
                <a:off x="1562432" y="6280316"/>
                <a:ext cx="134756" cy="215609"/>
              </a:xfrm>
              <a:custGeom>
                <a:avLst/>
                <a:gdLst>
                  <a:gd name="T0" fmla="*/ 202 w 225"/>
                  <a:gd name="T1" fmla="*/ 359 h 360"/>
                  <a:gd name="T2" fmla="*/ 175 w 225"/>
                  <a:gd name="T3" fmla="*/ 357 h 360"/>
                  <a:gd name="T4" fmla="*/ 161 w 225"/>
                  <a:gd name="T5" fmla="*/ 360 h 360"/>
                  <a:gd name="T6" fmla="*/ 161 w 225"/>
                  <a:gd name="T7" fmla="*/ 357 h 360"/>
                  <a:gd name="T8" fmla="*/ 164 w 225"/>
                  <a:gd name="T9" fmla="*/ 356 h 360"/>
                  <a:gd name="T10" fmla="*/ 184 w 225"/>
                  <a:gd name="T11" fmla="*/ 356 h 360"/>
                  <a:gd name="T12" fmla="*/ 208 w 225"/>
                  <a:gd name="T13" fmla="*/ 0 h 360"/>
                  <a:gd name="T14" fmla="*/ 225 w 225"/>
                  <a:gd name="T15" fmla="*/ 8 h 360"/>
                  <a:gd name="T16" fmla="*/ 221 w 225"/>
                  <a:gd name="T17" fmla="*/ 39 h 360"/>
                  <a:gd name="T18" fmla="*/ 213 w 225"/>
                  <a:gd name="T19" fmla="*/ 114 h 360"/>
                  <a:gd name="T20" fmla="*/ 204 w 225"/>
                  <a:gd name="T21" fmla="*/ 193 h 360"/>
                  <a:gd name="T22" fmla="*/ 199 w 225"/>
                  <a:gd name="T23" fmla="*/ 235 h 360"/>
                  <a:gd name="T24" fmla="*/ 202 w 225"/>
                  <a:gd name="T25" fmla="*/ 284 h 360"/>
                  <a:gd name="T26" fmla="*/ 204 w 225"/>
                  <a:gd name="T27" fmla="*/ 339 h 360"/>
                  <a:gd name="T28" fmla="*/ 204 w 225"/>
                  <a:gd name="T29" fmla="*/ 348 h 360"/>
                  <a:gd name="T30" fmla="*/ 196 w 225"/>
                  <a:gd name="T31" fmla="*/ 350 h 360"/>
                  <a:gd name="T32" fmla="*/ 188 w 225"/>
                  <a:gd name="T33" fmla="*/ 348 h 360"/>
                  <a:gd name="T34" fmla="*/ 169 w 225"/>
                  <a:gd name="T35" fmla="*/ 343 h 360"/>
                  <a:gd name="T36" fmla="*/ 164 w 225"/>
                  <a:gd name="T37" fmla="*/ 347 h 360"/>
                  <a:gd name="T38" fmla="*/ 152 w 225"/>
                  <a:gd name="T39" fmla="*/ 350 h 360"/>
                  <a:gd name="T40" fmla="*/ 146 w 225"/>
                  <a:gd name="T41" fmla="*/ 348 h 360"/>
                  <a:gd name="T42" fmla="*/ 141 w 225"/>
                  <a:gd name="T43" fmla="*/ 357 h 360"/>
                  <a:gd name="T44" fmla="*/ 138 w 225"/>
                  <a:gd name="T45" fmla="*/ 360 h 360"/>
                  <a:gd name="T46" fmla="*/ 133 w 225"/>
                  <a:gd name="T47" fmla="*/ 359 h 360"/>
                  <a:gd name="T48" fmla="*/ 127 w 225"/>
                  <a:gd name="T49" fmla="*/ 348 h 360"/>
                  <a:gd name="T50" fmla="*/ 121 w 225"/>
                  <a:gd name="T51" fmla="*/ 337 h 360"/>
                  <a:gd name="T52" fmla="*/ 115 w 225"/>
                  <a:gd name="T53" fmla="*/ 325 h 360"/>
                  <a:gd name="T54" fmla="*/ 118 w 225"/>
                  <a:gd name="T55" fmla="*/ 310 h 360"/>
                  <a:gd name="T56" fmla="*/ 110 w 225"/>
                  <a:gd name="T57" fmla="*/ 301 h 360"/>
                  <a:gd name="T58" fmla="*/ 49 w 225"/>
                  <a:gd name="T59" fmla="*/ 301 h 360"/>
                  <a:gd name="T60" fmla="*/ 0 w 225"/>
                  <a:gd name="T61" fmla="*/ 301 h 360"/>
                  <a:gd name="T62" fmla="*/ 3 w 225"/>
                  <a:gd name="T63" fmla="*/ 288 h 360"/>
                  <a:gd name="T64" fmla="*/ 0 w 225"/>
                  <a:gd name="T65" fmla="*/ 281 h 360"/>
                  <a:gd name="T66" fmla="*/ 9 w 225"/>
                  <a:gd name="T67" fmla="*/ 273 h 360"/>
                  <a:gd name="T68" fmla="*/ 9 w 225"/>
                  <a:gd name="T69" fmla="*/ 262 h 360"/>
                  <a:gd name="T70" fmla="*/ 17 w 225"/>
                  <a:gd name="T71" fmla="*/ 242 h 360"/>
                  <a:gd name="T72" fmla="*/ 29 w 225"/>
                  <a:gd name="T73" fmla="*/ 232 h 360"/>
                  <a:gd name="T74" fmla="*/ 37 w 225"/>
                  <a:gd name="T75" fmla="*/ 221 h 360"/>
                  <a:gd name="T76" fmla="*/ 43 w 225"/>
                  <a:gd name="T77" fmla="*/ 207 h 360"/>
                  <a:gd name="T78" fmla="*/ 41 w 225"/>
                  <a:gd name="T79" fmla="*/ 201 h 360"/>
                  <a:gd name="T80" fmla="*/ 34 w 225"/>
                  <a:gd name="T81" fmla="*/ 189 h 360"/>
                  <a:gd name="T82" fmla="*/ 32 w 225"/>
                  <a:gd name="T83" fmla="*/ 181 h 360"/>
                  <a:gd name="T84" fmla="*/ 37 w 225"/>
                  <a:gd name="T85" fmla="*/ 173 h 360"/>
                  <a:gd name="T86" fmla="*/ 34 w 225"/>
                  <a:gd name="T87" fmla="*/ 163 h 360"/>
                  <a:gd name="T88" fmla="*/ 32 w 225"/>
                  <a:gd name="T89" fmla="*/ 155 h 360"/>
                  <a:gd name="T90" fmla="*/ 34 w 225"/>
                  <a:gd name="T91" fmla="*/ 141 h 360"/>
                  <a:gd name="T92" fmla="*/ 31 w 225"/>
                  <a:gd name="T93" fmla="*/ 130 h 360"/>
                  <a:gd name="T94" fmla="*/ 34 w 225"/>
                  <a:gd name="T95" fmla="*/ 117 h 360"/>
                  <a:gd name="T96" fmla="*/ 29 w 225"/>
                  <a:gd name="T97" fmla="*/ 109 h 360"/>
                  <a:gd name="T98" fmla="*/ 26 w 225"/>
                  <a:gd name="T99" fmla="*/ 100 h 360"/>
                  <a:gd name="T100" fmla="*/ 35 w 225"/>
                  <a:gd name="T101" fmla="*/ 92 h 360"/>
                  <a:gd name="T102" fmla="*/ 38 w 225"/>
                  <a:gd name="T103" fmla="*/ 81 h 360"/>
                  <a:gd name="T104" fmla="*/ 40 w 225"/>
                  <a:gd name="T105" fmla="*/ 75 h 360"/>
                  <a:gd name="T106" fmla="*/ 44 w 225"/>
                  <a:gd name="T107" fmla="*/ 66 h 360"/>
                  <a:gd name="T108" fmla="*/ 52 w 225"/>
                  <a:gd name="T109" fmla="*/ 55 h 360"/>
                  <a:gd name="T110" fmla="*/ 57 w 225"/>
                  <a:gd name="T111" fmla="*/ 51 h 360"/>
                  <a:gd name="T112" fmla="*/ 61 w 225"/>
                  <a:gd name="T113" fmla="*/ 48 h 360"/>
                  <a:gd name="T114" fmla="*/ 67 w 225"/>
                  <a:gd name="T115" fmla="*/ 25 h 360"/>
                  <a:gd name="T116" fmla="*/ 75 w 225"/>
                  <a:gd name="T117" fmla="*/ 19 h 360"/>
                  <a:gd name="T118" fmla="*/ 87 w 225"/>
                  <a:gd name="T119" fmla="*/ 3 h 360"/>
                  <a:gd name="T120" fmla="*/ 135 w 225"/>
                  <a:gd name="T121" fmla="*/ 0 h 360"/>
                  <a:gd name="T122" fmla="*/ 199 w 225"/>
                  <a:gd name="T12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5" h="360">
                    <a:moveTo>
                      <a:pt x="170" y="359"/>
                    </a:moveTo>
                    <a:lnTo>
                      <a:pt x="169" y="359"/>
                    </a:lnTo>
                    <a:lnTo>
                      <a:pt x="169" y="359"/>
                    </a:lnTo>
                    <a:lnTo>
                      <a:pt x="172" y="359"/>
                    </a:lnTo>
                    <a:lnTo>
                      <a:pt x="172" y="359"/>
                    </a:lnTo>
                    <a:lnTo>
                      <a:pt x="170" y="359"/>
                    </a:lnTo>
                    <a:close/>
                    <a:moveTo>
                      <a:pt x="204" y="359"/>
                    </a:moveTo>
                    <a:lnTo>
                      <a:pt x="202" y="359"/>
                    </a:lnTo>
                    <a:lnTo>
                      <a:pt x="201" y="359"/>
                    </a:lnTo>
                    <a:lnTo>
                      <a:pt x="199" y="359"/>
                    </a:lnTo>
                    <a:lnTo>
                      <a:pt x="199" y="357"/>
                    </a:lnTo>
                    <a:lnTo>
                      <a:pt x="204" y="359"/>
                    </a:lnTo>
                    <a:close/>
                    <a:moveTo>
                      <a:pt x="173" y="357"/>
                    </a:moveTo>
                    <a:lnTo>
                      <a:pt x="173" y="357"/>
                    </a:lnTo>
                    <a:lnTo>
                      <a:pt x="173" y="357"/>
                    </a:lnTo>
                    <a:lnTo>
                      <a:pt x="175" y="357"/>
                    </a:lnTo>
                    <a:lnTo>
                      <a:pt x="175" y="356"/>
                    </a:lnTo>
                    <a:lnTo>
                      <a:pt x="175" y="357"/>
                    </a:lnTo>
                    <a:lnTo>
                      <a:pt x="173" y="357"/>
                    </a:lnTo>
                    <a:close/>
                    <a:moveTo>
                      <a:pt x="162" y="357"/>
                    </a:moveTo>
                    <a:lnTo>
                      <a:pt x="162" y="357"/>
                    </a:lnTo>
                    <a:lnTo>
                      <a:pt x="162" y="360"/>
                    </a:lnTo>
                    <a:lnTo>
                      <a:pt x="161" y="360"/>
                    </a:lnTo>
                    <a:lnTo>
                      <a:pt x="161" y="360"/>
                    </a:lnTo>
                    <a:lnTo>
                      <a:pt x="161" y="360"/>
                    </a:lnTo>
                    <a:lnTo>
                      <a:pt x="161" y="359"/>
                    </a:lnTo>
                    <a:lnTo>
                      <a:pt x="161" y="359"/>
                    </a:lnTo>
                    <a:lnTo>
                      <a:pt x="161" y="359"/>
                    </a:lnTo>
                    <a:lnTo>
                      <a:pt x="162" y="359"/>
                    </a:lnTo>
                    <a:lnTo>
                      <a:pt x="161" y="357"/>
                    </a:lnTo>
                    <a:lnTo>
                      <a:pt x="161" y="359"/>
                    </a:lnTo>
                    <a:lnTo>
                      <a:pt x="161" y="357"/>
                    </a:lnTo>
                    <a:lnTo>
                      <a:pt x="159" y="357"/>
                    </a:lnTo>
                    <a:lnTo>
                      <a:pt x="158" y="357"/>
                    </a:lnTo>
                    <a:lnTo>
                      <a:pt x="158" y="357"/>
                    </a:lnTo>
                    <a:lnTo>
                      <a:pt x="161" y="357"/>
                    </a:lnTo>
                    <a:lnTo>
                      <a:pt x="162" y="357"/>
                    </a:lnTo>
                    <a:lnTo>
                      <a:pt x="162" y="356"/>
                    </a:lnTo>
                    <a:lnTo>
                      <a:pt x="164" y="356"/>
                    </a:lnTo>
                    <a:lnTo>
                      <a:pt x="164" y="356"/>
                    </a:lnTo>
                    <a:lnTo>
                      <a:pt x="162" y="356"/>
                    </a:lnTo>
                    <a:lnTo>
                      <a:pt x="162" y="356"/>
                    </a:lnTo>
                    <a:lnTo>
                      <a:pt x="162" y="357"/>
                    </a:lnTo>
                    <a:close/>
                    <a:moveTo>
                      <a:pt x="196" y="359"/>
                    </a:moveTo>
                    <a:lnTo>
                      <a:pt x="195" y="359"/>
                    </a:lnTo>
                    <a:lnTo>
                      <a:pt x="182" y="356"/>
                    </a:lnTo>
                    <a:lnTo>
                      <a:pt x="182" y="356"/>
                    </a:lnTo>
                    <a:lnTo>
                      <a:pt x="184" y="356"/>
                    </a:lnTo>
                    <a:lnTo>
                      <a:pt x="187" y="356"/>
                    </a:lnTo>
                    <a:lnTo>
                      <a:pt x="188" y="356"/>
                    </a:lnTo>
                    <a:lnTo>
                      <a:pt x="190" y="357"/>
                    </a:lnTo>
                    <a:lnTo>
                      <a:pt x="191" y="357"/>
                    </a:lnTo>
                    <a:lnTo>
                      <a:pt x="195" y="357"/>
                    </a:lnTo>
                    <a:lnTo>
                      <a:pt x="196" y="357"/>
                    </a:lnTo>
                    <a:lnTo>
                      <a:pt x="196" y="359"/>
                    </a:lnTo>
                    <a:close/>
                    <a:moveTo>
                      <a:pt x="208" y="0"/>
                    </a:moveTo>
                    <a:lnTo>
                      <a:pt x="216" y="0"/>
                    </a:lnTo>
                    <a:lnTo>
                      <a:pt x="218" y="0"/>
                    </a:lnTo>
                    <a:lnTo>
                      <a:pt x="219" y="0"/>
                    </a:lnTo>
                    <a:lnTo>
                      <a:pt x="221" y="3"/>
                    </a:lnTo>
                    <a:lnTo>
                      <a:pt x="222" y="6"/>
                    </a:lnTo>
                    <a:lnTo>
                      <a:pt x="224" y="6"/>
                    </a:lnTo>
                    <a:lnTo>
                      <a:pt x="225" y="8"/>
                    </a:lnTo>
                    <a:lnTo>
                      <a:pt x="225" y="8"/>
                    </a:lnTo>
                    <a:lnTo>
                      <a:pt x="224" y="11"/>
                    </a:lnTo>
                    <a:lnTo>
                      <a:pt x="224" y="13"/>
                    </a:lnTo>
                    <a:lnTo>
                      <a:pt x="224" y="14"/>
                    </a:lnTo>
                    <a:lnTo>
                      <a:pt x="224" y="17"/>
                    </a:lnTo>
                    <a:lnTo>
                      <a:pt x="224" y="22"/>
                    </a:lnTo>
                    <a:lnTo>
                      <a:pt x="222" y="26"/>
                    </a:lnTo>
                    <a:lnTo>
                      <a:pt x="222" y="32"/>
                    </a:lnTo>
                    <a:lnTo>
                      <a:pt x="221" y="39"/>
                    </a:lnTo>
                    <a:lnTo>
                      <a:pt x="221" y="46"/>
                    </a:lnTo>
                    <a:lnTo>
                      <a:pt x="219" y="55"/>
                    </a:lnTo>
                    <a:lnTo>
                      <a:pt x="219" y="65"/>
                    </a:lnTo>
                    <a:lnTo>
                      <a:pt x="218" y="74"/>
                    </a:lnTo>
                    <a:lnTo>
                      <a:pt x="216" y="83"/>
                    </a:lnTo>
                    <a:lnTo>
                      <a:pt x="216" y="94"/>
                    </a:lnTo>
                    <a:lnTo>
                      <a:pt x="214" y="103"/>
                    </a:lnTo>
                    <a:lnTo>
                      <a:pt x="213" y="114"/>
                    </a:lnTo>
                    <a:lnTo>
                      <a:pt x="211" y="124"/>
                    </a:lnTo>
                    <a:lnTo>
                      <a:pt x="211" y="135"/>
                    </a:lnTo>
                    <a:lnTo>
                      <a:pt x="210" y="144"/>
                    </a:lnTo>
                    <a:lnTo>
                      <a:pt x="208" y="155"/>
                    </a:lnTo>
                    <a:lnTo>
                      <a:pt x="207" y="166"/>
                    </a:lnTo>
                    <a:lnTo>
                      <a:pt x="207" y="175"/>
                    </a:lnTo>
                    <a:lnTo>
                      <a:pt x="205" y="184"/>
                    </a:lnTo>
                    <a:lnTo>
                      <a:pt x="204" y="193"/>
                    </a:lnTo>
                    <a:lnTo>
                      <a:pt x="204" y="201"/>
                    </a:lnTo>
                    <a:lnTo>
                      <a:pt x="202" y="209"/>
                    </a:lnTo>
                    <a:lnTo>
                      <a:pt x="202" y="215"/>
                    </a:lnTo>
                    <a:lnTo>
                      <a:pt x="201" y="221"/>
                    </a:lnTo>
                    <a:lnTo>
                      <a:pt x="201" y="225"/>
                    </a:lnTo>
                    <a:lnTo>
                      <a:pt x="201" y="230"/>
                    </a:lnTo>
                    <a:lnTo>
                      <a:pt x="199" y="233"/>
                    </a:lnTo>
                    <a:lnTo>
                      <a:pt x="199" y="235"/>
                    </a:lnTo>
                    <a:lnTo>
                      <a:pt x="199" y="235"/>
                    </a:lnTo>
                    <a:lnTo>
                      <a:pt x="199" y="242"/>
                    </a:lnTo>
                    <a:lnTo>
                      <a:pt x="201" y="248"/>
                    </a:lnTo>
                    <a:lnTo>
                      <a:pt x="201" y="256"/>
                    </a:lnTo>
                    <a:lnTo>
                      <a:pt x="201" y="264"/>
                    </a:lnTo>
                    <a:lnTo>
                      <a:pt x="201" y="270"/>
                    </a:lnTo>
                    <a:lnTo>
                      <a:pt x="202" y="278"/>
                    </a:lnTo>
                    <a:lnTo>
                      <a:pt x="202" y="284"/>
                    </a:lnTo>
                    <a:lnTo>
                      <a:pt x="202" y="291"/>
                    </a:lnTo>
                    <a:lnTo>
                      <a:pt x="202" y="297"/>
                    </a:lnTo>
                    <a:lnTo>
                      <a:pt x="202" y="305"/>
                    </a:lnTo>
                    <a:lnTo>
                      <a:pt x="204" y="311"/>
                    </a:lnTo>
                    <a:lnTo>
                      <a:pt x="204" y="319"/>
                    </a:lnTo>
                    <a:lnTo>
                      <a:pt x="204" y="325"/>
                    </a:lnTo>
                    <a:lnTo>
                      <a:pt x="204" y="333"/>
                    </a:lnTo>
                    <a:lnTo>
                      <a:pt x="204" y="339"/>
                    </a:lnTo>
                    <a:lnTo>
                      <a:pt x="205" y="347"/>
                    </a:lnTo>
                    <a:lnTo>
                      <a:pt x="205" y="347"/>
                    </a:lnTo>
                    <a:lnTo>
                      <a:pt x="205" y="347"/>
                    </a:lnTo>
                    <a:lnTo>
                      <a:pt x="204" y="347"/>
                    </a:lnTo>
                    <a:lnTo>
                      <a:pt x="204" y="347"/>
                    </a:lnTo>
                    <a:lnTo>
                      <a:pt x="204" y="348"/>
                    </a:lnTo>
                    <a:lnTo>
                      <a:pt x="204" y="348"/>
                    </a:lnTo>
                    <a:lnTo>
                      <a:pt x="204" y="348"/>
                    </a:lnTo>
                    <a:lnTo>
                      <a:pt x="202" y="350"/>
                    </a:lnTo>
                    <a:lnTo>
                      <a:pt x="202" y="350"/>
                    </a:lnTo>
                    <a:lnTo>
                      <a:pt x="202" y="350"/>
                    </a:lnTo>
                    <a:lnTo>
                      <a:pt x="201" y="351"/>
                    </a:lnTo>
                    <a:lnTo>
                      <a:pt x="199" y="350"/>
                    </a:lnTo>
                    <a:lnTo>
                      <a:pt x="198" y="350"/>
                    </a:lnTo>
                    <a:lnTo>
                      <a:pt x="196" y="350"/>
                    </a:lnTo>
                    <a:lnTo>
                      <a:pt x="196" y="350"/>
                    </a:lnTo>
                    <a:lnTo>
                      <a:pt x="195" y="348"/>
                    </a:lnTo>
                    <a:lnTo>
                      <a:pt x="195" y="348"/>
                    </a:lnTo>
                    <a:lnTo>
                      <a:pt x="195" y="347"/>
                    </a:lnTo>
                    <a:lnTo>
                      <a:pt x="193" y="347"/>
                    </a:lnTo>
                    <a:lnTo>
                      <a:pt x="193" y="345"/>
                    </a:lnTo>
                    <a:lnTo>
                      <a:pt x="193" y="345"/>
                    </a:lnTo>
                    <a:lnTo>
                      <a:pt x="191" y="347"/>
                    </a:lnTo>
                    <a:lnTo>
                      <a:pt x="188" y="348"/>
                    </a:lnTo>
                    <a:lnTo>
                      <a:pt x="185" y="348"/>
                    </a:lnTo>
                    <a:lnTo>
                      <a:pt x="184" y="348"/>
                    </a:lnTo>
                    <a:lnTo>
                      <a:pt x="176" y="343"/>
                    </a:lnTo>
                    <a:lnTo>
                      <a:pt x="172" y="342"/>
                    </a:lnTo>
                    <a:lnTo>
                      <a:pt x="170" y="342"/>
                    </a:lnTo>
                    <a:lnTo>
                      <a:pt x="169" y="343"/>
                    </a:lnTo>
                    <a:lnTo>
                      <a:pt x="169" y="343"/>
                    </a:lnTo>
                    <a:lnTo>
                      <a:pt x="169" y="343"/>
                    </a:lnTo>
                    <a:lnTo>
                      <a:pt x="176" y="345"/>
                    </a:lnTo>
                    <a:lnTo>
                      <a:pt x="175" y="345"/>
                    </a:lnTo>
                    <a:lnTo>
                      <a:pt x="173" y="345"/>
                    </a:lnTo>
                    <a:lnTo>
                      <a:pt x="169" y="345"/>
                    </a:lnTo>
                    <a:lnTo>
                      <a:pt x="169" y="345"/>
                    </a:lnTo>
                    <a:lnTo>
                      <a:pt x="167" y="347"/>
                    </a:lnTo>
                    <a:lnTo>
                      <a:pt x="165" y="347"/>
                    </a:lnTo>
                    <a:lnTo>
                      <a:pt x="164" y="347"/>
                    </a:lnTo>
                    <a:lnTo>
                      <a:pt x="159" y="348"/>
                    </a:lnTo>
                    <a:lnTo>
                      <a:pt x="156" y="350"/>
                    </a:lnTo>
                    <a:lnTo>
                      <a:pt x="152" y="351"/>
                    </a:lnTo>
                    <a:lnTo>
                      <a:pt x="152" y="351"/>
                    </a:lnTo>
                    <a:lnTo>
                      <a:pt x="150" y="351"/>
                    </a:lnTo>
                    <a:lnTo>
                      <a:pt x="150" y="350"/>
                    </a:lnTo>
                    <a:lnTo>
                      <a:pt x="150" y="350"/>
                    </a:lnTo>
                    <a:lnTo>
                      <a:pt x="152" y="350"/>
                    </a:lnTo>
                    <a:lnTo>
                      <a:pt x="150" y="348"/>
                    </a:lnTo>
                    <a:lnTo>
                      <a:pt x="149" y="347"/>
                    </a:lnTo>
                    <a:lnTo>
                      <a:pt x="147" y="347"/>
                    </a:lnTo>
                    <a:lnTo>
                      <a:pt x="146" y="347"/>
                    </a:lnTo>
                    <a:lnTo>
                      <a:pt x="146" y="347"/>
                    </a:lnTo>
                    <a:lnTo>
                      <a:pt x="144" y="348"/>
                    </a:lnTo>
                    <a:lnTo>
                      <a:pt x="144" y="348"/>
                    </a:lnTo>
                    <a:lnTo>
                      <a:pt x="146" y="348"/>
                    </a:lnTo>
                    <a:lnTo>
                      <a:pt x="147" y="350"/>
                    </a:lnTo>
                    <a:lnTo>
                      <a:pt x="147" y="350"/>
                    </a:lnTo>
                    <a:lnTo>
                      <a:pt x="147" y="351"/>
                    </a:lnTo>
                    <a:lnTo>
                      <a:pt x="147" y="351"/>
                    </a:lnTo>
                    <a:lnTo>
                      <a:pt x="146" y="353"/>
                    </a:lnTo>
                    <a:lnTo>
                      <a:pt x="141" y="356"/>
                    </a:lnTo>
                    <a:lnTo>
                      <a:pt x="141" y="356"/>
                    </a:lnTo>
                    <a:lnTo>
                      <a:pt x="141" y="357"/>
                    </a:lnTo>
                    <a:lnTo>
                      <a:pt x="139" y="359"/>
                    </a:lnTo>
                    <a:lnTo>
                      <a:pt x="139" y="359"/>
                    </a:lnTo>
                    <a:lnTo>
                      <a:pt x="139" y="360"/>
                    </a:lnTo>
                    <a:lnTo>
                      <a:pt x="139" y="360"/>
                    </a:lnTo>
                    <a:lnTo>
                      <a:pt x="138" y="360"/>
                    </a:lnTo>
                    <a:lnTo>
                      <a:pt x="138" y="360"/>
                    </a:lnTo>
                    <a:lnTo>
                      <a:pt x="138" y="360"/>
                    </a:lnTo>
                    <a:lnTo>
                      <a:pt x="138" y="360"/>
                    </a:lnTo>
                    <a:lnTo>
                      <a:pt x="138" y="359"/>
                    </a:lnTo>
                    <a:lnTo>
                      <a:pt x="136" y="360"/>
                    </a:lnTo>
                    <a:lnTo>
                      <a:pt x="136" y="360"/>
                    </a:lnTo>
                    <a:lnTo>
                      <a:pt x="135" y="360"/>
                    </a:lnTo>
                    <a:lnTo>
                      <a:pt x="135" y="360"/>
                    </a:lnTo>
                    <a:lnTo>
                      <a:pt x="135" y="360"/>
                    </a:lnTo>
                    <a:lnTo>
                      <a:pt x="133" y="360"/>
                    </a:lnTo>
                    <a:lnTo>
                      <a:pt x="133" y="359"/>
                    </a:lnTo>
                    <a:lnTo>
                      <a:pt x="133" y="359"/>
                    </a:lnTo>
                    <a:lnTo>
                      <a:pt x="132" y="360"/>
                    </a:lnTo>
                    <a:lnTo>
                      <a:pt x="132" y="360"/>
                    </a:lnTo>
                    <a:lnTo>
                      <a:pt x="130" y="359"/>
                    </a:lnTo>
                    <a:lnTo>
                      <a:pt x="129" y="354"/>
                    </a:lnTo>
                    <a:lnTo>
                      <a:pt x="127" y="353"/>
                    </a:lnTo>
                    <a:lnTo>
                      <a:pt x="127" y="350"/>
                    </a:lnTo>
                    <a:lnTo>
                      <a:pt x="127" y="348"/>
                    </a:lnTo>
                    <a:lnTo>
                      <a:pt x="126" y="345"/>
                    </a:lnTo>
                    <a:lnTo>
                      <a:pt x="124" y="343"/>
                    </a:lnTo>
                    <a:lnTo>
                      <a:pt x="124" y="343"/>
                    </a:lnTo>
                    <a:lnTo>
                      <a:pt x="124" y="342"/>
                    </a:lnTo>
                    <a:lnTo>
                      <a:pt x="124" y="342"/>
                    </a:lnTo>
                    <a:lnTo>
                      <a:pt x="124" y="340"/>
                    </a:lnTo>
                    <a:lnTo>
                      <a:pt x="124" y="339"/>
                    </a:lnTo>
                    <a:lnTo>
                      <a:pt x="121" y="337"/>
                    </a:lnTo>
                    <a:lnTo>
                      <a:pt x="121" y="336"/>
                    </a:lnTo>
                    <a:lnTo>
                      <a:pt x="119" y="334"/>
                    </a:lnTo>
                    <a:lnTo>
                      <a:pt x="118" y="334"/>
                    </a:lnTo>
                    <a:lnTo>
                      <a:pt x="116" y="333"/>
                    </a:lnTo>
                    <a:lnTo>
                      <a:pt x="115" y="330"/>
                    </a:lnTo>
                    <a:lnTo>
                      <a:pt x="116" y="328"/>
                    </a:lnTo>
                    <a:lnTo>
                      <a:pt x="115" y="327"/>
                    </a:lnTo>
                    <a:lnTo>
                      <a:pt x="115" y="325"/>
                    </a:lnTo>
                    <a:lnTo>
                      <a:pt x="113" y="324"/>
                    </a:lnTo>
                    <a:lnTo>
                      <a:pt x="113" y="324"/>
                    </a:lnTo>
                    <a:lnTo>
                      <a:pt x="115" y="322"/>
                    </a:lnTo>
                    <a:lnTo>
                      <a:pt x="115" y="319"/>
                    </a:lnTo>
                    <a:lnTo>
                      <a:pt x="115" y="317"/>
                    </a:lnTo>
                    <a:lnTo>
                      <a:pt x="116" y="316"/>
                    </a:lnTo>
                    <a:lnTo>
                      <a:pt x="118" y="314"/>
                    </a:lnTo>
                    <a:lnTo>
                      <a:pt x="118" y="310"/>
                    </a:lnTo>
                    <a:lnTo>
                      <a:pt x="119" y="307"/>
                    </a:lnTo>
                    <a:lnTo>
                      <a:pt x="121" y="305"/>
                    </a:lnTo>
                    <a:lnTo>
                      <a:pt x="121" y="302"/>
                    </a:lnTo>
                    <a:lnTo>
                      <a:pt x="121" y="301"/>
                    </a:lnTo>
                    <a:lnTo>
                      <a:pt x="118" y="301"/>
                    </a:lnTo>
                    <a:lnTo>
                      <a:pt x="116" y="301"/>
                    </a:lnTo>
                    <a:lnTo>
                      <a:pt x="115" y="301"/>
                    </a:lnTo>
                    <a:lnTo>
                      <a:pt x="110" y="301"/>
                    </a:lnTo>
                    <a:lnTo>
                      <a:pt x="106" y="301"/>
                    </a:lnTo>
                    <a:lnTo>
                      <a:pt x="98" y="301"/>
                    </a:lnTo>
                    <a:lnTo>
                      <a:pt x="89" y="301"/>
                    </a:lnTo>
                    <a:lnTo>
                      <a:pt x="81" y="301"/>
                    </a:lnTo>
                    <a:lnTo>
                      <a:pt x="80" y="301"/>
                    </a:lnTo>
                    <a:lnTo>
                      <a:pt x="70" y="301"/>
                    </a:lnTo>
                    <a:lnTo>
                      <a:pt x="60" y="301"/>
                    </a:lnTo>
                    <a:lnTo>
                      <a:pt x="49" y="301"/>
                    </a:lnTo>
                    <a:lnTo>
                      <a:pt x="38" y="301"/>
                    </a:lnTo>
                    <a:lnTo>
                      <a:pt x="29" y="301"/>
                    </a:lnTo>
                    <a:lnTo>
                      <a:pt x="20" y="301"/>
                    </a:lnTo>
                    <a:lnTo>
                      <a:pt x="14" y="301"/>
                    </a:lnTo>
                    <a:lnTo>
                      <a:pt x="8" y="301"/>
                    </a:lnTo>
                    <a:lnTo>
                      <a:pt x="5" y="301"/>
                    </a:lnTo>
                    <a:lnTo>
                      <a:pt x="3" y="301"/>
                    </a:lnTo>
                    <a:lnTo>
                      <a:pt x="0" y="301"/>
                    </a:lnTo>
                    <a:lnTo>
                      <a:pt x="0" y="301"/>
                    </a:lnTo>
                    <a:lnTo>
                      <a:pt x="5" y="297"/>
                    </a:lnTo>
                    <a:lnTo>
                      <a:pt x="5" y="294"/>
                    </a:lnTo>
                    <a:lnTo>
                      <a:pt x="2" y="293"/>
                    </a:lnTo>
                    <a:lnTo>
                      <a:pt x="2" y="290"/>
                    </a:lnTo>
                    <a:lnTo>
                      <a:pt x="2" y="290"/>
                    </a:lnTo>
                    <a:lnTo>
                      <a:pt x="2" y="288"/>
                    </a:lnTo>
                    <a:lnTo>
                      <a:pt x="3" y="288"/>
                    </a:lnTo>
                    <a:lnTo>
                      <a:pt x="3" y="287"/>
                    </a:lnTo>
                    <a:lnTo>
                      <a:pt x="3" y="287"/>
                    </a:lnTo>
                    <a:lnTo>
                      <a:pt x="3" y="285"/>
                    </a:lnTo>
                    <a:lnTo>
                      <a:pt x="3" y="285"/>
                    </a:lnTo>
                    <a:lnTo>
                      <a:pt x="2" y="285"/>
                    </a:lnTo>
                    <a:lnTo>
                      <a:pt x="0" y="284"/>
                    </a:lnTo>
                    <a:lnTo>
                      <a:pt x="0" y="282"/>
                    </a:lnTo>
                    <a:lnTo>
                      <a:pt x="0" y="281"/>
                    </a:lnTo>
                    <a:lnTo>
                      <a:pt x="2" y="281"/>
                    </a:lnTo>
                    <a:lnTo>
                      <a:pt x="3" y="281"/>
                    </a:lnTo>
                    <a:lnTo>
                      <a:pt x="6" y="281"/>
                    </a:lnTo>
                    <a:lnTo>
                      <a:pt x="8" y="281"/>
                    </a:lnTo>
                    <a:lnTo>
                      <a:pt x="8" y="279"/>
                    </a:lnTo>
                    <a:lnTo>
                      <a:pt x="8" y="278"/>
                    </a:lnTo>
                    <a:lnTo>
                      <a:pt x="9" y="273"/>
                    </a:lnTo>
                    <a:lnTo>
                      <a:pt x="9" y="273"/>
                    </a:lnTo>
                    <a:lnTo>
                      <a:pt x="9" y="271"/>
                    </a:lnTo>
                    <a:lnTo>
                      <a:pt x="9" y="270"/>
                    </a:lnTo>
                    <a:lnTo>
                      <a:pt x="9" y="270"/>
                    </a:lnTo>
                    <a:lnTo>
                      <a:pt x="9" y="268"/>
                    </a:lnTo>
                    <a:lnTo>
                      <a:pt x="8" y="268"/>
                    </a:lnTo>
                    <a:lnTo>
                      <a:pt x="8" y="267"/>
                    </a:lnTo>
                    <a:lnTo>
                      <a:pt x="8" y="264"/>
                    </a:lnTo>
                    <a:lnTo>
                      <a:pt x="9" y="262"/>
                    </a:lnTo>
                    <a:lnTo>
                      <a:pt x="14" y="259"/>
                    </a:lnTo>
                    <a:lnTo>
                      <a:pt x="14" y="258"/>
                    </a:lnTo>
                    <a:lnTo>
                      <a:pt x="14" y="258"/>
                    </a:lnTo>
                    <a:lnTo>
                      <a:pt x="14" y="256"/>
                    </a:lnTo>
                    <a:lnTo>
                      <a:pt x="15" y="248"/>
                    </a:lnTo>
                    <a:lnTo>
                      <a:pt x="15" y="248"/>
                    </a:lnTo>
                    <a:lnTo>
                      <a:pt x="15" y="247"/>
                    </a:lnTo>
                    <a:lnTo>
                      <a:pt x="17" y="242"/>
                    </a:lnTo>
                    <a:lnTo>
                      <a:pt x="18" y="241"/>
                    </a:lnTo>
                    <a:lnTo>
                      <a:pt x="18" y="239"/>
                    </a:lnTo>
                    <a:lnTo>
                      <a:pt x="20" y="238"/>
                    </a:lnTo>
                    <a:lnTo>
                      <a:pt x="21" y="236"/>
                    </a:lnTo>
                    <a:lnTo>
                      <a:pt x="23" y="236"/>
                    </a:lnTo>
                    <a:lnTo>
                      <a:pt x="25" y="236"/>
                    </a:lnTo>
                    <a:lnTo>
                      <a:pt x="26" y="235"/>
                    </a:lnTo>
                    <a:lnTo>
                      <a:pt x="29" y="232"/>
                    </a:lnTo>
                    <a:lnTo>
                      <a:pt x="29" y="232"/>
                    </a:lnTo>
                    <a:lnTo>
                      <a:pt x="31" y="230"/>
                    </a:lnTo>
                    <a:lnTo>
                      <a:pt x="31" y="229"/>
                    </a:lnTo>
                    <a:lnTo>
                      <a:pt x="31" y="229"/>
                    </a:lnTo>
                    <a:lnTo>
                      <a:pt x="34" y="227"/>
                    </a:lnTo>
                    <a:lnTo>
                      <a:pt x="35" y="225"/>
                    </a:lnTo>
                    <a:lnTo>
                      <a:pt x="37" y="224"/>
                    </a:lnTo>
                    <a:lnTo>
                      <a:pt x="37" y="221"/>
                    </a:lnTo>
                    <a:lnTo>
                      <a:pt x="35" y="218"/>
                    </a:lnTo>
                    <a:lnTo>
                      <a:pt x="35" y="218"/>
                    </a:lnTo>
                    <a:lnTo>
                      <a:pt x="35" y="218"/>
                    </a:lnTo>
                    <a:lnTo>
                      <a:pt x="35" y="216"/>
                    </a:lnTo>
                    <a:lnTo>
                      <a:pt x="35" y="216"/>
                    </a:lnTo>
                    <a:lnTo>
                      <a:pt x="38" y="216"/>
                    </a:lnTo>
                    <a:lnTo>
                      <a:pt x="41" y="212"/>
                    </a:lnTo>
                    <a:lnTo>
                      <a:pt x="43" y="207"/>
                    </a:lnTo>
                    <a:lnTo>
                      <a:pt x="46" y="204"/>
                    </a:lnTo>
                    <a:lnTo>
                      <a:pt x="46" y="204"/>
                    </a:lnTo>
                    <a:lnTo>
                      <a:pt x="46" y="204"/>
                    </a:lnTo>
                    <a:lnTo>
                      <a:pt x="48" y="202"/>
                    </a:lnTo>
                    <a:lnTo>
                      <a:pt x="46" y="201"/>
                    </a:lnTo>
                    <a:lnTo>
                      <a:pt x="44" y="201"/>
                    </a:lnTo>
                    <a:lnTo>
                      <a:pt x="43" y="201"/>
                    </a:lnTo>
                    <a:lnTo>
                      <a:pt x="41" y="201"/>
                    </a:lnTo>
                    <a:lnTo>
                      <a:pt x="41" y="199"/>
                    </a:lnTo>
                    <a:lnTo>
                      <a:pt x="41" y="196"/>
                    </a:lnTo>
                    <a:lnTo>
                      <a:pt x="40" y="195"/>
                    </a:lnTo>
                    <a:lnTo>
                      <a:pt x="37" y="195"/>
                    </a:lnTo>
                    <a:lnTo>
                      <a:pt x="35" y="193"/>
                    </a:lnTo>
                    <a:lnTo>
                      <a:pt x="34" y="192"/>
                    </a:lnTo>
                    <a:lnTo>
                      <a:pt x="34" y="192"/>
                    </a:lnTo>
                    <a:lnTo>
                      <a:pt x="34" y="189"/>
                    </a:lnTo>
                    <a:lnTo>
                      <a:pt x="34" y="187"/>
                    </a:lnTo>
                    <a:lnTo>
                      <a:pt x="35" y="187"/>
                    </a:lnTo>
                    <a:lnTo>
                      <a:pt x="35" y="186"/>
                    </a:lnTo>
                    <a:lnTo>
                      <a:pt x="35" y="184"/>
                    </a:lnTo>
                    <a:lnTo>
                      <a:pt x="34" y="184"/>
                    </a:lnTo>
                    <a:lnTo>
                      <a:pt x="32" y="183"/>
                    </a:lnTo>
                    <a:lnTo>
                      <a:pt x="32" y="183"/>
                    </a:lnTo>
                    <a:lnTo>
                      <a:pt x="32" y="181"/>
                    </a:lnTo>
                    <a:lnTo>
                      <a:pt x="31" y="181"/>
                    </a:lnTo>
                    <a:lnTo>
                      <a:pt x="31" y="180"/>
                    </a:lnTo>
                    <a:lnTo>
                      <a:pt x="31" y="178"/>
                    </a:lnTo>
                    <a:lnTo>
                      <a:pt x="31" y="176"/>
                    </a:lnTo>
                    <a:lnTo>
                      <a:pt x="32" y="176"/>
                    </a:lnTo>
                    <a:lnTo>
                      <a:pt x="34" y="176"/>
                    </a:lnTo>
                    <a:lnTo>
                      <a:pt x="35" y="175"/>
                    </a:lnTo>
                    <a:lnTo>
                      <a:pt x="37" y="173"/>
                    </a:lnTo>
                    <a:lnTo>
                      <a:pt x="37" y="173"/>
                    </a:lnTo>
                    <a:lnTo>
                      <a:pt x="35" y="172"/>
                    </a:lnTo>
                    <a:lnTo>
                      <a:pt x="32" y="172"/>
                    </a:lnTo>
                    <a:lnTo>
                      <a:pt x="31" y="170"/>
                    </a:lnTo>
                    <a:lnTo>
                      <a:pt x="31" y="169"/>
                    </a:lnTo>
                    <a:lnTo>
                      <a:pt x="32" y="167"/>
                    </a:lnTo>
                    <a:lnTo>
                      <a:pt x="32" y="163"/>
                    </a:lnTo>
                    <a:lnTo>
                      <a:pt x="34" y="163"/>
                    </a:lnTo>
                    <a:lnTo>
                      <a:pt x="34" y="161"/>
                    </a:lnTo>
                    <a:lnTo>
                      <a:pt x="35" y="161"/>
                    </a:lnTo>
                    <a:lnTo>
                      <a:pt x="35" y="160"/>
                    </a:lnTo>
                    <a:lnTo>
                      <a:pt x="37" y="158"/>
                    </a:lnTo>
                    <a:lnTo>
                      <a:pt x="35" y="157"/>
                    </a:lnTo>
                    <a:lnTo>
                      <a:pt x="35" y="155"/>
                    </a:lnTo>
                    <a:lnTo>
                      <a:pt x="34" y="155"/>
                    </a:lnTo>
                    <a:lnTo>
                      <a:pt x="32" y="155"/>
                    </a:lnTo>
                    <a:lnTo>
                      <a:pt x="32" y="155"/>
                    </a:lnTo>
                    <a:lnTo>
                      <a:pt x="31" y="155"/>
                    </a:lnTo>
                    <a:lnTo>
                      <a:pt x="31" y="153"/>
                    </a:lnTo>
                    <a:lnTo>
                      <a:pt x="31" y="152"/>
                    </a:lnTo>
                    <a:lnTo>
                      <a:pt x="31" y="143"/>
                    </a:lnTo>
                    <a:lnTo>
                      <a:pt x="32" y="143"/>
                    </a:lnTo>
                    <a:lnTo>
                      <a:pt x="32" y="141"/>
                    </a:lnTo>
                    <a:lnTo>
                      <a:pt x="34" y="141"/>
                    </a:lnTo>
                    <a:lnTo>
                      <a:pt x="35" y="141"/>
                    </a:lnTo>
                    <a:lnTo>
                      <a:pt x="35" y="140"/>
                    </a:lnTo>
                    <a:lnTo>
                      <a:pt x="35" y="138"/>
                    </a:lnTo>
                    <a:lnTo>
                      <a:pt x="34" y="137"/>
                    </a:lnTo>
                    <a:lnTo>
                      <a:pt x="34" y="132"/>
                    </a:lnTo>
                    <a:lnTo>
                      <a:pt x="34" y="130"/>
                    </a:lnTo>
                    <a:lnTo>
                      <a:pt x="34" y="130"/>
                    </a:lnTo>
                    <a:lnTo>
                      <a:pt x="31" y="130"/>
                    </a:lnTo>
                    <a:lnTo>
                      <a:pt x="31" y="129"/>
                    </a:lnTo>
                    <a:lnTo>
                      <a:pt x="29" y="127"/>
                    </a:lnTo>
                    <a:lnTo>
                      <a:pt x="31" y="126"/>
                    </a:lnTo>
                    <a:lnTo>
                      <a:pt x="32" y="123"/>
                    </a:lnTo>
                    <a:lnTo>
                      <a:pt x="32" y="121"/>
                    </a:lnTo>
                    <a:lnTo>
                      <a:pt x="34" y="120"/>
                    </a:lnTo>
                    <a:lnTo>
                      <a:pt x="34" y="118"/>
                    </a:lnTo>
                    <a:lnTo>
                      <a:pt x="34" y="117"/>
                    </a:lnTo>
                    <a:lnTo>
                      <a:pt x="31" y="114"/>
                    </a:lnTo>
                    <a:lnTo>
                      <a:pt x="29" y="114"/>
                    </a:lnTo>
                    <a:lnTo>
                      <a:pt x="29" y="112"/>
                    </a:lnTo>
                    <a:lnTo>
                      <a:pt x="28" y="112"/>
                    </a:lnTo>
                    <a:lnTo>
                      <a:pt x="26" y="111"/>
                    </a:lnTo>
                    <a:lnTo>
                      <a:pt x="26" y="109"/>
                    </a:lnTo>
                    <a:lnTo>
                      <a:pt x="28" y="109"/>
                    </a:lnTo>
                    <a:lnTo>
                      <a:pt x="29" y="109"/>
                    </a:lnTo>
                    <a:lnTo>
                      <a:pt x="31" y="109"/>
                    </a:lnTo>
                    <a:lnTo>
                      <a:pt x="31" y="108"/>
                    </a:lnTo>
                    <a:lnTo>
                      <a:pt x="32" y="106"/>
                    </a:lnTo>
                    <a:lnTo>
                      <a:pt x="32" y="104"/>
                    </a:lnTo>
                    <a:lnTo>
                      <a:pt x="31" y="103"/>
                    </a:lnTo>
                    <a:lnTo>
                      <a:pt x="28" y="103"/>
                    </a:lnTo>
                    <a:lnTo>
                      <a:pt x="26" y="101"/>
                    </a:lnTo>
                    <a:lnTo>
                      <a:pt x="26" y="100"/>
                    </a:lnTo>
                    <a:lnTo>
                      <a:pt x="28" y="100"/>
                    </a:lnTo>
                    <a:lnTo>
                      <a:pt x="29" y="98"/>
                    </a:lnTo>
                    <a:lnTo>
                      <a:pt x="31" y="95"/>
                    </a:lnTo>
                    <a:lnTo>
                      <a:pt x="32" y="95"/>
                    </a:lnTo>
                    <a:lnTo>
                      <a:pt x="32" y="95"/>
                    </a:lnTo>
                    <a:lnTo>
                      <a:pt x="34" y="94"/>
                    </a:lnTo>
                    <a:lnTo>
                      <a:pt x="34" y="92"/>
                    </a:lnTo>
                    <a:lnTo>
                      <a:pt x="35" y="92"/>
                    </a:lnTo>
                    <a:lnTo>
                      <a:pt x="37" y="92"/>
                    </a:lnTo>
                    <a:lnTo>
                      <a:pt x="37" y="92"/>
                    </a:lnTo>
                    <a:lnTo>
                      <a:pt x="38" y="91"/>
                    </a:lnTo>
                    <a:lnTo>
                      <a:pt x="38" y="89"/>
                    </a:lnTo>
                    <a:lnTo>
                      <a:pt x="37" y="88"/>
                    </a:lnTo>
                    <a:lnTo>
                      <a:pt x="37" y="86"/>
                    </a:lnTo>
                    <a:lnTo>
                      <a:pt x="38" y="85"/>
                    </a:lnTo>
                    <a:lnTo>
                      <a:pt x="38" y="81"/>
                    </a:lnTo>
                    <a:lnTo>
                      <a:pt x="38" y="80"/>
                    </a:lnTo>
                    <a:lnTo>
                      <a:pt x="37" y="80"/>
                    </a:lnTo>
                    <a:lnTo>
                      <a:pt x="37" y="78"/>
                    </a:lnTo>
                    <a:lnTo>
                      <a:pt x="35" y="78"/>
                    </a:lnTo>
                    <a:lnTo>
                      <a:pt x="35" y="77"/>
                    </a:lnTo>
                    <a:lnTo>
                      <a:pt x="35" y="77"/>
                    </a:lnTo>
                    <a:lnTo>
                      <a:pt x="40" y="77"/>
                    </a:lnTo>
                    <a:lnTo>
                      <a:pt x="40" y="75"/>
                    </a:lnTo>
                    <a:lnTo>
                      <a:pt x="43" y="74"/>
                    </a:lnTo>
                    <a:lnTo>
                      <a:pt x="44" y="74"/>
                    </a:lnTo>
                    <a:lnTo>
                      <a:pt x="46" y="74"/>
                    </a:lnTo>
                    <a:lnTo>
                      <a:pt x="48" y="74"/>
                    </a:lnTo>
                    <a:lnTo>
                      <a:pt x="48" y="74"/>
                    </a:lnTo>
                    <a:lnTo>
                      <a:pt x="49" y="72"/>
                    </a:lnTo>
                    <a:lnTo>
                      <a:pt x="49" y="69"/>
                    </a:lnTo>
                    <a:lnTo>
                      <a:pt x="44" y="66"/>
                    </a:lnTo>
                    <a:lnTo>
                      <a:pt x="44" y="65"/>
                    </a:lnTo>
                    <a:lnTo>
                      <a:pt x="44" y="65"/>
                    </a:lnTo>
                    <a:lnTo>
                      <a:pt x="48" y="62"/>
                    </a:lnTo>
                    <a:lnTo>
                      <a:pt x="49" y="62"/>
                    </a:lnTo>
                    <a:lnTo>
                      <a:pt x="49" y="62"/>
                    </a:lnTo>
                    <a:lnTo>
                      <a:pt x="52" y="55"/>
                    </a:lnTo>
                    <a:lnTo>
                      <a:pt x="52" y="55"/>
                    </a:lnTo>
                    <a:lnTo>
                      <a:pt x="52" y="55"/>
                    </a:lnTo>
                    <a:lnTo>
                      <a:pt x="54" y="55"/>
                    </a:lnTo>
                    <a:lnTo>
                      <a:pt x="55" y="55"/>
                    </a:lnTo>
                    <a:lnTo>
                      <a:pt x="55" y="55"/>
                    </a:lnTo>
                    <a:lnTo>
                      <a:pt x="55" y="55"/>
                    </a:lnTo>
                    <a:lnTo>
                      <a:pt x="55" y="54"/>
                    </a:lnTo>
                    <a:lnTo>
                      <a:pt x="57" y="52"/>
                    </a:lnTo>
                    <a:lnTo>
                      <a:pt x="57" y="52"/>
                    </a:lnTo>
                    <a:lnTo>
                      <a:pt x="57" y="51"/>
                    </a:lnTo>
                    <a:lnTo>
                      <a:pt x="57" y="49"/>
                    </a:lnTo>
                    <a:lnTo>
                      <a:pt x="57" y="49"/>
                    </a:lnTo>
                    <a:lnTo>
                      <a:pt x="57" y="48"/>
                    </a:lnTo>
                    <a:lnTo>
                      <a:pt x="57" y="48"/>
                    </a:lnTo>
                    <a:lnTo>
                      <a:pt x="57" y="48"/>
                    </a:lnTo>
                    <a:lnTo>
                      <a:pt x="58" y="49"/>
                    </a:lnTo>
                    <a:lnTo>
                      <a:pt x="58" y="49"/>
                    </a:lnTo>
                    <a:lnTo>
                      <a:pt x="61" y="48"/>
                    </a:lnTo>
                    <a:lnTo>
                      <a:pt x="63" y="48"/>
                    </a:lnTo>
                    <a:lnTo>
                      <a:pt x="64" y="46"/>
                    </a:lnTo>
                    <a:lnTo>
                      <a:pt x="66" y="45"/>
                    </a:lnTo>
                    <a:lnTo>
                      <a:pt x="67" y="42"/>
                    </a:lnTo>
                    <a:lnTo>
                      <a:pt x="67" y="40"/>
                    </a:lnTo>
                    <a:lnTo>
                      <a:pt x="67" y="32"/>
                    </a:lnTo>
                    <a:lnTo>
                      <a:pt x="67" y="28"/>
                    </a:lnTo>
                    <a:lnTo>
                      <a:pt x="67" y="25"/>
                    </a:lnTo>
                    <a:lnTo>
                      <a:pt x="69" y="22"/>
                    </a:lnTo>
                    <a:lnTo>
                      <a:pt x="69" y="20"/>
                    </a:lnTo>
                    <a:lnTo>
                      <a:pt x="70" y="20"/>
                    </a:lnTo>
                    <a:lnTo>
                      <a:pt x="70" y="20"/>
                    </a:lnTo>
                    <a:lnTo>
                      <a:pt x="72" y="20"/>
                    </a:lnTo>
                    <a:lnTo>
                      <a:pt x="74" y="20"/>
                    </a:lnTo>
                    <a:lnTo>
                      <a:pt x="75" y="20"/>
                    </a:lnTo>
                    <a:lnTo>
                      <a:pt x="75" y="19"/>
                    </a:lnTo>
                    <a:lnTo>
                      <a:pt x="75" y="17"/>
                    </a:lnTo>
                    <a:lnTo>
                      <a:pt x="75" y="16"/>
                    </a:lnTo>
                    <a:lnTo>
                      <a:pt x="74" y="14"/>
                    </a:lnTo>
                    <a:lnTo>
                      <a:pt x="75" y="14"/>
                    </a:lnTo>
                    <a:lnTo>
                      <a:pt x="81" y="11"/>
                    </a:lnTo>
                    <a:lnTo>
                      <a:pt x="84" y="9"/>
                    </a:lnTo>
                    <a:lnTo>
                      <a:pt x="87" y="6"/>
                    </a:lnTo>
                    <a:lnTo>
                      <a:pt x="87" y="3"/>
                    </a:lnTo>
                    <a:lnTo>
                      <a:pt x="86" y="0"/>
                    </a:lnTo>
                    <a:lnTo>
                      <a:pt x="84" y="0"/>
                    </a:lnTo>
                    <a:lnTo>
                      <a:pt x="93" y="0"/>
                    </a:lnTo>
                    <a:lnTo>
                      <a:pt x="101" y="0"/>
                    </a:lnTo>
                    <a:lnTo>
                      <a:pt x="109" y="0"/>
                    </a:lnTo>
                    <a:lnTo>
                      <a:pt x="118" y="0"/>
                    </a:lnTo>
                    <a:lnTo>
                      <a:pt x="126" y="0"/>
                    </a:lnTo>
                    <a:lnTo>
                      <a:pt x="135" y="0"/>
                    </a:lnTo>
                    <a:lnTo>
                      <a:pt x="142" y="0"/>
                    </a:lnTo>
                    <a:lnTo>
                      <a:pt x="150" y="0"/>
                    </a:lnTo>
                    <a:lnTo>
                      <a:pt x="159" y="0"/>
                    </a:lnTo>
                    <a:lnTo>
                      <a:pt x="167" y="0"/>
                    </a:lnTo>
                    <a:lnTo>
                      <a:pt x="175" y="0"/>
                    </a:lnTo>
                    <a:lnTo>
                      <a:pt x="184" y="0"/>
                    </a:lnTo>
                    <a:lnTo>
                      <a:pt x="191" y="0"/>
                    </a:lnTo>
                    <a:lnTo>
                      <a:pt x="199" y="0"/>
                    </a:lnTo>
                    <a:lnTo>
                      <a:pt x="208"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0" name="Freeform 379">
                <a:extLst>
                  <a:ext uri="{FF2B5EF4-FFF2-40B4-BE49-F238E27FC236}">
                    <a16:creationId xmlns:a16="http://schemas.microsoft.com/office/drawing/2014/main" id="{A2B172F2-E54A-4F42-BC37-53A2E379F8A2}"/>
                  </a:ext>
                </a:extLst>
              </p:cNvPr>
              <p:cNvSpPr>
                <a:spLocks noEditPoints="1"/>
              </p:cNvSpPr>
              <p:nvPr/>
            </p:nvSpPr>
            <p:spPr bwMode="auto">
              <a:xfrm>
                <a:off x="1875066" y="6270135"/>
                <a:ext cx="180872" cy="144338"/>
              </a:xfrm>
              <a:custGeom>
                <a:avLst/>
                <a:gdLst>
                  <a:gd name="T0" fmla="*/ 253 w 302"/>
                  <a:gd name="T1" fmla="*/ 169 h 241"/>
                  <a:gd name="T2" fmla="*/ 86 w 302"/>
                  <a:gd name="T3" fmla="*/ 2 h 241"/>
                  <a:gd name="T4" fmla="*/ 129 w 302"/>
                  <a:gd name="T5" fmla="*/ 5 h 241"/>
                  <a:gd name="T6" fmla="*/ 147 w 302"/>
                  <a:gd name="T7" fmla="*/ 8 h 241"/>
                  <a:gd name="T8" fmla="*/ 160 w 302"/>
                  <a:gd name="T9" fmla="*/ 16 h 241"/>
                  <a:gd name="T10" fmla="*/ 175 w 302"/>
                  <a:gd name="T11" fmla="*/ 31 h 241"/>
                  <a:gd name="T12" fmla="*/ 219 w 302"/>
                  <a:gd name="T13" fmla="*/ 33 h 241"/>
                  <a:gd name="T14" fmla="*/ 241 w 302"/>
                  <a:gd name="T15" fmla="*/ 39 h 241"/>
                  <a:gd name="T16" fmla="*/ 273 w 302"/>
                  <a:gd name="T17" fmla="*/ 72 h 241"/>
                  <a:gd name="T18" fmla="*/ 301 w 302"/>
                  <a:gd name="T19" fmla="*/ 103 h 241"/>
                  <a:gd name="T20" fmla="*/ 267 w 302"/>
                  <a:gd name="T21" fmla="*/ 138 h 241"/>
                  <a:gd name="T22" fmla="*/ 262 w 302"/>
                  <a:gd name="T23" fmla="*/ 146 h 241"/>
                  <a:gd name="T24" fmla="*/ 261 w 302"/>
                  <a:gd name="T25" fmla="*/ 138 h 241"/>
                  <a:gd name="T26" fmla="*/ 262 w 302"/>
                  <a:gd name="T27" fmla="*/ 152 h 241"/>
                  <a:gd name="T28" fmla="*/ 258 w 302"/>
                  <a:gd name="T29" fmla="*/ 157 h 241"/>
                  <a:gd name="T30" fmla="*/ 256 w 302"/>
                  <a:gd name="T31" fmla="*/ 158 h 241"/>
                  <a:gd name="T32" fmla="*/ 250 w 302"/>
                  <a:gd name="T33" fmla="*/ 169 h 241"/>
                  <a:gd name="T34" fmla="*/ 242 w 302"/>
                  <a:gd name="T35" fmla="*/ 166 h 241"/>
                  <a:gd name="T36" fmla="*/ 238 w 302"/>
                  <a:gd name="T37" fmla="*/ 174 h 241"/>
                  <a:gd name="T38" fmla="*/ 230 w 302"/>
                  <a:gd name="T39" fmla="*/ 181 h 241"/>
                  <a:gd name="T40" fmla="*/ 219 w 302"/>
                  <a:gd name="T41" fmla="*/ 184 h 241"/>
                  <a:gd name="T42" fmla="*/ 216 w 302"/>
                  <a:gd name="T43" fmla="*/ 183 h 241"/>
                  <a:gd name="T44" fmla="*/ 219 w 302"/>
                  <a:gd name="T45" fmla="*/ 189 h 241"/>
                  <a:gd name="T46" fmla="*/ 210 w 302"/>
                  <a:gd name="T47" fmla="*/ 195 h 241"/>
                  <a:gd name="T48" fmla="*/ 203 w 302"/>
                  <a:gd name="T49" fmla="*/ 201 h 241"/>
                  <a:gd name="T50" fmla="*/ 199 w 302"/>
                  <a:gd name="T51" fmla="*/ 203 h 241"/>
                  <a:gd name="T52" fmla="*/ 189 w 302"/>
                  <a:gd name="T53" fmla="*/ 204 h 241"/>
                  <a:gd name="T54" fmla="*/ 180 w 302"/>
                  <a:gd name="T55" fmla="*/ 204 h 241"/>
                  <a:gd name="T56" fmla="*/ 169 w 302"/>
                  <a:gd name="T57" fmla="*/ 206 h 241"/>
                  <a:gd name="T58" fmla="*/ 181 w 302"/>
                  <a:gd name="T59" fmla="*/ 209 h 241"/>
                  <a:gd name="T60" fmla="*/ 181 w 302"/>
                  <a:gd name="T61" fmla="*/ 215 h 241"/>
                  <a:gd name="T62" fmla="*/ 184 w 302"/>
                  <a:gd name="T63" fmla="*/ 213 h 241"/>
                  <a:gd name="T64" fmla="*/ 176 w 302"/>
                  <a:gd name="T65" fmla="*/ 224 h 241"/>
                  <a:gd name="T66" fmla="*/ 170 w 302"/>
                  <a:gd name="T67" fmla="*/ 216 h 241"/>
                  <a:gd name="T68" fmla="*/ 170 w 302"/>
                  <a:gd name="T69" fmla="*/ 219 h 241"/>
                  <a:gd name="T70" fmla="*/ 161 w 302"/>
                  <a:gd name="T71" fmla="*/ 206 h 241"/>
                  <a:gd name="T72" fmla="*/ 161 w 302"/>
                  <a:gd name="T73" fmla="*/ 213 h 241"/>
                  <a:gd name="T74" fmla="*/ 170 w 302"/>
                  <a:gd name="T75" fmla="*/ 227 h 241"/>
                  <a:gd name="T76" fmla="*/ 163 w 302"/>
                  <a:gd name="T77" fmla="*/ 227 h 241"/>
                  <a:gd name="T78" fmla="*/ 157 w 302"/>
                  <a:gd name="T79" fmla="*/ 241 h 241"/>
                  <a:gd name="T80" fmla="*/ 141 w 302"/>
                  <a:gd name="T81" fmla="*/ 233 h 241"/>
                  <a:gd name="T82" fmla="*/ 141 w 302"/>
                  <a:gd name="T83" fmla="*/ 221 h 241"/>
                  <a:gd name="T84" fmla="*/ 135 w 302"/>
                  <a:gd name="T85" fmla="*/ 207 h 241"/>
                  <a:gd name="T86" fmla="*/ 126 w 302"/>
                  <a:gd name="T87" fmla="*/ 200 h 241"/>
                  <a:gd name="T88" fmla="*/ 123 w 302"/>
                  <a:gd name="T89" fmla="*/ 190 h 241"/>
                  <a:gd name="T90" fmla="*/ 118 w 302"/>
                  <a:gd name="T91" fmla="*/ 174 h 241"/>
                  <a:gd name="T92" fmla="*/ 109 w 302"/>
                  <a:gd name="T93" fmla="*/ 161 h 241"/>
                  <a:gd name="T94" fmla="*/ 95 w 302"/>
                  <a:gd name="T95" fmla="*/ 149 h 241"/>
                  <a:gd name="T96" fmla="*/ 94 w 302"/>
                  <a:gd name="T97" fmla="*/ 146 h 241"/>
                  <a:gd name="T98" fmla="*/ 86 w 302"/>
                  <a:gd name="T99" fmla="*/ 131 h 241"/>
                  <a:gd name="T100" fmla="*/ 74 w 302"/>
                  <a:gd name="T101" fmla="*/ 120 h 241"/>
                  <a:gd name="T102" fmla="*/ 59 w 302"/>
                  <a:gd name="T103" fmla="*/ 103 h 241"/>
                  <a:gd name="T104" fmla="*/ 49 w 302"/>
                  <a:gd name="T105" fmla="*/ 94 h 241"/>
                  <a:gd name="T106" fmla="*/ 43 w 302"/>
                  <a:gd name="T107" fmla="*/ 83 h 241"/>
                  <a:gd name="T108" fmla="*/ 32 w 302"/>
                  <a:gd name="T109" fmla="*/ 63 h 241"/>
                  <a:gd name="T110" fmla="*/ 19 w 302"/>
                  <a:gd name="T111" fmla="*/ 52 h 241"/>
                  <a:gd name="T112" fmla="*/ 3 w 302"/>
                  <a:gd name="T113" fmla="*/ 42 h 241"/>
                  <a:gd name="T114" fmla="*/ 6 w 302"/>
                  <a:gd name="T115" fmla="*/ 28 h 241"/>
                  <a:gd name="T116" fmla="*/ 16 w 302"/>
                  <a:gd name="T117" fmla="*/ 19 h 241"/>
                  <a:gd name="T118" fmla="*/ 43 w 302"/>
                  <a:gd name="T119" fmla="*/ 10 h 241"/>
                  <a:gd name="T120" fmla="*/ 55 w 302"/>
                  <a:gd name="T121" fmla="*/ 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2" h="241">
                    <a:moveTo>
                      <a:pt x="253" y="169"/>
                    </a:moveTo>
                    <a:lnTo>
                      <a:pt x="252" y="169"/>
                    </a:lnTo>
                    <a:lnTo>
                      <a:pt x="252" y="167"/>
                    </a:lnTo>
                    <a:lnTo>
                      <a:pt x="253" y="166"/>
                    </a:lnTo>
                    <a:lnTo>
                      <a:pt x="253" y="164"/>
                    </a:lnTo>
                    <a:lnTo>
                      <a:pt x="255" y="164"/>
                    </a:lnTo>
                    <a:lnTo>
                      <a:pt x="253" y="166"/>
                    </a:lnTo>
                    <a:lnTo>
                      <a:pt x="253" y="169"/>
                    </a:lnTo>
                    <a:close/>
                    <a:moveTo>
                      <a:pt x="63" y="2"/>
                    </a:moveTo>
                    <a:lnTo>
                      <a:pt x="68" y="2"/>
                    </a:lnTo>
                    <a:lnTo>
                      <a:pt x="72" y="2"/>
                    </a:lnTo>
                    <a:lnTo>
                      <a:pt x="74" y="2"/>
                    </a:lnTo>
                    <a:lnTo>
                      <a:pt x="75" y="2"/>
                    </a:lnTo>
                    <a:lnTo>
                      <a:pt x="77" y="2"/>
                    </a:lnTo>
                    <a:lnTo>
                      <a:pt x="82" y="2"/>
                    </a:lnTo>
                    <a:lnTo>
                      <a:pt x="86" y="2"/>
                    </a:lnTo>
                    <a:lnTo>
                      <a:pt x="91" y="2"/>
                    </a:lnTo>
                    <a:lnTo>
                      <a:pt x="95" y="3"/>
                    </a:lnTo>
                    <a:lnTo>
                      <a:pt x="101" y="3"/>
                    </a:lnTo>
                    <a:lnTo>
                      <a:pt x="108" y="3"/>
                    </a:lnTo>
                    <a:lnTo>
                      <a:pt x="112" y="3"/>
                    </a:lnTo>
                    <a:lnTo>
                      <a:pt x="118" y="3"/>
                    </a:lnTo>
                    <a:lnTo>
                      <a:pt x="124" y="3"/>
                    </a:lnTo>
                    <a:lnTo>
                      <a:pt x="129" y="5"/>
                    </a:lnTo>
                    <a:lnTo>
                      <a:pt x="134" y="5"/>
                    </a:lnTo>
                    <a:lnTo>
                      <a:pt x="138" y="5"/>
                    </a:lnTo>
                    <a:lnTo>
                      <a:pt x="141" y="5"/>
                    </a:lnTo>
                    <a:lnTo>
                      <a:pt x="144" y="5"/>
                    </a:lnTo>
                    <a:lnTo>
                      <a:pt x="146" y="5"/>
                    </a:lnTo>
                    <a:lnTo>
                      <a:pt x="146" y="7"/>
                    </a:lnTo>
                    <a:lnTo>
                      <a:pt x="147" y="7"/>
                    </a:lnTo>
                    <a:lnTo>
                      <a:pt x="147" y="8"/>
                    </a:lnTo>
                    <a:lnTo>
                      <a:pt x="146" y="10"/>
                    </a:lnTo>
                    <a:lnTo>
                      <a:pt x="146" y="11"/>
                    </a:lnTo>
                    <a:lnTo>
                      <a:pt x="146" y="13"/>
                    </a:lnTo>
                    <a:lnTo>
                      <a:pt x="147" y="13"/>
                    </a:lnTo>
                    <a:lnTo>
                      <a:pt x="153" y="8"/>
                    </a:lnTo>
                    <a:lnTo>
                      <a:pt x="153" y="10"/>
                    </a:lnTo>
                    <a:lnTo>
                      <a:pt x="157" y="13"/>
                    </a:lnTo>
                    <a:lnTo>
                      <a:pt x="160" y="16"/>
                    </a:lnTo>
                    <a:lnTo>
                      <a:pt x="163" y="20"/>
                    </a:lnTo>
                    <a:lnTo>
                      <a:pt x="163" y="30"/>
                    </a:lnTo>
                    <a:lnTo>
                      <a:pt x="163" y="31"/>
                    </a:lnTo>
                    <a:lnTo>
                      <a:pt x="166" y="31"/>
                    </a:lnTo>
                    <a:lnTo>
                      <a:pt x="167" y="31"/>
                    </a:lnTo>
                    <a:lnTo>
                      <a:pt x="169" y="31"/>
                    </a:lnTo>
                    <a:lnTo>
                      <a:pt x="172" y="31"/>
                    </a:lnTo>
                    <a:lnTo>
                      <a:pt x="175" y="31"/>
                    </a:lnTo>
                    <a:lnTo>
                      <a:pt x="181" y="31"/>
                    </a:lnTo>
                    <a:lnTo>
                      <a:pt x="186" y="31"/>
                    </a:lnTo>
                    <a:lnTo>
                      <a:pt x="192" y="31"/>
                    </a:lnTo>
                    <a:lnTo>
                      <a:pt x="198" y="31"/>
                    </a:lnTo>
                    <a:lnTo>
                      <a:pt x="203" y="31"/>
                    </a:lnTo>
                    <a:lnTo>
                      <a:pt x="209" y="31"/>
                    </a:lnTo>
                    <a:lnTo>
                      <a:pt x="215" y="31"/>
                    </a:lnTo>
                    <a:lnTo>
                      <a:pt x="219" y="33"/>
                    </a:lnTo>
                    <a:lnTo>
                      <a:pt x="222" y="33"/>
                    </a:lnTo>
                    <a:lnTo>
                      <a:pt x="225" y="33"/>
                    </a:lnTo>
                    <a:lnTo>
                      <a:pt x="229" y="33"/>
                    </a:lnTo>
                    <a:lnTo>
                      <a:pt x="232" y="33"/>
                    </a:lnTo>
                    <a:lnTo>
                      <a:pt x="233" y="33"/>
                    </a:lnTo>
                    <a:lnTo>
                      <a:pt x="235" y="33"/>
                    </a:lnTo>
                    <a:lnTo>
                      <a:pt x="236" y="36"/>
                    </a:lnTo>
                    <a:lnTo>
                      <a:pt x="241" y="39"/>
                    </a:lnTo>
                    <a:lnTo>
                      <a:pt x="244" y="43"/>
                    </a:lnTo>
                    <a:lnTo>
                      <a:pt x="248" y="48"/>
                    </a:lnTo>
                    <a:lnTo>
                      <a:pt x="253" y="52"/>
                    </a:lnTo>
                    <a:lnTo>
                      <a:pt x="256" y="56"/>
                    </a:lnTo>
                    <a:lnTo>
                      <a:pt x="261" y="60"/>
                    </a:lnTo>
                    <a:lnTo>
                      <a:pt x="265" y="65"/>
                    </a:lnTo>
                    <a:lnTo>
                      <a:pt x="270" y="69"/>
                    </a:lnTo>
                    <a:lnTo>
                      <a:pt x="273" y="72"/>
                    </a:lnTo>
                    <a:lnTo>
                      <a:pt x="278" y="77"/>
                    </a:lnTo>
                    <a:lnTo>
                      <a:pt x="282" y="82"/>
                    </a:lnTo>
                    <a:lnTo>
                      <a:pt x="285" y="86"/>
                    </a:lnTo>
                    <a:lnTo>
                      <a:pt x="290" y="89"/>
                    </a:lnTo>
                    <a:lnTo>
                      <a:pt x="294" y="94"/>
                    </a:lnTo>
                    <a:lnTo>
                      <a:pt x="297" y="98"/>
                    </a:lnTo>
                    <a:lnTo>
                      <a:pt x="302" y="103"/>
                    </a:lnTo>
                    <a:lnTo>
                      <a:pt x="301" y="103"/>
                    </a:lnTo>
                    <a:lnTo>
                      <a:pt x="302" y="105"/>
                    </a:lnTo>
                    <a:lnTo>
                      <a:pt x="299" y="106"/>
                    </a:lnTo>
                    <a:lnTo>
                      <a:pt x="297" y="106"/>
                    </a:lnTo>
                    <a:lnTo>
                      <a:pt x="290" y="111"/>
                    </a:lnTo>
                    <a:lnTo>
                      <a:pt x="284" y="117"/>
                    </a:lnTo>
                    <a:lnTo>
                      <a:pt x="279" y="121"/>
                    </a:lnTo>
                    <a:lnTo>
                      <a:pt x="273" y="129"/>
                    </a:lnTo>
                    <a:lnTo>
                      <a:pt x="267" y="138"/>
                    </a:lnTo>
                    <a:lnTo>
                      <a:pt x="265" y="141"/>
                    </a:lnTo>
                    <a:lnTo>
                      <a:pt x="265" y="143"/>
                    </a:lnTo>
                    <a:lnTo>
                      <a:pt x="264" y="151"/>
                    </a:lnTo>
                    <a:lnTo>
                      <a:pt x="264" y="154"/>
                    </a:lnTo>
                    <a:lnTo>
                      <a:pt x="262" y="152"/>
                    </a:lnTo>
                    <a:lnTo>
                      <a:pt x="262" y="149"/>
                    </a:lnTo>
                    <a:lnTo>
                      <a:pt x="262" y="147"/>
                    </a:lnTo>
                    <a:lnTo>
                      <a:pt x="262" y="146"/>
                    </a:lnTo>
                    <a:lnTo>
                      <a:pt x="261" y="146"/>
                    </a:lnTo>
                    <a:lnTo>
                      <a:pt x="258" y="146"/>
                    </a:lnTo>
                    <a:lnTo>
                      <a:pt x="259" y="143"/>
                    </a:lnTo>
                    <a:lnTo>
                      <a:pt x="261" y="140"/>
                    </a:lnTo>
                    <a:lnTo>
                      <a:pt x="262" y="137"/>
                    </a:lnTo>
                    <a:lnTo>
                      <a:pt x="264" y="137"/>
                    </a:lnTo>
                    <a:lnTo>
                      <a:pt x="262" y="137"/>
                    </a:lnTo>
                    <a:lnTo>
                      <a:pt x="261" y="138"/>
                    </a:lnTo>
                    <a:lnTo>
                      <a:pt x="258" y="143"/>
                    </a:lnTo>
                    <a:lnTo>
                      <a:pt x="258" y="144"/>
                    </a:lnTo>
                    <a:lnTo>
                      <a:pt x="256" y="146"/>
                    </a:lnTo>
                    <a:lnTo>
                      <a:pt x="256" y="147"/>
                    </a:lnTo>
                    <a:lnTo>
                      <a:pt x="258" y="149"/>
                    </a:lnTo>
                    <a:lnTo>
                      <a:pt x="259" y="151"/>
                    </a:lnTo>
                    <a:lnTo>
                      <a:pt x="262" y="151"/>
                    </a:lnTo>
                    <a:lnTo>
                      <a:pt x="262" y="152"/>
                    </a:lnTo>
                    <a:lnTo>
                      <a:pt x="262" y="154"/>
                    </a:lnTo>
                    <a:lnTo>
                      <a:pt x="262" y="155"/>
                    </a:lnTo>
                    <a:lnTo>
                      <a:pt x="264" y="155"/>
                    </a:lnTo>
                    <a:lnTo>
                      <a:pt x="262" y="157"/>
                    </a:lnTo>
                    <a:lnTo>
                      <a:pt x="261" y="157"/>
                    </a:lnTo>
                    <a:lnTo>
                      <a:pt x="261" y="158"/>
                    </a:lnTo>
                    <a:lnTo>
                      <a:pt x="259" y="157"/>
                    </a:lnTo>
                    <a:lnTo>
                      <a:pt x="258" y="157"/>
                    </a:lnTo>
                    <a:lnTo>
                      <a:pt x="258" y="158"/>
                    </a:lnTo>
                    <a:lnTo>
                      <a:pt x="259" y="158"/>
                    </a:lnTo>
                    <a:lnTo>
                      <a:pt x="259" y="160"/>
                    </a:lnTo>
                    <a:lnTo>
                      <a:pt x="258" y="160"/>
                    </a:lnTo>
                    <a:lnTo>
                      <a:pt x="258" y="158"/>
                    </a:lnTo>
                    <a:lnTo>
                      <a:pt x="256" y="158"/>
                    </a:lnTo>
                    <a:lnTo>
                      <a:pt x="255" y="158"/>
                    </a:lnTo>
                    <a:lnTo>
                      <a:pt x="256" y="158"/>
                    </a:lnTo>
                    <a:lnTo>
                      <a:pt x="258" y="160"/>
                    </a:lnTo>
                    <a:lnTo>
                      <a:pt x="256" y="161"/>
                    </a:lnTo>
                    <a:lnTo>
                      <a:pt x="256" y="163"/>
                    </a:lnTo>
                    <a:lnTo>
                      <a:pt x="253" y="163"/>
                    </a:lnTo>
                    <a:lnTo>
                      <a:pt x="252" y="164"/>
                    </a:lnTo>
                    <a:lnTo>
                      <a:pt x="252" y="166"/>
                    </a:lnTo>
                    <a:lnTo>
                      <a:pt x="252" y="167"/>
                    </a:lnTo>
                    <a:lnTo>
                      <a:pt x="250" y="169"/>
                    </a:lnTo>
                    <a:lnTo>
                      <a:pt x="248" y="169"/>
                    </a:lnTo>
                    <a:lnTo>
                      <a:pt x="247" y="169"/>
                    </a:lnTo>
                    <a:lnTo>
                      <a:pt x="245" y="169"/>
                    </a:lnTo>
                    <a:lnTo>
                      <a:pt x="244" y="170"/>
                    </a:lnTo>
                    <a:lnTo>
                      <a:pt x="244" y="169"/>
                    </a:lnTo>
                    <a:lnTo>
                      <a:pt x="244" y="167"/>
                    </a:lnTo>
                    <a:lnTo>
                      <a:pt x="242" y="167"/>
                    </a:lnTo>
                    <a:lnTo>
                      <a:pt x="242" y="166"/>
                    </a:lnTo>
                    <a:lnTo>
                      <a:pt x="241" y="166"/>
                    </a:lnTo>
                    <a:lnTo>
                      <a:pt x="239" y="167"/>
                    </a:lnTo>
                    <a:lnTo>
                      <a:pt x="238" y="169"/>
                    </a:lnTo>
                    <a:lnTo>
                      <a:pt x="236" y="172"/>
                    </a:lnTo>
                    <a:lnTo>
                      <a:pt x="236" y="174"/>
                    </a:lnTo>
                    <a:lnTo>
                      <a:pt x="236" y="175"/>
                    </a:lnTo>
                    <a:lnTo>
                      <a:pt x="238" y="175"/>
                    </a:lnTo>
                    <a:lnTo>
                      <a:pt x="238" y="174"/>
                    </a:lnTo>
                    <a:lnTo>
                      <a:pt x="239" y="174"/>
                    </a:lnTo>
                    <a:lnTo>
                      <a:pt x="239" y="175"/>
                    </a:lnTo>
                    <a:lnTo>
                      <a:pt x="238" y="175"/>
                    </a:lnTo>
                    <a:lnTo>
                      <a:pt x="235" y="178"/>
                    </a:lnTo>
                    <a:lnTo>
                      <a:pt x="233" y="178"/>
                    </a:lnTo>
                    <a:lnTo>
                      <a:pt x="233" y="180"/>
                    </a:lnTo>
                    <a:lnTo>
                      <a:pt x="232" y="180"/>
                    </a:lnTo>
                    <a:lnTo>
                      <a:pt x="230" y="181"/>
                    </a:lnTo>
                    <a:lnTo>
                      <a:pt x="230" y="183"/>
                    </a:lnTo>
                    <a:lnTo>
                      <a:pt x="229" y="184"/>
                    </a:lnTo>
                    <a:lnTo>
                      <a:pt x="225" y="186"/>
                    </a:lnTo>
                    <a:lnTo>
                      <a:pt x="222" y="187"/>
                    </a:lnTo>
                    <a:lnTo>
                      <a:pt x="221" y="187"/>
                    </a:lnTo>
                    <a:lnTo>
                      <a:pt x="221" y="186"/>
                    </a:lnTo>
                    <a:lnTo>
                      <a:pt x="219" y="186"/>
                    </a:lnTo>
                    <a:lnTo>
                      <a:pt x="219" y="184"/>
                    </a:lnTo>
                    <a:lnTo>
                      <a:pt x="218" y="184"/>
                    </a:lnTo>
                    <a:lnTo>
                      <a:pt x="219" y="183"/>
                    </a:lnTo>
                    <a:lnTo>
                      <a:pt x="221" y="181"/>
                    </a:lnTo>
                    <a:lnTo>
                      <a:pt x="219" y="180"/>
                    </a:lnTo>
                    <a:lnTo>
                      <a:pt x="218" y="181"/>
                    </a:lnTo>
                    <a:lnTo>
                      <a:pt x="216" y="180"/>
                    </a:lnTo>
                    <a:lnTo>
                      <a:pt x="216" y="181"/>
                    </a:lnTo>
                    <a:lnTo>
                      <a:pt x="216" y="183"/>
                    </a:lnTo>
                    <a:lnTo>
                      <a:pt x="216" y="184"/>
                    </a:lnTo>
                    <a:lnTo>
                      <a:pt x="216" y="186"/>
                    </a:lnTo>
                    <a:lnTo>
                      <a:pt x="215" y="186"/>
                    </a:lnTo>
                    <a:lnTo>
                      <a:pt x="215" y="184"/>
                    </a:lnTo>
                    <a:lnTo>
                      <a:pt x="215" y="186"/>
                    </a:lnTo>
                    <a:lnTo>
                      <a:pt x="216" y="187"/>
                    </a:lnTo>
                    <a:lnTo>
                      <a:pt x="218" y="187"/>
                    </a:lnTo>
                    <a:lnTo>
                      <a:pt x="219" y="189"/>
                    </a:lnTo>
                    <a:lnTo>
                      <a:pt x="221" y="189"/>
                    </a:lnTo>
                    <a:lnTo>
                      <a:pt x="221" y="192"/>
                    </a:lnTo>
                    <a:lnTo>
                      <a:pt x="219" y="192"/>
                    </a:lnTo>
                    <a:lnTo>
                      <a:pt x="216" y="195"/>
                    </a:lnTo>
                    <a:lnTo>
                      <a:pt x="215" y="195"/>
                    </a:lnTo>
                    <a:lnTo>
                      <a:pt x="213" y="195"/>
                    </a:lnTo>
                    <a:lnTo>
                      <a:pt x="212" y="195"/>
                    </a:lnTo>
                    <a:lnTo>
                      <a:pt x="210" y="195"/>
                    </a:lnTo>
                    <a:lnTo>
                      <a:pt x="210" y="197"/>
                    </a:lnTo>
                    <a:lnTo>
                      <a:pt x="212" y="197"/>
                    </a:lnTo>
                    <a:lnTo>
                      <a:pt x="213" y="198"/>
                    </a:lnTo>
                    <a:lnTo>
                      <a:pt x="212" y="198"/>
                    </a:lnTo>
                    <a:lnTo>
                      <a:pt x="209" y="200"/>
                    </a:lnTo>
                    <a:lnTo>
                      <a:pt x="206" y="200"/>
                    </a:lnTo>
                    <a:lnTo>
                      <a:pt x="204" y="200"/>
                    </a:lnTo>
                    <a:lnTo>
                      <a:pt x="203" y="201"/>
                    </a:lnTo>
                    <a:lnTo>
                      <a:pt x="201" y="201"/>
                    </a:lnTo>
                    <a:lnTo>
                      <a:pt x="199" y="201"/>
                    </a:lnTo>
                    <a:lnTo>
                      <a:pt x="198" y="198"/>
                    </a:lnTo>
                    <a:lnTo>
                      <a:pt x="196" y="198"/>
                    </a:lnTo>
                    <a:lnTo>
                      <a:pt x="195" y="198"/>
                    </a:lnTo>
                    <a:lnTo>
                      <a:pt x="196" y="198"/>
                    </a:lnTo>
                    <a:lnTo>
                      <a:pt x="199" y="201"/>
                    </a:lnTo>
                    <a:lnTo>
                      <a:pt x="199" y="203"/>
                    </a:lnTo>
                    <a:lnTo>
                      <a:pt x="198" y="203"/>
                    </a:lnTo>
                    <a:lnTo>
                      <a:pt x="198" y="204"/>
                    </a:lnTo>
                    <a:lnTo>
                      <a:pt x="193" y="207"/>
                    </a:lnTo>
                    <a:lnTo>
                      <a:pt x="192" y="207"/>
                    </a:lnTo>
                    <a:lnTo>
                      <a:pt x="190" y="207"/>
                    </a:lnTo>
                    <a:lnTo>
                      <a:pt x="190" y="206"/>
                    </a:lnTo>
                    <a:lnTo>
                      <a:pt x="190" y="204"/>
                    </a:lnTo>
                    <a:lnTo>
                      <a:pt x="189" y="204"/>
                    </a:lnTo>
                    <a:lnTo>
                      <a:pt x="189" y="206"/>
                    </a:lnTo>
                    <a:lnTo>
                      <a:pt x="189" y="207"/>
                    </a:lnTo>
                    <a:lnTo>
                      <a:pt x="187" y="209"/>
                    </a:lnTo>
                    <a:lnTo>
                      <a:pt x="186" y="207"/>
                    </a:lnTo>
                    <a:lnTo>
                      <a:pt x="184" y="206"/>
                    </a:lnTo>
                    <a:lnTo>
                      <a:pt x="183" y="206"/>
                    </a:lnTo>
                    <a:lnTo>
                      <a:pt x="181" y="206"/>
                    </a:lnTo>
                    <a:lnTo>
                      <a:pt x="180" y="204"/>
                    </a:lnTo>
                    <a:lnTo>
                      <a:pt x="178" y="203"/>
                    </a:lnTo>
                    <a:lnTo>
                      <a:pt x="178" y="204"/>
                    </a:lnTo>
                    <a:lnTo>
                      <a:pt x="178" y="206"/>
                    </a:lnTo>
                    <a:lnTo>
                      <a:pt x="176" y="206"/>
                    </a:lnTo>
                    <a:lnTo>
                      <a:pt x="173" y="204"/>
                    </a:lnTo>
                    <a:lnTo>
                      <a:pt x="170" y="204"/>
                    </a:lnTo>
                    <a:lnTo>
                      <a:pt x="170" y="206"/>
                    </a:lnTo>
                    <a:lnTo>
                      <a:pt x="169" y="206"/>
                    </a:lnTo>
                    <a:lnTo>
                      <a:pt x="170" y="207"/>
                    </a:lnTo>
                    <a:lnTo>
                      <a:pt x="170" y="206"/>
                    </a:lnTo>
                    <a:lnTo>
                      <a:pt x="176" y="207"/>
                    </a:lnTo>
                    <a:lnTo>
                      <a:pt x="178" y="207"/>
                    </a:lnTo>
                    <a:lnTo>
                      <a:pt x="180" y="207"/>
                    </a:lnTo>
                    <a:lnTo>
                      <a:pt x="181" y="209"/>
                    </a:lnTo>
                    <a:lnTo>
                      <a:pt x="183" y="209"/>
                    </a:lnTo>
                    <a:lnTo>
                      <a:pt x="181" y="209"/>
                    </a:lnTo>
                    <a:lnTo>
                      <a:pt x="178" y="209"/>
                    </a:lnTo>
                    <a:lnTo>
                      <a:pt x="176" y="209"/>
                    </a:lnTo>
                    <a:lnTo>
                      <a:pt x="175" y="210"/>
                    </a:lnTo>
                    <a:lnTo>
                      <a:pt x="181" y="210"/>
                    </a:lnTo>
                    <a:lnTo>
                      <a:pt x="183" y="210"/>
                    </a:lnTo>
                    <a:lnTo>
                      <a:pt x="184" y="212"/>
                    </a:lnTo>
                    <a:lnTo>
                      <a:pt x="183" y="213"/>
                    </a:lnTo>
                    <a:lnTo>
                      <a:pt x="181" y="215"/>
                    </a:lnTo>
                    <a:lnTo>
                      <a:pt x="180" y="216"/>
                    </a:lnTo>
                    <a:lnTo>
                      <a:pt x="178" y="218"/>
                    </a:lnTo>
                    <a:lnTo>
                      <a:pt x="180" y="218"/>
                    </a:lnTo>
                    <a:lnTo>
                      <a:pt x="181" y="218"/>
                    </a:lnTo>
                    <a:lnTo>
                      <a:pt x="183" y="216"/>
                    </a:lnTo>
                    <a:lnTo>
                      <a:pt x="183" y="215"/>
                    </a:lnTo>
                    <a:lnTo>
                      <a:pt x="184" y="215"/>
                    </a:lnTo>
                    <a:lnTo>
                      <a:pt x="184" y="213"/>
                    </a:lnTo>
                    <a:lnTo>
                      <a:pt x="186" y="213"/>
                    </a:lnTo>
                    <a:lnTo>
                      <a:pt x="186" y="215"/>
                    </a:lnTo>
                    <a:lnTo>
                      <a:pt x="184" y="216"/>
                    </a:lnTo>
                    <a:lnTo>
                      <a:pt x="184" y="218"/>
                    </a:lnTo>
                    <a:lnTo>
                      <a:pt x="183" y="218"/>
                    </a:lnTo>
                    <a:lnTo>
                      <a:pt x="183" y="219"/>
                    </a:lnTo>
                    <a:lnTo>
                      <a:pt x="178" y="223"/>
                    </a:lnTo>
                    <a:lnTo>
                      <a:pt x="176" y="224"/>
                    </a:lnTo>
                    <a:lnTo>
                      <a:pt x="176" y="223"/>
                    </a:lnTo>
                    <a:lnTo>
                      <a:pt x="175" y="223"/>
                    </a:lnTo>
                    <a:lnTo>
                      <a:pt x="173" y="224"/>
                    </a:lnTo>
                    <a:lnTo>
                      <a:pt x="172" y="224"/>
                    </a:lnTo>
                    <a:lnTo>
                      <a:pt x="172" y="223"/>
                    </a:lnTo>
                    <a:lnTo>
                      <a:pt x="172" y="219"/>
                    </a:lnTo>
                    <a:lnTo>
                      <a:pt x="173" y="215"/>
                    </a:lnTo>
                    <a:lnTo>
                      <a:pt x="170" y="216"/>
                    </a:lnTo>
                    <a:lnTo>
                      <a:pt x="172" y="210"/>
                    </a:lnTo>
                    <a:lnTo>
                      <a:pt x="170" y="209"/>
                    </a:lnTo>
                    <a:lnTo>
                      <a:pt x="169" y="209"/>
                    </a:lnTo>
                    <a:lnTo>
                      <a:pt x="169" y="210"/>
                    </a:lnTo>
                    <a:lnTo>
                      <a:pt x="170" y="210"/>
                    </a:lnTo>
                    <a:lnTo>
                      <a:pt x="170" y="212"/>
                    </a:lnTo>
                    <a:lnTo>
                      <a:pt x="170" y="218"/>
                    </a:lnTo>
                    <a:lnTo>
                      <a:pt x="170" y="219"/>
                    </a:lnTo>
                    <a:lnTo>
                      <a:pt x="170" y="221"/>
                    </a:lnTo>
                    <a:lnTo>
                      <a:pt x="169" y="221"/>
                    </a:lnTo>
                    <a:lnTo>
                      <a:pt x="164" y="216"/>
                    </a:lnTo>
                    <a:lnTo>
                      <a:pt x="163" y="213"/>
                    </a:lnTo>
                    <a:lnTo>
                      <a:pt x="163" y="210"/>
                    </a:lnTo>
                    <a:lnTo>
                      <a:pt x="163" y="209"/>
                    </a:lnTo>
                    <a:lnTo>
                      <a:pt x="163" y="207"/>
                    </a:lnTo>
                    <a:lnTo>
                      <a:pt x="161" y="206"/>
                    </a:lnTo>
                    <a:lnTo>
                      <a:pt x="160" y="204"/>
                    </a:lnTo>
                    <a:lnTo>
                      <a:pt x="158" y="204"/>
                    </a:lnTo>
                    <a:lnTo>
                      <a:pt x="160" y="204"/>
                    </a:lnTo>
                    <a:lnTo>
                      <a:pt x="160" y="207"/>
                    </a:lnTo>
                    <a:lnTo>
                      <a:pt x="161" y="207"/>
                    </a:lnTo>
                    <a:lnTo>
                      <a:pt x="161" y="209"/>
                    </a:lnTo>
                    <a:lnTo>
                      <a:pt x="160" y="210"/>
                    </a:lnTo>
                    <a:lnTo>
                      <a:pt x="161" y="213"/>
                    </a:lnTo>
                    <a:lnTo>
                      <a:pt x="163" y="215"/>
                    </a:lnTo>
                    <a:lnTo>
                      <a:pt x="163" y="218"/>
                    </a:lnTo>
                    <a:lnTo>
                      <a:pt x="163" y="219"/>
                    </a:lnTo>
                    <a:lnTo>
                      <a:pt x="163" y="221"/>
                    </a:lnTo>
                    <a:lnTo>
                      <a:pt x="166" y="224"/>
                    </a:lnTo>
                    <a:lnTo>
                      <a:pt x="167" y="224"/>
                    </a:lnTo>
                    <a:lnTo>
                      <a:pt x="169" y="226"/>
                    </a:lnTo>
                    <a:lnTo>
                      <a:pt x="170" y="227"/>
                    </a:lnTo>
                    <a:lnTo>
                      <a:pt x="169" y="229"/>
                    </a:lnTo>
                    <a:lnTo>
                      <a:pt x="167" y="230"/>
                    </a:lnTo>
                    <a:lnTo>
                      <a:pt x="166" y="233"/>
                    </a:lnTo>
                    <a:lnTo>
                      <a:pt x="161" y="236"/>
                    </a:lnTo>
                    <a:lnTo>
                      <a:pt x="161" y="233"/>
                    </a:lnTo>
                    <a:lnTo>
                      <a:pt x="163" y="229"/>
                    </a:lnTo>
                    <a:lnTo>
                      <a:pt x="163" y="226"/>
                    </a:lnTo>
                    <a:lnTo>
                      <a:pt x="163" y="227"/>
                    </a:lnTo>
                    <a:lnTo>
                      <a:pt x="163" y="229"/>
                    </a:lnTo>
                    <a:lnTo>
                      <a:pt x="161" y="230"/>
                    </a:lnTo>
                    <a:lnTo>
                      <a:pt x="161" y="232"/>
                    </a:lnTo>
                    <a:lnTo>
                      <a:pt x="160" y="232"/>
                    </a:lnTo>
                    <a:lnTo>
                      <a:pt x="160" y="233"/>
                    </a:lnTo>
                    <a:lnTo>
                      <a:pt x="160" y="235"/>
                    </a:lnTo>
                    <a:lnTo>
                      <a:pt x="157" y="239"/>
                    </a:lnTo>
                    <a:lnTo>
                      <a:pt x="157" y="241"/>
                    </a:lnTo>
                    <a:lnTo>
                      <a:pt x="155" y="241"/>
                    </a:lnTo>
                    <a:lnTo>
                      <a:pt x="153" y="241"/>
                    </a:lnTo>
                    <a:lnTo>
                      <a:pt x="152" y="239"/>
                    </a:lnTo>
                    <a:lnTo>
                      <a:pt x="149" y="238"/>
                    </a:lnTo>
                    <a:lnTo>
                      <a:pt x="147" y="238"/>
                    </a:lnTo>
                    <a:lnTo>
                      <a:pt x="144" y="238"/>
                    </a:lnTo>
                    <a:lnTo>
                      <a:pt x="141" y="235"/>
                    </a:lnTo>
                    <a:lnTo>
                      <a:pt x="141" y="233"/>
                    </a:lnTo>
                    <a:lnTo>
                      <a:pt x="141" y="232"/>
                    </a:lnTo>
                    <a:lnTo>
                      <a:pt x="140" y="230"/>
                    </a:lnTo>
                    <a:lnTo>
                      <a:pt x="140" y="229"/>
                    </a:lnTo>
                    <a:lnTo>
                      <a:pt x="140" y="227"/>
                    </a:lnTo>
                    <a:lnTo>
                      <a:pt x="140" y="226"/>
                    </a:lnTo>
                    <a:lnTo>
                      <a:pt x="140" y="224"/>
                    </a:lnTo>
                    <a:lnTo>
                      <a:pt x="141" y="223"/>
                    </a:lnTo>
                    <a:lnTo>
                      <a:pt x="141" y="221"/>
                    </a:lnTo>
                    <a:lnTo>
                      <a:pt x="141" y="219"/>
                    </a:lnTo>
                    <a:lnTo>
                      <a:pt x="140" y="219"/>
                    </a:lnTo>
                    <a:lnTo>
                      <a:pt x="140" y="218"/>
                    </a:lnTo>
                    <a:lnTo>
                      <a:pt x="138" y="218"/>
                    </a:lnTo>
                    <a:lnTo>
                      <a:pt x="137" y="212"/>
                    </a:lnTo>
                    <a:lnTo>
                      <a:pt x="137" y="209"/>
                    </a:lnTo>
                    <a:lnTo>
                      <a:pt x="137" y="207"/>
                    </a:lnTo>
                    <a:lnTo>
                      <a:pt x="135" y="207"/>
                    </a:lnTo>
                    <a:lnTo>
                      <a:pt x="135" y="206"/>
                    </a:lnTo>
                    <a:lnTo>
                      <a:pt x="134" y="204"/>
                    </a:lnTo>
                    <a:lnTo>
                      <a:pt x="132" y="204"/>
                    </a:lnTo>
                    <a:lnTo>
                      <a:pt x="131" y="203"/>
                    </a:lnTo>
                    <a:lnTo>
                      <a:pt x="131" y="201"/>
                    </a:lnTo>
                    <a:lnTo>
                      <a:pt x="129" y="201"/>
                    </a:lnTo>
                    <a:lnTo>
                      <a:pt x="127" y="201"/>
                    </a:lnTo>
                    <a:lnTo>
                      <a:pt x="126" y="200"/>
                    </a:lnTo>
                    <a:lnTo>
                      <a:pt x="124" y="200"/>
                    </a:lnTo>
                    <a:lnTo>
                      <a:pt x="124" y="198"/>
                    </a:lnTo>
                    <a:lnTo>
                      <a:pt x="124" y="197"/>
                    </a:lnTo>
                    <a:lnTo>
                      <a:pt x="124" y="195"/>
                    </a:lnTo>
                    <a:lnTo>
                      <a:pt x="124" y="193"/>
                    </a:lnTo>
                    <a:lnTo>
                      <a:pt x="124" y="192"/>
                    </a:lnTo>
                    <a:lnTo>
                      <a:pt x="123" y="192"/>
                    </a:lnTo>
                    <a:lnTo>
                      <a:pt x="123" y="190"/>
                    </a:lnTo>
                    <a:lnTo>
                      <a:pt x="124" y="189"/>
                    </a:lnTo>
                    <a:lnTo>
                      <a:pt x="123" y="187"/>
                    </a:lnTo>
                    <a:lnTo>
                      <a:pt x="123" y="186"/>
                    </a:lnTo>
                    <a:lnTo>
                      <a:pt x="123" y="184"/>
                    </a:lnTo>
                    <a:lnTo>
                      <a:pt x="123" y="183"/>
                    </a:lnTo>
                    <a:lnTo>
                      <a:pt x="121" y="181"/>
                    </a:lnTo>
                    <a:lnTo>
                      <a:pt x="118" y="175"/>
                    </a:lnTo>
                    <a:lnTo>
                      <a:pt x="118" y="174"/>
                    </a:lnTo>
                    <a:lnTo>
                      <a:pt x="118" y="170"/>
                    </a:lnTo>
                    <a:lnTo>
                      <a:pt x="118" y="169"/>
                    </a:lnTo>
                    <a:lnTo>
                      <a:pt x="117" y="167"/>
                    </a:lnTo>
                    <a:lnTo>
                      <a:pt x="117" y="166"/>
                    </a:lnTo>
                    <a:lnTo>
                      <a:pt x="115" y="166"/>
                    </a:lnTo>
                    <a:lnTo>
                      <a:pt x="114" y="164"/>
                    </a:lnTo>
                    <a:lnTo>
                      <a:pt x="112" y="163"/>
                    </a:lnTo>
                    <a:lnTo>
                      <a:pt x="109" y="161"/>
                    </a:lnTo>
                    <a:lnTo>
                      <a:pt x="103" y="160"/>
                    </a:lnTo>
                    <a:lnTo>
                      <a:pt x="101" y="158"/>
                    </a:lnTo>
                    <a:lnTo>
                      <a:pt x="101" y="157"/>
                    </a:lnTo>
                    <a:lnTo>
                      <a:pt x="101" y="154"/>
                    </a:lnTo>
                    <a:lnTo>
                      <a:pt x="100" y="154"/>
                    </a:lnTo>
                    <a:lnTo>
                      <a:pt x="98" y="152"/>
                    </a:lnTo>
                    <a:lnTo>
                      <a:pt x="97" y="152"/>
                    </a:lnTo>
                    <a:lnTo>
                      <a:pt x="95" y="149"/>
                    </a:lnTo>
                    <a:lnTo>
                      <a:pt x="97" y="149"/>
                    </a:lnTo>
                    <a:lnTo>
                      <a:pt x="97" y="147"/>
                    </a:lnTo>
                    <a:lnTo>
                      <a:pt x="95" y="146"/>
                    </a:lnTo>
                    <a:lnTo>
                      <a:pt x="97" y="146"/>
                    </a:lnTo>
                    <a:lnTo>
                      <a:pt x="95" y="146"/>
                    </a:lnTo>
                    <a:lnTo>
                      <a:pt x="95" y="144"/>
                    </a:lnTo>
                    <a:lnTo>
                      <a:pt x="94" y="144"/>
                    </a:lnTo>
                    <a:lnTo>
                      <a:pt x="94" y="146"/>
                    </a:lnTo>
                    <a:lnTo>
                      <a:pt x="91" y="141"/>
                    </a:lnTo>
                    <a:lnTo>
                      <a:pt x="91" y="140"/>
                    </a:lnTo>
                    <a:lnTo>
                      <a:pt x="91" y="138"/>
                    </a:lnTo>
                    <a:lnTo>
                      <a:pt x="91" y="137"/>
                    </a:lnTo>
                    <a:lnTo>
                      <a:pt x="91" y="135"/>
                    </a:lnTo>
                    <a:lnTo>
                      <a:pt x="91" y="134"/>
                    </a:lnTo>
                    <a:lnTo>
                      <a:pt x="88" y="132"/>
                    </a:lnTo>
                    <a:lnTo>
                      <a:pt x="86" y="131"/>
                    </a:lnTo>
                    <a:lnTo>
                      <a:pt x="83" y="128"/>
                    </a:lnTo>
                    <a:lnTo>
                      <a:pt x="83" y="126"/>
                    </a:lnTo>
                    <a:lnTo>
                      <a:pt x="82" y="126"/>
                    </a:lnTo>
                    <a:lnTo>
                      <a:pt x="78" y="125"/>
                    </a:lnTo>
                    <a:lnTo>
                      <a:pt x="77" y="125"/>
                    </a:lnTo>
                    <a:lnTo>
                      <a:pt x="75" y="123"/>
                    </a:lnTo>
                    <a:lnTo>
                      <a:pt x="74" y="121"/>
                    </a:lnTo>
                    <a:lnTo>
                      <a:pt x="74" y="120"/>
                    </a:lnTo>
                    <a:lnTo>
                      <a:pt x="72" y="117"/>
                    </a:lnTo>
                    <a:lnTo>
                      <a:pt x="72" y="115"/>
                    </a:lnTo>
                    <a:lnTo>
                      <a:pt x="71" y="112"/>
                    </a:lnTo>
                    <a:lnTo>
                      <a:pt x="69" y="111"/>
                    </a:lnTo>
                    <a:lnTo>
                      <a:pt x="66" y="108"/>
                    </a:lnTo>
                    <a:lnTo>
                      <a:pt x="63" y="106"/>
                    </a:lnTo>
                    <a:lnTo>
                      <a:pt x="62" y="105"/>
                    </a:lnTo>
                    <a:lnTo>
                      <a:pt x="59" y="103"/>
                    </a:lnTo>
                    <a:lnTo>
                      <a:pt x="57" y="102"/>
                    </a:lnTo>
                    <a:lnTo>
                      <a:pt x="55" y="100"/>
                    </a:lnTo>
                    <a:lnTo>
                      <a:pt x="54" y="98"/>
                    </a:lnTo>
                    <a:lnTo>
                      <a:pt x="54" y="97"/>
                    </a:lnTo>
                    <a:lnTo>
                      <a:pt x="52" y="97"/>
                    </a:lnTo>
                    <a:lnTo>
                      <a:pt x="51" y="97"/>
                    </a:lnTo>
                    <a:lnTo>
                      <a:pt x="51" y="95"/>
                    </a:lnTo>
                    <a:lnTo>
                      <a:pt x="49" y="94"/>
                    </a:lnTo>
                    <a:lnTo>
                      <a:pt x="49" y="92"/>
                    </a:lnTo>
                    <a:lnTo>
                      <a:pt x="48" y="91"/>
                    </a:lnTo>
                    <a:lnTo>
                      <a:pt x="48" y="89"/>
                    </a:lnTo>
                    <a:lnTo>
                      <a:pt x="46" y="89"/>
                    </a:lnTo>
                    <a:lnTo>
                      <a:pt x="46" y="88"/>
                    </a:lnTo>
                    <a:lnTo>
                      <a:pt x="45" y="85"/>
                    </a:lnTo>
                    <a:lnTo>
                      <a:pt x="45" y="83"/>
                    </a:lnTo>
                    <a:lnTo>
                      <a:pt x="43" y="83"/>
                    </a:lnTo>
                    <a:lnTo>
                      <a:pt x="42" y="83"/>
                    </a:lnTo>
                    <a:lnTo>
                      <a:pt x="40" y="82"/>
                    </a:lnTo>
                    <a:lnTo>
                      <a:pt x="40" y="80"/>
                    </a:lnTo>
                    <a:lnTo>
                      <a:pt x="39" y="72"/>
                    </a:lnTo>
                    <a:lnTo>
                      <a:pt x="39" y="71"/>
                    </a:lnTo>
                    <a:lnTo>
                      <a:pt x="34" y="66"/>
                    </a:lnTo>
                    <a:lnTo>
                      <a:pt x="34" y="65"/>
                    </a:lnTo>
                    <a:lnTo>
                      <a:pt x="32" y="63"/>
                    </a:lnTo>
                    <a:lnTo>
                      <a:pt x="32" y="60"/>
                    </a:lnTo>
                    <a:lnTo>
                      <a:pt x="32" y="59"/>
                    </a:lnTo>
                    <a:lnTo>
                      <a:pt x="29" y="57"/>
                    </a:lnTo>
                    <a:lnTo>
                      <a:pt x="25" y="57"/>
                    </a:lnTo>
                    <a:lnTo>
                      <a:pt x="22" y="57"/>
                    </a:lnTo>
                    <a:lnTo>
                      <a:pt x="20" y="56"/>
                    </a:lnTo>
                    <a:lnTo>
                      <a:pt x="19" y="54"/>
                    </a:lnTo>
                    <a:lnTo>
                      <a:pt x="19" y="52"/>
                    </a:lnTo>
                    <a:lnTo>
                      <a:pt x="17" y="52"/>
                    </a:lnTo>
                    <a:lnTo>
                      <a:pt x="16" y="49"/>
                    </a:lnTo>
                    <a:lnTo>
                      <a:pt x="13" y="49"/>
                    </a:lnTo>
                    <a:lnTo>
                      <a:pt x="13" y="48"/>
                    </a:lnTo>
                    <a:lnTo>
                      <a:pt x="13" y="46"/>
                    </a:lnTo>
                    <a:lnTo>
                      <a:pt x="11" y="48"/>
                    </a:lnTo>
                    <a:lnTo>
                      <a:pt x="8" y="46"/>
                    </a:lnTo>
                    <a:lnTo>
                      <a:pt x="3" y="42"/>
                    </a:lnTo>
                    <a:lnTo>
                      <a:pt x="0" y="40"/>
                    </a:lnTo>
                    <a:lnTo>
                      <a:pt x="2" y="36"/>
                    </a:lnTo>
                    <a:lnTo>
                      <a:pt x="3" y="34"/>
                    </a:lnTo>
                    <a:lnTo>
                      <a:pt x="3" y="33"/>
                    </a:lnTo>
                    <a:lnTo>
                      <a:pt x="3" y="31"/>
                    </a:lnTo>
                    <a:lnTo>
                      <a:pt x="5" y="30"/>
                    </a:lnTo>
                    <a:lnTo>
                      <a:pt x="6" y="30"/>
                    </a:lnTo>
                    <a:lnTo>
                      <a:pt x="6" y="28"/>
                    </a:lnTo>
                    <a:lnTo>
                      <a:pt x="8" y="26"/>
                    </a:lnTo>
                    <a:lnTo>
                      <a:pt x="10" y="26"/>
                    </a:lnTo>
                    <a:lnTo>
                      <a:pt x="11" y="25"/>
                    </a:lnTo>
                    <a:lnTo>
                      <a:pt x="11" y="23"/>
                    </a:lnTo>
                    <a:lnTo>
                      <a:pt x="13" y="22"/>
                    </a:lnTo>
                    <a:lnTo>
                      <a:pt x="14" y="22"/>
                    </a:lnTo>
                    <a:lnTo>
                      <a:pt x="16" y="20"/>
                    </a:lnTo>
                    <a:lnTo>
                      <a:pt x="16" y="19"/>
                    </a:lnTo>
                    <a:lnTo>
                      <a:pt x="16" y="17"/>
                    </a:lnTo>
                    <a:lnTo>
                      <a:pt x="17" y="17"/>
                    </a:lnTo>
                    <a:lnTo>
                      <a:pt x="36" y="11"/>
                    </a:lnTo>
                    <a:lnTo>
                      <a:pt x="37" y="11"/>
                    </a:lnTo>
                    <a:lnTo>
                      <a:pt x="39" y="11"/>
                    </a:lnTo>
                    <a:lnTo>
                      <a:pt x="40" y="11"/>
                    </a:lnTo>
                    <a:lnTo>
                      <a:pt x="42" y="10"/>
                    </a:lnTo>
                    <a:lnTo>
                      <a:pt x="43" y="10"/>
                    </a:lnTo>
                    <a:lnTo>
                      <a:pt x="43" y="8"/>
                    </a:lnTo>
                    <a:lnTo>
                      <a:pt x="45" y="8"/>
                    </a:lnTo>
                    <a:lnTo>
                      <a:pt x="46" y="7"/>
                    </a:lnTo>
                    <a:lnTo>
                      <a:pt x="48" y="7"/>
                    </a:lnTo>
                    <a:lnTo>
                      <a:pt x="51" y="5"/>
                    </a:lnTo>
                    <a:lnTo>
                      <a:pt x="52" y="5"/>
                    </a:lnTo>
                    <a:lnTo>
                      <a:pt x="54" y="5"/>
                    </a:lnTo>
                    <a:lnTo>
                      <a:pt x="55" y="5"/>
                    </a:lnTo>
                    <a:lnTo>
                      <a:pt x="55" y="3"/>
                    </a:lnTo>
                    <a:lnTo>
                      <a:pt x="59" y="3"/>
                    </a:lnTo>
                    <a:lnTo>
                      <a:pt x="60" y="2"/>
                    </a:lnTo>
                    <a:lnTo>
                      <a:pt x="60" y="0"/>
                    </a:lnTo>
                    <a:lnTo>
                      <a:pt x="62" y="0"/>
                    </a:lnTo>
                    <a:lnTo>
                      <a:pt x="63" y="0"/>
                    </a:lnTo>
                    <a:lnTo>
                      <a:pt x="63" y="2"/>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1" name="Freeform 380">
                <a:extLst>
                  <a:ext uri="{FF2B5EF4-FFF2-40B4-BE49-F238E27FC236}">
                    <a16:creationId xmlns:a16="http://schemas.microsoft.com/office/drawing/2014/main" id="{4EB2E840-9F4E-48B3-982C-FDD294408B5D}"/>
                  </a:ext>
                </a:extLst>
              </p:cNvPr>
              <p:cNvSpPr>
                <a:spLocks/>
              </p:cNvSpPr>
              <p:nvPr/>
            </p:nvSpPr>
            <p:spPr bwMode="auto">
              <a:xfrm>
                <a:off x="1567224" y="5916176"/>
                <a:ext cx="150927" cy="271907"/>
              </a:xfrm>
              <a:custGeom>
                <a:avLst/>
                <a:gdLst>
                  <a:gd name="T0" fmla="*/ 234 w 252"/>
                  <a:gd name="T1" fmla="*/ 20 h 454"/>
                  <a:gd name="T2" fmla="*/ 240 w 252"/>
                  <a:gd name="T3" fmla="*/ 35 h 454"/>
                  <a:gd name="T4" fmla="*/ 248 w 252"/>
                  <a:gd name="T5" fmla="*/ 58 h 454"/>
                  <a:gd name="T6" fmla="*/ 252 w 252"/>
                  <a:gd name="T7" fmla="*/ 116 h 454"/>
                  <a:gd name="T8" fmla="*/ 252 w 252"/>
                  <a:gd name="T9" fmla="*/ 201 h 454"/>
                  <a:gd name="T10" fmla="*/ 248 w 252"/>
                  <a:gd name="T11" fmla="*/ 265 h 454"/>
                  <a:gd name="T12" fmla="*/ 243 w 252"/>
                  <a:gd name="T13" fmla="*/ 283 h 454"/>
                  <a:gd name="T14" fmla="*/ 251 w 252"/>
                  <a:gd name="T15" fmla="*/ 294 h 454"/>
                  <a:gd name="T16" fmla="*/ 252 w 252"/>
                  <a:gd name="T17" fmla="*/ 308 h 454"/>
                  <a:gd name="T18" fmla="*/ 246 w 252"/>
                  <a:gd name="T19" fmla="*/ 322 h 454"/>
                  <a:gd name="T20" fmla="*/ 243 w 252"/>
                  <a:gd name="T21" fmla="*/ 326 h 454"/>
                  <a:gd name="T22" fmla="*/ 242 w 252"/>
                  <a:gd name="T23" fmla="*/ 334 h 454"/>
                  <a:gd name="T24" fmla="*/ 236 w 252"/>
                  <a:gd name="T25" fmla="*/ 342 h 454"/>
                  <a:gd name="T26" fmla="*/ 229 w 252"/>
                  <a:gd name="T27" fmla="*/ 348 h 454"/>
                  <a:gd name="T28" fmla="*/ 225 w 252"/>
                  <a:gd name="T29" fmla="*/ 352 h 454"/>
                  <a:gd name="T30" fmla="*/ 226 w 252"/>
                  <a:gd name="T31" fmla="*/ 362 h 454"/>
                  <a:gd name="T32" fmla="*/ 223 w 252"/>
                  <a:gd name="T33" fmla="*/ 365 h 454"/>
                  <a:gd name="T34" fmla="*/ 219 w 252"/>
                  <a:gd name="T35" fmla="*/ 372 h 454"/>
                  <a:gd name="T36" fmla="*/ 220 w 252"/>
                  <a:gd name="T37" fmla="*/ 380 h 454"/>
                  <a:gd name="T38" fmla="*/ 220 w 252"/>
                  <a:gd name="T39" fmla="*/ 386 h 454"/>
                  <a:gd name="T40" fmla="*/ 219 w 252"/>
                  <a:gd name="T41" fmla="*/ 391 h 454"/>
                  <a:gd name="T42" fmla="*/ 213 w 252"/>
                  <a:gd name="T43" fmla="*/ 403 h 454"/>
                  <a:gd name="T44" fmla="*/ 203 w 252"/>
                  <a:gd name="T45" fmla="*/ 417 h 454"/>
                  <a:gd name="T46" fmla="*/ 191 w 252"/>
                  <a:gd name="T47" fmla="*/ 421 h 454"/>
                  <a:gd name="T48" fmla="*/ 194 w 252"/>
                  <a:gd name="T49" fmla="*/ 441 h 454"/>
                  <a:gd name="T50" fmla="*/ 162 w 252"/>
                  <a:gd name="T51" fmla="*/ 434 h 454"/>
                  <a:gd name="T52" fmla="*/ 148 w 252"/>
                  <a:gd name="T53" fmla="*/ 447 h 454"/>
                  <a:gd name="T54" fmla="*/ 147 w 252"/>
                  <a:gd name="T55" fmla="*/ 452 h 454"/>
                  <a:gd name="T56" fmla="*/ 139 w 252"/>
                  <a:gd name="T57" fmla="*/ 447 h 454"/>
                  <a:gd name="T58" fmla="*/ 136 w 252"/>
                  <a:gd name="T59" fmla="*/ 449 h 454"/>
                  <a:gd name="T60" fmla="*/ 130 w 252"/>
                  <a:gd name="T61" fmla="*/ 434 h 454"/>
                  <a:gd name="T62" fmla="*/ 131 w 252"/>
                  <a:gd name="T63" fmla="*/ 421 h 454"/>
                  <a:gd name="T64" fmla="*/ 127 w 252"/>
                  <a:gd name="T65" fmla="*/ 404 h 454"/>
                  <a:gd name="T66" fmla="*/ 118 w 252"/>
                  <a:gd name="T67" fmla="*/ 392 h 454"/>
                  <a:gd name="T68" fmla="*/ 101 w 252"/>
                  <a:gd name="T69" fmla="*/ 377 h 454"/>
                  <a:gd name="T70" fmla="*/ 87 w 252"/>
                  <a:gd name="T71" fmla="*/ 369 h 454"/>
                  <a:gd name="T72" fmla="*/ 75 w 252"/>
                  <a:gd name="T73" fmla="*/ 357 h 454"/>
                  <a:gd name="T74" fmla="*/ 76 w 252"/>
                  <a:gd name="T75" fmla="*/ 339 h 454"/>
                  <a:gd name="T76" fmla="*/ 85 w 252"/>
                  <a:gd name="T77" fmla="*/ 311 h 454"/>
                  <a:gd name="T78" fmla="*/ 75 w 252"/>
                  <a:gd name="T79" fmla="*/ 297 h 454"/>
                  <a:gd name="T80" fmla="*/ 56 w 252"/>
                  <a:gd name="T81" fmla="*/ 302 h 454"/>
                  <a:gd name="T82" fmla="*/ 52 w 252"/>
                  <a:gd name="T83" fmla="*/ 286 h 454"/>
                  <a:gd name="T84" fmla="*/ 50 w 252"/>
                  <a:gd name="T85" fmla="*/ 276 h 454"/>
                  <a:gd name="T86" fmla="*/ 29 w 252"/>
                  <a:gd name="T87" fmla="*/ 254 h 454"/>
                  <a:gd name="T88" fmla="*/ 9 w 252"/>
                  <a:gd name="T89" fmla="*/ 230 h 454"/>
                  <a:gd name="T90" fmla="*/ 6 w 252"/>
                  <a:gd name="T91" fmla="*/ 218 h 454"/>
                  <a:gd name="T92" fmla="*/ 0 w 252"/>
                  <a:gd name="T93" fmla="*/ 196 h 454"/>
                  <a:gd name="T94" fmla="*/ 9 w 252"/>
                  <a:gd name="T95" fmla="*/ 176 h 454"/>
                  <a:gd name="T96" fmla="*/ 7 w 252"/>
                  <a:gd name="T97" fmla="*/ 164 h 454"/>
                  <a:gd name="T98" fmla="*/ 21 w 252"/>
                  <a:gd name="T99" fmla="*/ 156 h 454"/>
                  <a:gd name="T100" fmla="*/ 27 w 252"/>
                  <a:gd name="T101" fmla="*/ 141 h 454"/>
                  <a:gd name="T102" fmla="*/ 33 w 252"/>
                  <a:gd name="T103" fmla="*/ 115 h 454"/>
                  <a:gd name="T104" fmla="*/ 27 w 252"/>
                  <a:gd name="T105" fmla="*/ 103 h 454"/>
                  <a:gd name="T106" fmla="*/ 56 w 252"/>
                  <a:gd name="T107" fmla="*/ 87 h 454"/>
                  <a:gd name="T108" fmla="*/ 73 w 252"/>
                  <a:gd name="T109" fmla="*/ 78 h 454"/>
                  <a:gd name="T110" fmla="*/ 76 w 252"/>
                  <a:gd name="T111" fmla="*/ 66 h 454"/>
                  <a:gd name="T112" fmla="*/ 84 w 252"/>
                  <a:gd name="T113" fmla="*/ 58 h 454"/>
                  <a:gd name="T114" fmla="*/ 85 w 252"/>
                  <a:gd name="T115" fmla="*/ 34 h 454"/>
                  <a:gd name="T116" fmla="*/ 70 w 252"/>
                  <a:gd name="T117" fmla="*/ 23 h 454"/>
                  <a:gd name="T118" fmla="*/ 59 w 252"/>
                  <a:gd name="T119" fmla="*/ 6 h 454"/>
                  <a:gd name="T120" fmla="*/ 90 w 252"/>
                  <a:gd name="T121" fmla="*/ 0 h 454"/>
                  <a:gd name="T122" fmla="*/ 168 w 252"/>
                  <a:gd name="T123" fmla="*/ 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454">
                    <a:moveTo>
                      <a:pt x="234" y="2"/>
                    </a:moveTo>
                    <a:lnTo>
                      <a:pt x="234" y="3"/>
                    </a:lnTo>
                    <a:lnTo>
                      <a:pt x="234" y="11"/>
                    </a:lnTo>
                    <a:lnTo>
                      <a:pt x="234" y="12"/>
                    </a:lnTo>
                    <a:lnTo>
                      <a:pt x="232" y="12"/>
                    </a:lnTo>
                    <a:lnTo>
                      <a:pt x="232" y="14"/>
                    </a:lnTo>
                    <a:lnTo>
                      <a:pt x="234" y="20"/>
                    </a:lnTo>
                    <a:lnTo>
                      <a:pt x="234" y="23"/>
                    </a:lnTo>
                    <a:lnTo>
                      <a:pt x="236" y="26"/>
                    </a:lnTo>
                    <a:lnTo>
                      <a:pt x="237" y="31"/>
                    </a:lnTo>
                    <a:lnTo>
                      <a:pt x="237" y="32"/>
                    </a:lnTo>
                    <a:lnTo>
                      <a:pt x="239" y="34"/>
                    </a:lnTo>
                    <a:lnTo>
                      <a:pt x="239" y="35"/>
                    </a:lnTo>
                    <a:lnTo>
                      <a:pt x="240" y="35"/>
                    </a:lnTo>
                    <a:lnTo>
                      <a:pt x="242" y="37"/>
                    </a:lnTo>
                    <a:lnTo>
                      <a:pt x="243" y="37"/>
                    </a:lnTo>
                    <a:lnTo>
                      <a:pt x="243" y="40"/>
                    </a:lnTo>
                    <a:lnTo>
                      <a:pt x="243" y="41"/>
                    </a:lnTo>
                    <a:lnTo>
                      <a:pt x="245" y="47"/>
                    </a:lnTo>
                    <a:lnTo>
                      <a:pt x="246" y="52"/>
                    </a:lnTo>
                    <a:lnTo>
                      <a:pt x="248" y="58"/>
                    </a:lnTo>
                    <a:lnTo>
                      <a:pt x="249" y="61"/>
                    </a:lnTo>
                    <a:lnTo>
                      <a:pt x="252" y="66"/>
                    </a:lnTo>
                    <a:lnTo>
                      <a:pt x="252" y="67"/>
                    </a:lnTo>
                    <a:lnTo>
                      <a:pt x="252" y="80"/>
                    </a:lnTo>
                    <a:lnTo>
                      <a:pt x="252" y="92"/>
                    </a:lnTo>
                    <a:lnTo>
                      <a:pt x="252" y="104"/>
                    </a:lnTo>
                    <a:lnTo>
                      <a:pt x="252" y="116"/>
                    </a:lnTo>
                    <a:lnTo>
                      <a:pt x="252" y="129"/>
                    </a:lnTo>
                    <a:lnTo>
                      <a:pt x="252" y="141"/>
                    </a:lnTo>
                    <a:lnTo>
                      <a:pt x="252" y="152"/>
                    </a:lnTo>
                    <a:lnTo>
                      <a:pt x="252" y="164"/>
                    </a:lnTo>
                    <a:lnTo>
                      <a:pt x="252" y="176"/>
                    </a:lnTo>
                    <a:lnTo>
                      <a:pt x="252" y="188"/>
                    </a:lnTo>
                    <a:lnTo>
                      <a:pt x="252" y="201"/>
                    </a:lnTo>
                    <a:lnTo>
                      <a:pt x="252" y="213"/>
                    </a:lnTo>
                    <a:lnTo>
                      <a:pt x="252" y="224"/>
                    </a:lnTo>
                    <a:lnTo>
                      <a:pt x="252" y="236"/>
                    </a:lnTo>
                    <a:lnTo>
                      <a:pt x="251" y="248"/>
                    </a:lnTo>
                    <a:lnTo>
                      <a:pt x="251" y="260"/>
                    </a:lnTo>
                    <a:lnTo>
                      <a:pt x="251" y="264"/>
                    </a:lnTo>
                    <a:lnTo>
                      <a:pt x="248" y="265"/>
                    </a:lnTo>
                    <a:lnTo>
                      <a:pt x="246" y="267"/>
                    </a:lnTo>
                    <a:lnTo>
                      <a:pt x="246" y="268"/>
                    </a:lnTo>
                    <a:lnTo>
                      <a:pt x="246" y="270"/>
                    </a:lnTo>
                    <a:lnTo>
                      <a:pt x="248" y="273"/>
                    </a:lnTo>
                    <a:lnTo>
                      <a:pt x="248" y="276"/>
                    </a:lnTo>
                    <a:lnTo>
                      <a:pt x="243" y="279"/>
                    </a:lnTo>
                    <a:lnTo>
                      <a:pt x="243" y="283"/>
                    </a:lnTo>
                    <a:lnTo>
                      <a:pt x="245" y="285"/>
                    </a:lnTo>
                    <a:lnTo>
                      <a:pt x="246" y="286"/>
                    </a:lnTo>
                    <a:lnTo>
                      <a:pt x="248" y="288"/>
                    </a:lnTo>
                    <a:lnTo>
                      <a:pt x="248" y="291"/>
                    </a:lnTo>
                    <a:lnTo>
                      <a:pt x="248" y="293"/>
                    </a:lnTo>
                    <a:lnTo>
                      <a:pt x="249" y="293"/>
                    </a:lnTo>
                    <a:lnTo>
                      <a:pt x="251" y="294"/>
                    </a:lnTo>
                    <a:lnTo>
                      <a:pt x="251" y="296"/>
                    </a:lnTo>
                    <a:lnTo>
                      <a:pt x="251" y="299"/>
                    </a:lnTo>
                    <a:lnTo>
                      <a:pt x="251" y="300"/>
                    </a:lnTo>
                    <a:lnTo>
                      <a:pt x="251" y="302"/>
                    </a:lnTo>
                    <a:lnTo>
                      <a:pt x="249" y="302"/>
                    </a:lnTo>
                    <a:lnTo>
                      <a:pt x="251" y="305"/>
                    </a:lnTo>
                    <a:lnTo>
                      <a:pt x="252" y="308"/>
                    </a:lnTo>
                    <a:lnTo>
                      <a:pt x="252" y="311"/>
                    </a:lnTo>
                    <a:lnTo>
                      <a:pt x="251" y="317"/>
                    </a:lnTo>
                    <a:lnTo>
                      <a:pt x="251" y="319"/>
                    </a:lnTo>
                    <a:lnTo>
                      <a:pt x="249" y="319"/>
                    </a:lnTo>
                    <a:lnTo>
                      <a:pt x="248" y="319"/>
                    </a:lnTo>
                    <a:lnTo>
                      <a:pt x="246" y="320"/>
                    </a:lnTo>
                    <a:lnTo>
                      <a:pt x="246" y="322"/>
                    </a:lnTo>
                    <a:lnTo>
                      <a:pt x="246" y="323"/>
                    </a:lnTo>
                    <a:lnTo>
                      <a:pt x="246" y="325"/>
                    </a:lnTo>
                    <a:lnTo>
                      <a:pt x="245" y="325"/>
                    </a:lnTo>
                    <a:lnTo>
                      <a:pt x="246" y="325"/>
                    </a:lnTo>
                    <a:lnTo>
                      <a:pt x="245" y="325"/>
                    </a:lnTo>
                    <a:lnTo>
                      <a:pt x="245" y="326"/>
                    </a:lnTo>
                    <a:lnTo>
                      <a:pt x="243" y="326"/>
                    </a:lnTo>
                    <a:lnTo>
                      <a:pt x="243" y="328"/>
                    </a:lnTo>
                    <a:lnTo>
                      <a:pt x="243" y="329"/>
                    </a:lnTo>
                    <a:lnTo>
                      <a:pt x="245" y="331"/>
                    </a:lnTo>
                    <a:lnTo>
                      <a:pt x="245" y="332"/>
                    </a:lnTo>
                    <a:lnTo>
                      <a:pt x="243" y="332"/>
                    </a:lnTo>
                    <a:lnTo>
                      <a:pt x="242" y="332"/>
                    </a:lnTo>
                    <a:lnTo>
                      <a:pt x="242" y="334"/>
                    </a:lnTo>
                    <a:lnTo>
                      <a:pt x="239" y="336"/>
                    </a:lnTo>
                    <a:lnTo>
                      <a:pt x="237" y="336"/>
                    </a:lnTo>
                    <a:lnTo>
                      <a:pt x="237" y="337"/>
                    </a:lnTo>
                    <a:lnTo>
                      <a:pt x="239" y="337"/>
                    </a:lnTo>
                    <a:lnTo>
                      <a:pt x="237" y="339"/>
                    </a:lnTo>
                    <a:lnTo>
                      <a:pt x="237" y="340"/>
                    </a:lnTo>
                    <a:lnTo>
                      <a:pt x="236" y="342"/>
                    </a:lnTo>
                    <a:lnTo>
                      <a:pt x="234" y="343"/>
                    </a:lnTo>
                    <a:lnTo>
                      <a:pt x="232" y="343"/>
                    </a:lnTo>
                    <a:lnTo>
                      <a:pt x="232" y="346"/>
                    </a:lnTo>
                    <a:lnTo>
                      <a:pt x="232" y="348"/>
                    </a:lnTo>
                    <a:lnTo>
                      <a:pt x="231" y="349"/>
                    </a:lnTo>
                    <a:lnTo>
                      <a:pt x="231" y="348"/>
                    </a:lnTo>
                    <a:lnTo>
                      <a:pt x="229" y="348"/>
                    </a:lnTo>
                    <a:lnTo>
                      <a:pt x="228" y="349"/>
                    </a:lnTo>
                    <a:lnTo>
                      <a:pt x="228" y="351"/>
                    </a:lnTo>
                    <a:lnTo>
                      <a:pt x="228" y="349"/>
                    </a:lnTo>
                    <a:lnTo>
                      <a:pt x="226" y="349"/>
                    </a:lnTo>
                    <a:lnTo>
                      <a:pt x="225" y="349"/>
                    </a:lnTo>
                    <a:lnTo>
                      <a:pt x="225" y="351"/>
                    </a:lnTo>
                    <a:lnTo>
                      <a:pt x="225" y="352"/>
                    </a:lnTo>
                    <a:lnTo>
                      <a:pt x="223" y="354"/>
                    </a:lnTo>
                    <a:lnTo>
                      <a:pt x="222" y="355"/>
                    </a:lnTo>
                    <a:lnTo>
                      <a:pt x="223" y="355"/>
                    </a:lnTo>
                    <a:lnTo>
                      <a:pt x="223" y="357"/>
                    </a:lnTo>
                    <a:lnTo>
                      <a:pt x="225" y="359"/>
                    </a:lnTo>
                    <a:lnTo>
                      <a:pt x="226" y="360"/>
                    </a:lnTo>
                    <a:lnTo>
                      <a:pt x="226" y="362"/>
                    </a:lnTo>
                    <a:lnTo>
                      <a:pt x="225" y="362"/>
                    </a:lnTo>
                    <a:lnTo>
                      <a:pt x="223" y="362"/>
                    </a:lnTo>
                    <a:lnTo>
                      <a:pt x="223" y="363"/>
                    </a:lnTo>
                    <a:lnTo>
                      <a:pt x="222" y="365"/>
                    </a:lnTo>
                    <a:lnTo>
                      <a:pt x="220" y="365"/>
                    </a:lnTo>
                    <a:lnTo>
                      <a:pt x="222" y="366"/>
                    </a:lnTo>
                    <a:lnTo>
                      <a:pt x="223" y="365"/>
                    </a:lnTo>
                    <a:lnTo>
                      <a:pt x="225" y="366"/>
                    </a:lnTo>
                    <a:lnTo>
                      <a:pt x="223" y="368"/>
                    </a:lnTo>
                    <a:lnTo>
                      <a:pt x="222" y="368"/>
                    </a:lnTo>
                    <a:lnTo>
                      <a:pt x="220" y="368"/>
                    </a:lnTo>
                    <a:lnTo>
                      <a:pt x="219" y="369"/>
                    </a:lnTo>
                    <a:lnTo>
                      <a:pt x="220" y="371"/>
                    </a:lnTo>
                    <a:lnTo>
                      <a:pt x="219" y="372"/>
                    </a:lnTo>
                    <a:lnTo>
                      <a:pt x="220" y="372"/>
                    </a:lnTo>
                    <a:lnTo>
                      <a:pt x="220" y="374"/>
                    </a:lnTo>
                    <a:lnTo>
                      <a:pt x="220" y="375"/>
                    </a:lnTo>
                    <a:lnTo>
                      <a:pt x="219" y="375"/>
                    </a:lnTo>
                    <a:lnTo>
                      <a:pt x="219" y="377"/>
                    </a:lnTo>
                    <a:lnTo>
                      <a:pt x="219" y="378"/>
                    </a:lnTo>
                    <a:lnTo>
                      <a:pt x="220" y="380"/>
                    </a:lnTo>
                    <a:lnTo>
                      <a:pt x="220" y="381"/>
                    </a:lnTo>
                    <a:lnTo>
                      <a:pt x="219" y="381"/>
                    </a:lnTo>
                    <a:lnTo>
                      <a:pt x="217" y="381"/>
                    </a:lnTo>
                    <a:lnTo>
                      <a:pt x="216" y="381"/>
                    </a:lnTo>
                    <a:lnTo>
                      <a:pt x="216" y="383"/>
                    </a:lnTo>
                    <a:lnTo>
                      <a:pt x="219" y="385"/>
                    </a:lnTo>
                    <a:lnTo>
                      <a:pt x="220" y="386"/>
                    </a:lnTo>
                    <a:lnTo>
                      <a:pt x="219" y="386"/>
                    </a:lnTo>
                    <a:lnTo>
                      <a:pt x="216" y="386"/>
                    </a:lnTo>
                    <a:lnTo>
                      <a:pt x="216" y="388"/>
                    </a:lnTo>
                    <a:lnTo>
                      <a:pt x="217" y="388"/>
                    </a:lnTo>
                    <a:lnTo>
                      <a:pt x="219" y="388"/>
                    </a:lnTo>
                    <a:lnTo>
                      <a:pt x="219" y="389"/>
                    </a:lnTo>
                    <a:lnTo>
                      <a:pt x="219" y="391"/>
                    </a:lnTo>
                    <a:lnTo>
                      <a:pt x="219" y="392"/>
                    </a:lnTo>
                    <a:lnTo>
                      <a:pt x="217" y="394"/>
                    </a:lnTo>
                    <a:lnTo>
                      <a:pt x="214" y="397"/>
                    </a:lnTo>
                    <a:lnTo>
                      <a:pt x="213" y="398"/>
                    </a:lnTo>
                    <a:lnTo>
                      <a:pt x="213" y="400"/>
                    </a:lnTo>
                    <a:lnTo>
                      <a:pt x="213" y="401"/>
                    </a:lnTo>
                    <a:lnTo>
                      <a:pt x="213" y="403"/>
                    </a:lnTo>
                    <a:lnTo>
                      <a:pt x="213" y="406"/>
                    </a:lnTo>
                    <a:lnTo>
                      <a:pt x="214" y="406"/>
                    </a:lnTo>
                    <a:lnTo>
                      <a:pt x="216" y="408"/>
                    </a:lnTo>
                    <a:lnTo>
                      <a:pt x="217" y="411"/>
                    </a:lnTo>
                    <a:lnTo>
                      <a:pt x="216" y="414"/>
                    </a:lnTo>
                    <a:lnTo>
                      <a:pt x="214" y="415"/>
                    </a:lnTo>
                    <a:lnTo>
                      <a:pt x="203" y="417"/>
                    </a:lnTo>
                    <a:lnTo>
                      <a:pt x="199" y="418"/>
                    </a:lnTo>
                    <a:lnTo>
                      <a:pt x="197" y="420"/>
                    </a:lnTo>
                    <a:lnTo>
                      <a:pt x="196" y="420"/>
                    </a:lnTo>
                    <a:lnTo>
                      <a:pt x="194" y="420"/>
                    </a:lnTo>
                    <a:lnTo>
                      <a:pt x="193" y="420"/>
                    </a:lnTo>
                    <a:lnTo>
                      <a:pt x="193" y="421"/>
                    </a:lnTo>
                    <a:lnTo>
                      <a:pt x="191" y="421"/>
                    </a:lnTo>
                    <a:lnTo>
                      <a:pt x="190" y="426"/>
                    </a:lnTo>
                    <a:lnTo>
                      <a:pt x="190" y="429"/>
                    </a:lnTo>
                    <a:lnTo>
                      <a:pt x="191" y="431"/>
                    </a:lnTo>
                    <a:lnTo>
                      <a:pt x="191" y="434"/>
                    </a:lnTo>
                    <a:lnTo>
                      <a:pt x="194" y="437"/>
                    </a:lnTo>
                    <a:lnTo>
                      <a:pt x="194" y="440"/>
                    </a:lnTo>
                    <a:lnTo>
                      <a:pt x="194" y="441"/>
                    </a:lnTo>
                    <a:lnTo>
                      <a:pt x="194" y="444"/>
                    </a:lnTo>
                    <a:lnTo>
                      <a:pt x="191" y="446"/>
                    </a:lnTo>
                    <a:lnTo>
                      <a:pt x="190" y="447"/>
                    </a:lnTo>
                    <a:lnTo>
                      <a:pt x="187" y="446"/>
                    </a:lnTo>
                    <a:lnTo>
                      <a:pt x="182" y="443"/>
                    </a:lnTo>
                    <a:lnTo>
                      <a:pt x="165" y="435"/>
                    </a:lnTo>
                    <a:lnTo>
                      <a:pt x="162" y="434"/>
                    </a:lnTo>
                    <a:lnTo>
                      <a:pt x="159" y="435"/>
                    </a:lnTo>
                    <a:lnTo>
                      <a:pt x="156" y="435"/>
                    </a:lnTo>
                    <a:lnTo>
                      <a:pt x="154" y="438"/>
                    </a:lnTo>
                    <a:lnTo>
                      <a:pt x="153" y="438"/>
                    </a:lnTo>
                    <a:lnTo>
                      <a:pt x="151" y="443"/>
                    </a:lnTo>
                    <a:lnTo>
                      <a:pt x="150" y="444"/>
                    </a:lnTo>
                    <a:lnTo>
                      <a:pt x="148" y="447"/>
                    </a:lnTo>
                    <a:lnTo>
                      <a:pt x="148" y="449"/>
                    </a:lnTo>
                    <a:lnTo>
                      <a:pt x="150" y="452"/>
                    </a:lnTo>
                    <a:lnTo>
                      <a:pt x="151" y="454"/>
                    </a:lnTo>
                    <a:lnTo>
                      <a:pt x="150" y="454"/>
                    </a:lnTo>
                    <a:lnTo>
                      <a:pt x="148" y="454"/>
                    </a:lnTo>
                    <a:lnTo>
                      <a:pt x="147" y="454"/>
                    </a:lnTo>
                    <a:lnTo>
                      <a:pt x="147" y="452"/>
                    </a:lnTo>
                    <a:lnTo>
                      <a:pt x="145" y="450"/>
                    </a:lnTo>
                    <a:lnTo>
                      <a:pt x="144" y="449"/>
                    </a:lnTo>
                    <a:lnTo>
                      <a:pt x="144" y="447"/>
                    </a:lnTo>
                    <a:lnTo>
                      <a:pt x="144" y="446"/>
                    </a:lnTo>
                    <a:lnTo>
                      <a:pt x="142" y="446"/>
                    </a:lnTo>
                    <a:lnTo>
                      <a:pt x="141" y="446"/>
                    </a:lnTo>
                    <a:lnTo>
                      <a:pt x="139" y="447"/>
                    </a:lnTo>
                    <a:lnTo>
                      <a:pt x="141" y="449"/>
                    </a:lnTo>
                    <a:lnTo>
                      <a:pt x="142" y="449"/>
                    </a:lnTo>
                    <a:lnTo>
                      <a:pt x="142" y="450"/>
                    </a:lnTo>
                    <a:lnTo>
                      <a:pt x="142" y="452"/>
                    </a:lnTo>
                    <a:lnTo>
                      <a:pt x="141" y="452"/>
                    </a:lnTo>
                    <a:lnTo>
                      <a:pt x="139" y="450"/>
                    </a:lnTo>
                    <a:lnTo>
                      <a:pt x="136" y="449"/>
                    </a:lnTo>
                    <a:lnTo>
                      <a:pt x="134" y="447"/>
                    </a:lnTo>
                    <a:lnTo>
                      <a:pt x="134" y="446"/>
                    </a:lnTo>
                    <a:lnTo>
                      <a:pt x="134" y="443"/>
                    </a:lnTo>
                    <a:lnTo>
                      <a:pt x="131" y="440"/>
                    </a:lnTo>
                    <a:lnTo>
                      <a:pt x="130" y="437"/>
                    </a:lnTo>
                    <a:lnTo>
                      <a:pt x="130" y="435"/>
                    </a:lnTo>
                    <a:lnTo>
                      <a:pt x="130" y="434"/>
                    </a:lnTo>
                    <a:lnTo>
                      <a:pt x="128" y="432"/>
                    </a:lnTo>
                    <a:lnTo>
                      <a:pt x="127" y="432"/>
                    </a:lnTo>
                    <a:lnTo>
                      <a:pt x="127" y="431"/>
                    </a:lnTo>
                    <a:lnTo>
                      <a:pt x="127" y="427"/>
                    </a:lnTo>
                    <a:lnTo>
                      <a:pt x="128" y="426"/>
                    </a:lnTo>
                    <a:lnTo>
                      <a:pt x="130" y="423"/>
                    </a:lnTo>
                    <a:lnTo>
                      <a:pt x="131" y="421"/>
                    </a:lnTo>
                    <a:lnTo>
                      <a:pt x="131" y="417"/>
                    </a:lnTo>
                    <a:lnTo>
                      <a:pt x="130" y="415"/>
                    </a:lnTo>
                    <a:lnTo>
                      <a:pt x="127" y="412"/>
                    </a:lnTo>
                    <a:lnTo>
                      <a:pt x="127" y="409"/>
                    </a:lnTo>
                    <a:lnTo>
                      <a:pt x="125" y="408"/>
                    </a:lnTo>
                    <a:lnTo>
                      <a:pt x="127" y="406"/>
                    </a:lnTo>
                    <a:lnTo>
                      <a:pt x="127" y="404"/>
                    </a:lnTo>
                    <a:lnTo>
                      <a:pt x="127" y="403"/>
                    </a:lnTo>
                    <a:lnTo>
                      <a:pt x="125" y="401"/>
                    </a:lnTo>
                    <a:lnTo>
                      <a:pt x="125" y="400"/>
                    </a:lnTo>
                    <a:lnTo>
                      <a:pt x="127" y="398"/>
                    </a:lnTo>
                    <a:lnTo>
                      <a:pt x="124" y="397"/>
                    </a:lnTo>
                    <a:lnTo>
                      <a:pt x="118" y="394"/>
                    </a:lnTo>
                    <a:lnTo>
                      <a:pt x="118" y="392"/>
                    </a:lnTo>
                    <a:lnTo>
                      <a:pt x="115" y="388"/>
                    </a:lnTo>
                    <a:lnTo>
                      <a:pt x="113" y="386"/>
                    </a:lnTo>
                    <a:lnTo>
                      <a:pt x="111" y="385"/>
                    </a:lnTo>
                    <a:lnTo>
                      <a:pt x="108" y="383"/>
                    </a:lnTo>
                    <a:lnTo>
                      <a:pt x="107" y="381"/>
                    </a:lnTo>
                    <a:lnTo>
                      <a:pt x="104" y="378"/>
                    </a:lnTo>
                    <a:lnTo>
                      <a:pt x="101" y="377"/>
                    </a:lnTo>
                    <a:lnTo>
                      <a:pt x="99" y="375"/>
                    </a:lnTo>
                    <a:lnTo>
                      <a:pt x="98" y="375"/>
                    </a:lnTo>
                    <a:lnTo>
                      <a:pt x="96" y="375"/>
                    </a:lnTo>
                    <a:lnTo>
                      <a:pt x="95" y="375"/>
                    </a:lnTo>
                    <a:lnTo>
                      <a:pt x="92" y="372"/>
                    </a:lnTo>
                    <a:lnTo>
                      <a:pt x="89" y="371"/>
                    </a:lnTo>
                    <a:lnTo>
                      <a:pt x="87" y="369"/>
                    </a:lnTo>
                    <a:lnTo>
                      <a:pt x="85" y="368"/>
                    </a:lnTo>
                    <a:lnTo>
                      <a:pt x="84" y="366"/>
                    </a:lnTo>
                    <a:lnTo>
                      <a:pt x="82" y="365"/>
                    </a:lnTo>
                    <a:lnTo>
                      <a:pt x="81" y="363"/>
                    </a:lnTo>
                    <a:lnTo>
                      <a:pt x="79" y="362"/>
                    </a:lnTo>
                    <a:lnTo>
                      <a:pt x="78" y="360"/>
                    </a:lnTo>
                    <a:lnTo>
                      <a:pt x="75" y="357"/>
                    </a:lnTo>
                    <a:lnTo>
                      <a:pt x="73" y="355"/>
                    </a:lnTo>
                    <a:lnTo>
                      <a:pt x="73" y="354"/>
                    </a:lnTo>
                    <a:lnTo>
                      <a:pt x="73" y="352"/>
                    </a:lnTo>
                    <a:lnTo>
                      <a:pt x="72" y="349"/>
                    </a:lnTo>
                    <a:lnTo>
                      <a:pt x="72" y="346"/>
                    </a:lnTo>
                    <a:lnTo>
                      <a:pt x="73" y="343"/>
                    </a:lnTo>
                    <a:lnTo>
                      <a:pt x="76" y="339"/>
                    </a:lnTo>
                    <a:lnTo>
                      <a:pt x="79" y="329"/>
                    </a:lnTo>
                    <a:lnTo>
                      <a:pt x="82" y="325"/>
                    </a:lnTo>
                    <a:lnTo>
                      <a:pt x="84" y="322"/>
                    </a:lnTo>
                    <a:lnTo>
                      <a:pt x="84" y="319"/>
                    </a:lnTo>
                    <a:lnTo>
                      <a:pt x="84" y="316"/>
                    </a:lnTo>
                    <a:lnTo>
                      <a:pt x="84" y="313"/>
                    </a:lnTo>
                    <a:lnTo>
                      <a:pt x="85" y="311"/>
                    </a:lnTo>
                    <a:lnTo>
                      <a:pt x="87" y="309"/>
                    </a:lnTo>
                    <a:lnTo>
                      <a:pt x="87" y="308"/>
                    </a:lnTo>
                    <a:lnTo>
                      <a:pt x="89" y="306"/>
                    </a:lnTo>
                    <a:lnTo>
                      <a:pt x="87" y="303"/>
                    </a:lnTo>
                    <a:lnTo>
                      <a:pt x="84" y="302"/>
                    </a:lnTo>
                    <a:lnTo>
                      <a:pt x="78" y="299"/>
                    </a:lnTo>
                    <a:lnTo>
                      <a:pt x="75" y="297"/>
                    </a:lnTo>
                    <a:lnTo>
                      <a:pt x="73" y="297"/>
                    </a:lnTo>
                    <a:lnTo>
                      <a:pt x="70" y="296"/>
                    </a:lnTo>
                    <a:lnTo>
                      <a:pt x="69" y="296"/>
                    </a:lnTo>
                    <a:lnTo>
                      <a:pt x="66" y="296"/>
                    </a:lnTo>
                    <a:lnTo>
                      <a:pt x="62" y="300"/>
                    </a:lnTo>
                    <a:lnTo>
                      <a:pt x="59" y="302"/>
                    </a:lnTo>
                    <a:lnTo>
                      <a:pt x="56" y="302"/>
                    </a:lnTo>
                    <a:lnTo>
                      <a:pt x="55" y="299"/>
                    </a:lnTo>
                    <a:lnTo>
                      <a:pt x="52" y="293"/>
                    </a:lnTo>
                    <a:lnTo>
                      <a:pt x="52" y="291"/>
                    </a:lnTo>
                    <a:lnTo>
                      <a:pt x="52" y="290"/>
                    </a:lnTo>
                    <a:lnTo>
                      <a:pt x="52" y="288"/>
                    </a:lnTo>
                    <a:lnTo>
                      <a:pt x="50" y="286"/>
                    </a:lnTo>
                    <a:lnTo>
                      <a:pt x="52" y="286"/>
                    </a:lnTo>
                    <a:lnTo>
                      <a:pt x="52" y="285"/>
                    </a:lnTo>
                    <a:lnTo>
                      <a:pt x="52" y="283"/>
                    </a:lnTo>
                    <a:lnTo>
                      <a:pt x="50" y="282"/>
                    </a:lnTo>
                    <a:lnTo>
                      <a:pt x="50" y="280"/>
                    </a:lnTo>
                    <a:lnTo>
                      <a:pt x="50" y="279"/>
                    </a:lnTo>
                    <a:lnTo>
                      <a:pt x="50" y="277"/>
                    </a:lnTo>
                    <a:lnTo>
                      <a:pt x="50" y="276"/>
                    </a:lnTo>
                    <a:lnTo>
                      <a:pt x="50" y="274"/>
                    </a:lnTo>
                    <a:lnTo>
                      <a:pt x="49" y="273"/>
                    </a:lnTo>
                    <a:lnTo>
                      <a:pt x="47" y="270"/>
                    </a:lnTo>
                    <a:lnTo>
                      <a:pt x="46" y="268"/>
                    </a:lnTo>
                    <a:lnTo>
                      <a:pt x="44" y="267"/>
                    </a:lnTo>
                    <a:lnTo>
                      <a:pt x="30" y="256"/>
                    </a:lnTo>
                    <a:lnTo>
                      <a:pt x="29" y="254"/>
                    </a:lnTo>
                    <a:lnTo>
                      <a:pt x="29" y="253"/>
                    </a:lnTo>
                    <a:lnTo>
                      <a:pt x="29" y="251"/>
                    </a:lnTo>
                    <a:lnTo>
                      <a:pt x="27" y="250"/>
                    </a:lnTo>
                    <a:lnTo>
                      <a:pt x="27" y="248"/>
                    </a:lnTo>
                    <a:lnTo>
                      <a:pt x="10" y="234"/>
                    </a:lnTo>
                    <a:lnTo>
                      <a:pt x="9" y="233"/>
                    </a:lnTo>
                    <a:lnTo>
                      <a:pt x="9" y="230"/>
                    </a:lnTo>
                    <a:lnTo>
                      <a:pt x="9" y="228"/>
                    </a:lnTo>
                    <a:lnTo>
                      <a:pt x="9" y="227"/>
                    </a:lnTo>
                    <a:lnTo>
                      <a:pt x="7" y="225"/>
                    </a:lnTo>
                    <a:lnTo>
                      <a:pt x="6" y="224"/>
                    </a:lnTo>
                    <a:lnTo>
                      <a:pt x="4" y="222"/>
                    </a:lnTo>
                    <a:lnTo>
                      <a:pt x="4" y="221"/>
                    </a:lnTo>
                    <a:lnTo>
                      <a:pt x="6" y="218"/>
                    </a:lnTo>
                    <a:lnTo>
                      <a:pt x="6" y="216"/>
                    </a:lnTo>
                    <a:lnTo>
                      <a:pt x="4" y="214"/>
                    </a:lnTo>
                    <a:lnTo>
                      <a:pt x="4" y="213"/>
                    </a:lnTo>
                    <a:lnTo>
                      <a:pt x="3" y="213"/>
                    </a:lnTo>
                    <a:lnTo>
                      <a:pt x="3" y="211"/>
                    </a:lnTo>
                    <a:lnTo>
                      <a:pt x="3" y="210"/>
                    </a:lnTo>
                    <a:lnTo>
                      <a:pt x="0" y="196"/>
                    </a:lnTo>
                    <a:lnTo>
                      <a:pt x="0" y="193"/>
                    </a:lnTo>
                    <a:lnTo>
                      <a:pt x="1" y="188"/>
                    </a:lnTo>
                    <a:lnTo>
                      <a:pt x="1" y="185"/>
                    </a:lnTo>
                    <a:lnTo>
                      <a:pt x="3" y="181"/>
                    </a:lnTo>
                    <a:lnTo>
                      <a:pt x="6" y="179"/>
                    </a:lnTo>
                    <a:lnTo>
                      <a:pt x="9" y="178"/>
                    </a:lnTo>
                    <a:lnTo>
                      <a:pt x="9" y="176"/>
                    </a:lnTo>
                    <a:lnTo>
                      <a:pt x="9" y="175"/>
                    </a:lnTo>
                    <a:lnTo>
                      <a:pt x="9" y="173"/>
                    </a:lnTo>
                    <a:lnTo>
                      <a:pt x="9" y="170"/>
                    </a:lnTo>
                    <a:lnTo>
                      <a:pt x="9" y="169"/>
                    </a:lnTo>
                    <a:lnTo>
                      <a:pt x="9" y="167"/>
                    </a:lnTo>
                    <a:lnTo>
                      <a:pt x="7" y="165"/>
                    </a:lnTo>
                    <a:lnTo>
                      <a:pt x="7" y="164"/>
                    </a:lnTo>
                    <a:lnTo>
                      <a:pt x="7" y="162"/>
                    </a:lnTo>
                    <a:lnTo>
                      <a:pt x="9" y="161"/>
                    </a:lnTo>
                    <a:lnTo>
                      <a:pt x="12" y="159"/>
                    </a:lnTo>
                    <a:lnTo>
                      <a:pt x="15" y="158"/>
                    </a:lnTo>
                    <a:lnTo>
                      <a:pt x="17" y="158"/>
                    </a:lnTo>
                    <a:lnTo>
                      <a:pt x="18" y="158"/>
                    </a:lnTo>
                    <a:lnTo>
                      <a:pt x="21" y="156"/>
                    </a:lnTo>
                    <a:lnTo>
                      <a:pt x="23" y="155"/>
                    </a:lnTo>
                    <a:lnTo>
                      <a:pt x="26" y="153"/>
                    </a:lnTo>
                    <a:lnTo>
                      <a:pt x="26" y="149"/>
                    </a:lnTo>
                    <a:lnTo>
                      <a:pt x="27" y="147"/>
                    </a:lnTo>
                    <a:lnTo>
                      <a:pt x="27" y="144"/>
                    </a:lnTo>
                    <a:lnTo>
                      <a:pt x="27" y="142"/>
                    </a:lnTo>
                    <a:lnTo>
                      <a:pt x="27" y="141"/>
                    </a:lnTo>
                    <a:lnTo>
                      <a:pt x="29" y="139"/>
                    </a:lnTo>
                    <a:lnTo>
                      <a:pt x="35" y="132"/>
                    </a:lnTo>
                    <a:lnTo>
                      <a:pt x="36" y="129"/>
                    </a:lnTo>
                    <a:lnTo>
                      <a:pt x="36" y="126"/>
                    </a:lnTo>
                    <a:lnTo>
                      <a:pt x="36" y="121"/>
                    </a:lnTo>
                    <a:lnTo>
                      <a:pt x="35" y="118"/>
                    </a:lnTo>
                    <a:lnTo>
                      <a:pt x="33" y="115"/>
                    </a:lnTo>
                    <a:lnTo>
                      <a:pt x="30" y="113"/>
                    </a:lnTo>
                    <a:lnTo>
                      <a:pt x="29" y="112"/>
                    </a:lnTo>
                    <a:lnTo>
                      <a:pt x="27" y="112"/>
                    </a:lnTo>
                    <a:lnTo>
                      <a:pt x="27" y="110"/>
                    </a:lnTo>
                    <a:lnTo>
                      <a:pt x="27" y="107"/>
                    </a:lnTo>
                    <a:lnTo>
                      <a:pt x="27" y="106"/>
                    </a:lnTo>
                    <a:lnTo>
                      <a:pt x="27" y="103"/>
                    </a:lnTo>
                    <a:lnTo>
                      <a:pt x="29" y="100"/>
                    </a:lnTo>
                    <a:lnTo>
                      <a:pt x="30" y="95"/>
                    </a:lnTo>
                    <a:lnTo>
                      <a:pt x="32" y="93"/>
                    </a:lnTo>
                    <a:lnTo>
                      <a:pt x="33" y="92"/>
                    </a:lnTo>
                    <a:lnTo>
                      <a:pt x="52" y="90"/>
                    </a:lnTo>
                    <a:lnTo>
                      <a:pt x="55" y="89"/>
                    </a:lnTo>
                    <a:lnTo>
                      <a:pt x="56" y="87"/>
                    </a:lnTo>
                    <a:lnTo>
                      <a:pt x="58" y="84"/>
                    </a:lnTo>
                    <a:lnTo>
                      <a:pt x="59" y="84"/>
                    </a:lnTo>
                    <a:lnTo>
                      <a:pt x="66" y="83"/>
                    </a:lnTo>
                    <a:lnTo>
                      <a:pt x="69" y="83"/>
                    </a:lnTo>
                    <a:lnTo>
                      <a:pt x="70" y="81"/>
                    </a:lnTo>
                    <a:lnTo>
                      <a:pt x="70" y="80"/>
                    </a:lnTo>
                    <a:lnTo>
                      <a:pt x="73" y="78"/>
                    </a:lnTo>
                    <a:lnTo>
                      <a:pt x="75" y="77"/>
                    </a:lnTo>
                    <a:lnTo>
                      <a:pt x="75" y="75"/>
                    </a:lnTo>
                    <a:lnTo>
                      <a:pt x="75" y="74"/>
                    </a:lnTo>
                    <a:lnTo>
                      <a:pt x="75" y="72"/>
                    </a:lnTo>
                    <a:lnTo>
                      <a:pt x="75" y="70"/>
                    </a:lnTo>
                    <a:lnTo>
                      <a:pt x="75" y="69"/>
                    </a:lnTo>
                    <a:lnTo>
                      <a:pt x="76" y="66"/>
                    </a:lnTo>
                    <a:lnTo>
                      <a:pt x="76" y="64"/>
                    </a:lnTo>
                    <a:lnTo>
                      <a:pt x="78" y="63"/>
                    </a:lnTo>
                    <a:lnTo>
                      <a:pt x="79" y="63"/>
                    </a:lnTo>
                    <a:lnTo>
                      <a:pt x="81" y="60"/>
                    </a:lnTo>
                    <a:lnTo>
                      <a:pt x="82" y="60"/>
                    </a:lnTo>
                    <a:lnTo>
                      <a:pt x="84" y="60"/>
                    </a:lnTo>
                    <a:lnTo>
                      <a:pt x="84" y="58"/>
                    </a:lnTo>
                    <a:lnTo>
                      <a:pt x="85" y="54"/>
                    </a:lnTo>
                    <a:lnTo>
                      <a:pt x="85" y="49"/>
                    </a:lnTo>
                    <a:lnTo>
                      <a:pt x="87" y="46"/>
                    </a:lnTo>
                    <a:lnTo>
                      <a:pt x="87" y="41"/>
                    </a:lnTo>
                    <a:lnTo>
                      <a:pt x="85" y="37"/>
                    </a:lnTo>
                    <a:lnTo>
                      <a:pt x="85" y="35"/>
                    </a:lnTo>
                    <a:lnTo>
                      <a:pt x="85" y="34"/>
                    </a:lnTo>
                    <a:lnTo>
                      <a:pt x="84" y="32"/>
                    </a:lnTo>
                    <a:lnTo>
                      <a:pt x="82" y="31"/>
                    </a:lnTo>
                    <a:lnTo>
                      <a:pt x="81" y="29"/>
                    </a:lnTo>
                    <a:lnTo>
                      <a:pt x="76" y="26"/>
                    </a:lnTo>
                    <a:lnTo>
                      <a:pt x="75" y="26"/>
                    </a:lnTo>
                    <a:lnTo>
                      <a:pt x="73" y="24"/>
                    </a:lnTo>
                    <a:lnTo>
                      <a:pt x="70" y="23"/>
                    </a:lnTo>
                    <a:lnTo>
                      <a:pt x="70" y="21"/>
                    </a:lnTo>
                    <a:lnTo>
                      <a:pt x="70" y="15"/>
                    </a:lnTo>
                    <a:lnTo>
                      <a:pt x="70" y="17"/>
                    </a:lnTo>
                    <a:lnTo>
                      <a:pt x="69" y="14"/>
                    </a:lnTo>
                    <a:lnTo>
                      <a:pt x="67" y="12"/>
                    </a:lnTo>
                    <a:lnTo>
                      <a:pt x="61" y="8"/>
                    </a:lnTo>
                    <a:lnTo>
                      <a:pt x="59" y="6"/>
                    </a:lnTo>
                    <a:lnTo>
                      <a:pt x="58" y="5"/>
                    </a:lnTo>
                    <a:lnTo>
                      <a:pt x="56" y="3"/>
                    </a:lnTo>
                    <a:lnTo>
                      <a:pt x="55" y="2"/>
                    </a:lnTo>
                    <a:lnTo>
                      <a:pt x="56" y="0"/>
                    </a:lnTo>
                    <a:lnTo>
                      <a:pt x="67" y="0"/>
                    </a:lnTo>
                    <a:lnTo>
                      <a:pt x="78" y="0"/>
                    </a:lnTo>
                    <a:lnTo>
                      <a:pt x="90" y="0"/>
                    </a:lnTo>
                    <a:lnTo>
                      <a:pt x="101" y="0"/>
                    </a:lnTo>
                    <a:lnTo>
                      <a:pt x="111" y="0"/>
                    </a:lnTo>
                    <a:lnTo>
                      <a:pt x="122" y="0"/>
                    </a:lnTo>
                    <a:lnTo>
                      <a:pt x="134" y="0"/>
                    </a:lnTo>
                    <a:lnTo>
                      <a:pt x="145" y="2"/>
                    </a:lnTo>
                    <a:lnTo>
                      <a:pt x="156" y="2"/>
                    </a:lnTo>
                    <a:lnTo>
                      <a:pt x="168" y="2"/>
                    </a:lnTo>
                    <a:lnTo>
                      <a:pt x="179" y="2"/>
                    </a:lnTo>
                    <a:lnTo>
                      <a:pt x="190" y="2"/>
                    </a:lnTo>
                    <a:lnTo>
                      <a:pt x="202" y="2"/>
                    </a:lnTo>
                    <a:lnTo>
                      <a:pt x="213" y="2"/>
                    </a:lnTo>
                    <a:lnTo>
                      <a:pt x="223" y="2"/>
                    </a:lnTo>
                    <a:lnTo>
                      <a:pt x="234" y="2"/>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2" name="Freeform 381">
                <a:extLst>
                  <a:ext uri="{FF2B5EF4-FFF2-40B4-BE49-F238E27FC236}">
                    <a16:creationId xmlns:a16="http://schemas.microsoft.com/office/drawing/2014/main" id="{CE541124-3836-4B6F-809F-94C4D1A36A34}"/>
                  </a:ext>
                </a:extLst>
              </p:cNvPr>
              <p:cNvSpPr>
                <a:spLocks/>
              </p:cNvSpPr>
              <p:nvPr/>
            </p:nvSpPr>
            <p:spPr bwMode="auto">
              <a:xfrm>
                <a:off x="1696589" y="5954507"/>
                <a:ext cx="125173" cy="195845"/>
              </a:xfrm>
              <a:custGeom>
                <a:avLst/>
                <a:gdLst>
                  <a:gd name="T0" fmla="*/ 208 w 209"/>
                  <a:gd name="T1" fmla="*/ 46 h 327"/>
                  <a:gd name="T2" fmla="*/ 208 w 209"/>
                  <a:gd name="T3" fmla="*/ 94 h 327"/>
                  <a:gd name="T4" fmla="*/ 206 w 209"/>
                  <a:gd name="T5" fmla="*/ 141 h 327"/>
                  <a:gd name="T6" fmla="*/ 206 w 209"/>
                  <a:gd name="T7" fmla="*/ 187 h 327"/>
                  <a:gd name="T8" fmla="*/ 203 w 209"/>
                  <a:gd name="T9" fmla="*/ 224 h 327"/>
                  <a:gd name="T10" fmla="*/ 203 w 209"/>
                  <a:gd name="T11" fmla="*/ 235 h 327"/>
                  <a:gd name="T12" fmla="*/ 206 w 209"/>
                  <a:gd name="T13" fmla="*/ 241 h 327"/>
                  <a:gd name="T14" fmla="*/ 187 w 209"/>
                  <a:gd name="T15" fmla="*/ 253 h 327"/>
                  <a:gd name="T16" fmla="*/ 167 w 209"/>
                  <a:gd name="T17" fmla="*/ 250 h 327"/>
                  <a:gd name="T18" fmla="*/ 168 w 209"/>
                  <a:gd name="T19" fmla="*/ 265 h 327"/>
                  <a:gd name="T20" fmla="*/ 156 w 209"/>
                  <a:gd name="T21" fmla="*/ 275 h 327"/>
                  <a:gd name="T22" fmla="*/ 147 w 209"/>
                  <a:gd name="T23" fmla="*/ 287 h 327"/>
                  <a:gd name="T24" fmla="*/ 141 w 209"/>
                  <a:gd name="T25" fmla="*/ 290 h 327"/>
                  <a:gd name="T26" fmla="*/ 136 w 209"/>
                  <a:gd name="T27" fmla="*/ 307 h 327"/>
                  <a:gd name="T28" fmla="*/ 128 w 209"/>
                  <a:gd name="T29" fmla="*/ 311 h 327"/>
                  <a:gd name="T30" fmla="*/ 116 w 209"/>
                  <a:gd name="T31" fmla="*/ 304 h 327"/>
                  <a:gd name="T32" fmla="*/ 110 w 209"/>
                  <a:gd name="T33" fmla="*/ 293 h 327"/>
                  <a:gd name="T34" fmla="*/ 110 w 209"/>
                  <a:gd name="T35" fmla="*/ 298 h 327"/>
                  <a:gd name="T36" fmla="*/ 104 w 209"/>
                  <a:gd name="T37" fmla="*/ 298 h 327"/>
                  <a:gd name="T38" fmla="*/ 102 w 209"/>
                  <a:gd name="T39" fmla="*/ 305 h 327"/>
                  <a:gd name="T40" fmla="*/ 95 w 209"/>
                  <a:gd name="T41" fmla="*/ 316 h 327"/>
                  <a:gd name="T42" fmla="*/ 92 w 209"/>
                  <a:gd name="T43" fmla="*/ 319 h 327"/>
                  <a:gd name="T44" fmla="*/ 81 w 209"/>
                  <a:gd name="T45" fmla="*/ 311 h 327"/>
                  <a:gd name="T46" fmla="*/ 69 w 209"/>
                  <a:gd name="T47" fmla="*/ 314 h 327"/>
                  <a:gd name="T48" fmla="*/ 61 w 209"/>
                  <a:gd name="T49" fmla="*/ 325 h 327"/>
                  <a:gd name="T50" fmla="*/ 56 w 209"/>
                  <a:gd name="T51" fmla="*/ 321 h 327"/>
                  <a:gd name="T52" fmla="*/ 46 w 209"/>
                  <a:gd name="T53" fmla="*/ 314 h 327"/>
                  <a:gd name="T54" fmla="*/ 32 w 209"/>
                  <a:gd name="T55" fmla="*/ 313 h 327"/>
                  <a:gd name="T56" fmla="*/ 30 w 209"/>
                  <a:gd name="T57" fmla="*/ 314 h 327"/>
                  <a:gd name="T58" fmla="*/ 26 w 209"/>
                  <a:gd name="T59" fmla="*/ 321 h 327"/>
                  <a:gd name="T60" fmla="*/ 23 w 209"/>
                  <a:gd name="T61" fmla="*/ 317 h 327"/>
                  <a:gd name="T62" fmla="*/ 13 w 209"/>
                  <a:gd name="T63" fmla="*/ 314 h 327"/>
                  <a:gd name="T64" fmla="*/ 9 w 209"/>
                  <a:gd name="T65" fmla="*/ 327 h 327"/>
                  <a:gd name="T66" fmla="*/ 0 w 209"/>
                  <a:gd name="T67" fmla="*/ 324 h 327"/>
                  <a:gd name="T68" fmla="*/ 3 w 209"/>
                  <a:gd name="T69" fmla="*/ 321 h 327"/>
                  <a:gd name="T70" fmla="*/ 4 w 209"/>
                  <a:gd name="T71" fmla="*/ 316 h 327"/>
                  <a:gd name="T72" fmla="*/ 4 w 209"/>
                  <a:gd name="T73" fmla="*/ 308 h 327"/>
                  <a:gd name="T74" fmla="*/ 7 w 209"/>
                  <a:gd name="T75" fmla="*/ 304 h 327"/>
                  <a:gd name="T76" fmla="*/ 7 w 209"/>
                  <a:gd name="T77" fmla="*/ 298 h 327"/>
                  <a:gd name="T78" fmla="*/ 7 w 209"/>
                  <a:gd name="T79" fmla="*/ 293 h 327"/>
                  <a:gd name="T80" fmla="*/ 9 w 209"/>
                  <a:gd name="T81" fmla="*/ 288 h 327"/>
                  <a:gd name="T82" fmla="*/ 12 w 209"/>
                  <a:gd name="T83" fmla="*/ 287 h 327"/>
                  <a:gd name="T84" fmla="*/ 15 w 209"/>
                  <a:gd name="T85" fmla="*/ 285 h 327"/>
                  <a:gd name="T86" fmla="*/ 16 w 209"/>
                  <a:gd name="T87" fmla="*/ 279 h 327"/>
                  <a:gd name="T88" fmla="*/ 23 w 209"/>
                  <a:gd name="T89" fmla="*/ 273 h 327"/>
                  <a:gd name="T90" fmla="*/ 27 w 209"/>
                  <a:gd name="T91" fmla="*/ 268 h 327"/>
                  <a:gd name="T92" fmla="*/ 27 w 209"/>
                  <a:gd name="T93" fmla="*/ 264 h 327"/>
                  <a:gd name="T94" fmla="*/ 30 w 209"/>
                  <a:gd name="T95" fmla="*/ 261 h 327"/>
                  <a:gd name="T96" fmla="*/ 33 w 209"/>
                  <a:gd name="T97" fmla="*/ 255 h 327"/>
                  <a:gd name="T98" fmla="*/ 33 w 209"/>
                  <a:gd name="T99" fmla="*/ 238 h 327"/>
                  <a:gd name="T100" fmla="*/ 32 w 209"/>
                  <a:gd name="T101" fmla="*/ 229 h 327"/>
                  <a:gd name="T102" fmla="*/ 27 w 209"/>
                  <a:gd name="T103" fmla="*/ 219 h 327"/>
                  <a:gd name="T104" fmla="*/ 32 w 209"/>
                  <a:gd name="T105" fmla="*/ 201 h 327"/>
                  <a:gd name="T106" fmla="*/ 36 w 209"/>
                  <a:gd name="T107" fmla="*/ 149 h 327"/>
                  <a:gd name="T108" fmla="*/ 36 w 209"/>
                  <a:gd name="T109" fmla="*/ 65 h 327"/>
                  <a:gd name="T110" fmla="*/ 38 w 209"/>
                  <a:gd name="T111" fmla="*/ 5 h 327"/>
                  <a:gd name="T112" fmla="*/ 50 w 209"/>
                  <a:gd name="T113" fmla="*/ 11 h 327"/>
                  <a:gd name="T114" fmla="*/ 96 w 209"/>
                  <a:gd name="T115" fmla="*/ 0 h 327"/>
                  <a:gd name="T116" fmla="*/ 130 w 209"/>
                  <a:gd name="T117" fmla="*/ 0 h 327"/>
                  <a:gd name="T118" fmla="*/ 164 w 209"/>
                  <a:gd name="T119" fmla="*/ 0 h 327"/>
                  <a:gd name="T120" fmla="*/ 199 w 209"/>
                  <a:gd name="T121"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 h="327">
                    <a:moveTo>
                      <a:pt x="208" y="5"/>
                    </a:moveTo>
                    <a:lnTo>
                      <a:pt x="208" y="13"/>
                    </a:lnTo>
                    <a:lnTo>
                      <a:pt x="208" y="19"/>
                    </a:lnTo>
                    <a:lnTo>
                      <a:pt x="208" y="26"/>
                    </a:lnTo>
                    <a:lnTo>
                      <a:pt x="208" y="33"/>
                    </a:lnTo>
                    <a:lnTo>
                      <a:pt x="208" y="39"/>
                    </a:lnTo>
                    <a:lnTo>
                      <a:pt x="208" y="46"/>
                    </a:lnTo>
                    <a:lnTo>
                      <a:pt x="208" y="52"/>
                    </a:lnTo>
                    <a:lnTo>
                      <a:pt x="208" y="60"/>
                    </a:lnTo>
                    <a:lnTo>
                      <a:pt x="208" y="66"/>
                    </a:lnTo>
                    <a:lnTo>
                      <a:pt x="208" y="74"/>
                    </a:lnTo>
                    <a:lnTo>
                      <a:pt x="208" y="80"/>
                    </a:lnTo>
                    <a:lnTo>
                      <a:pt x="208" y="86"/>
                    </a:lnTo>
                    <a:lnTo>
                      <a:pt x="208" y="94"/>
                    </a:lnTo>
                    <a:lnTo>
                      <a:pt x="208" y="100"/>
                    </a:lnTo>
                    <a:lnTo>
                      <a:pt x="208" y="108"/>
                    </a:lnTo>
                    <a:lnTo>
                      <a:pt x="206" y="114"/>
                    </a:lnTo>
                    <a:lnTo>
                      <a:pt x="206" y="120"/>
                    </a:lnTo>
                    <a:lnTo>
                      <a:pt x="206" y="127"/>
                    </a:lnTo>
                    <a:lnTo>
                      <a:pt x="206" y="134"/>
                    </a:lnTo>
                    <a:lnTo>
                      <a:pt x="206" y="141"/>
                    </a:lnTo>
                    <a:lnTo>
                      <a:pt x="206" y="147"/>
                    </a:lnTo>
                    <a:lnTo>
                      <a:pt x="206" y="154"/>
                    </a:lnTo>
                    <a:lnTo>
                      <a:pt x="206" y="161"/>
                    </a:lnTo>
                    <a:lnTo>
                      <a:pt x="206" y="167"/>
                    </a:lnTo>
                    <a:lnTo>
                      <a:pt x="206" y="173"/>
                    </a:lnTo>
                    <a:lnTo>
                      <a:pt x="206" y="181"/>
                    </a:lnTo>
                    <a:lnTo>
                      <a:pt x="206" y="187"/>
                    </a:lnTo>
                    <a:lnTo>
                      <a:pt x="206" y="193"/>
                    </a:lnTo>
                    <a:lnTo>
                      <a:pt x="206" y="201"/>
                    </a:lnTo>
                    <a:lnTo>
                      <a:pt x="206" y="207"/>
                    </a:lnTo>
                    <a:lnTo>
                      <a:pt x="206" y="213"/>
                    </a:lnTo>
                    <a:lnTo>
                      <a:pt x="206" y="221"/>
                    </a:lnTo>
                    <a:lnTo>
                      <a:pt x="205" y="221"/>
                    </a:lnTo>
                    <a:lnTo>
                      <a:pt x="203" y="224"/>
                    </a:lnTo>
                    <a:lnTo>
                      <a:pt x="203" y="226"/>
                    </a:lnTo>
                    <a:lnTo>
                      <a:pt x="205" y="227"/>
                    </a:lnTo>
                    <a:lnTo>
                      <a:pt x="206" y="229"/>
                    </a:lnTo>
                    <a:lnTo>
                      <a:pt x="206" y="230"/>
                    </a:lnTo>
                    <a:lnTo>
                      <a:pt x="206" y="232"/>
                    </a:lnTo>
                    <a:lnTo>
                      <a:pt x="203" y="235"/>
                    </a:lnTo>
                    <a:lnTo>
                      <a:pt x="203" y="235"/>
                    </a:lnTo>
                    <a:lnTo>
                      <a:pt x="203" y="236"/>
                    </a:lnTo>
                    <a:lnTo>
                      <a:pt x="205" y="236"/>
                    </a:lnTo>
                    <a:lnTo>
                      <a:pt x="208" y="236"/>
                    </a:lnTo>
                    <a:lnTo>
                      <a:pt x="209" y="236"/>
                    </a:lnTo>
                    <a:lnTo>
                      <a:pt x="208" y="238"/>
                    </a:lnTo>
                    <a:lnTo>
                      <a:pt x="208" y="239"/>
                    </a:lnTo>
                    <a:lnTo>
                      <a:pt x="206" y="241"/>
                    </a:lnTo>
                    <a:lnTo>
                      <a:pt x="206" y="242"/>
                    </a:lnTo>
                    <a:lnTo>
                      <a:pt x="208" y="245"/>
                    </a:lnTo>
                    <a:lnTo>
                      <a:pt x="206" y="245"/>
                    </a:lnTo>
                    <a:lnTo>
                      <a:pt x="202" y="245"/>
                    </a:lnTo>
                    <a:lnTo>
                      <a:pt x="199" y="245"/>
                    </a:lnTo>
                    <a:lnTo>
                      <a:pt x="196" y="247"/>
                    </a:lnTo>
                    <a:lnTo>
                      <a:pt x="187" y="253"/>
                    </a:lnTo>
                    <a:lnTo>
                      <a:pt x="183" y="253"/>
                    </a:lnTo>
                    <a:lnTo>
                      <a:pt x="182" y="252"/>
                    </a:lnTo>
                    <a:lnTo>
                      <a:pt x="180" y="250"/>
                    </a:lnTo>
                    <a:lnTo>
                      <a:pt x="179" y="249"/>
                    </a:lnTo>
                    <a:lnTo>
                      <a:pt x="174" y="249"/>
                    </a:lnTo>
                    <a:lnTo>
                      <a:pt x="168" y="250"/>
                    </a:lnTo>
                    <a:lnTo>
                      <a:pt x="167" y="250"/>
                    </a:lnTo>
                    <a:lnTo>
                      <a:pt x="167" y="252"/>
                    </a:lnTo>
                    <a:lnTo>
                      <a:pt x="167" y="253"/>
                    </a:lnTo>
                    <a:lnTo>
                      <a:pt x="168" y="255"/>
                    </a:lnTo>
                    <a:lnTo>
                      <a:pt x="168" y="259"/>
                    </a:lnTo>
                    <a:lnTo>
                      <a:pt x="170" y="262"/>
                    </a:lnTo>
                    <a:lnTo>
                      <a:pt x="170" y="264"/>
                    </a:lnTo>
                    <a:lnTo>
                      <a:pt x="168" y="265"/>
                    </a:lnTo>
                    <a:lnTo>
                      <a:pt x="165" y="268"/>
                    </a:lnTo>
                    <a:lnTo>
                      <a:pt x="164" y="268"/>
                    </a:lnTo>
                    <a:lnTo>
                      <a:pt x="164" y="270"/>
                    </a:lnTo>
                    <a:lnTo>
                      <a:pt x="162" y="272"/>
                    </a:lnTo>
                    <a:lnTo>
                      <a:pt x="159" y="272"/>
                    </a:lnTo>
                    <a:lnTo>
                      <a:pt x="157" y="272"/>
                    </a:lnTo>
                    <a:lnTo>
                      <a:pt x="156" y="275"/>
                    </a:lnTo>
                    <a:lnTo>
                      <a:pt x="154" y="281"/>
                    </a:lnTo>
                    <a:lnTo>
                      <a:pt x="153" y="284"/>
                    </a:lnTo>
                    <a:lnTo>
                      <a:pt x="151" y="285"/>
                    </a:lnTo>
                    <a:lnTo>
                      <a:pt x="150" y="287"/>
                    </a:lnTo>
                    <a:lnTo>
                      <a:pt x="147" y="287"/>
                    </a:lnTo>
                    <a:lnTo>
                      <a:pt x="147" y="287"/>
                    </a:lnTo>
                    <a:lnTo>
                      <a:pt x="147" y="287"/>
                    </a:lnTo>
                    <a:lnTo>
                      <a:pt x="147" y="287"/>
                    </a:lnTo>
                    <a:lnTo>
                      <a:pt x="145" y="285"/>
                    </a:lnTo>
                    <a:lnTo>
                      <a:pt x="145" y="285"/>
                    </a:lnTo>
                    <a:lnTo>
                      <a:pt x="144" y="285"/>
                    </a:lnTo>
                    <a:lnTo>
                      <a:pt x="144" y="287"/>
                    </a:lnTo>
                    <a:lnTo>
                      <a:pt x="142" y="290"/>
                    </a:lnTo>
                    <a:lnTo>
                      <a:pt x="141" y="290"/>
                    </a:lnTo>
                    <a:lnTo>
                      <a:pt x="141" y="291"/>
                    </a:lnTo>
                    <a:lnTo>
                      <a:pt x="139" y="293"/>
                    </a:lnTo>
                    <a:lnTo>
                      <a:pt x="139" y="295"/>
                    </a:lnTo>
                    <a:lnTo>
                      <a:pt x="137" y="296"/>
                    </a:lnTo>
                    <a:lnTo>
                      <a:pt x="137" y="304"/>
                    </a:lnTo>
                    <a:lnTo>
                      <a:pt x="137" y="305"/>
                    </a:lnTo>
                    <a:lnTo>
                      <a:pt x="136" y="307"/>
                    </a:lnTo>
                    <a:lnTo>
                      <a:pt x="136" y="307"/>
                    </a:lnTo>
                    <a:lnTo>
                      <a:pt x="136" y="308"/>
                    </a:lnTo>
                    <a:lnTo>
                      <a:pt x="134" y="308"/>
                    </a:lnTo>
                    <a:lnTo>
                      <a:pt x="131" y="308"/>
                    </a:lnTo>
                    <a:lnTo>
                      <a:pt x="130" y="310"/>
                    </a:lnTo>
                    <a:lnTo>
                      <a:pt x="130" y="311"/>
                    </a:lnTo>
                    <a:lnTo>
                      <a:pt x="128" y="311"/>
                    </a:lnTo>
                    <a:lnTo>
                      <a:pt x="128" y="310"/>
                    </a:lnTo>
                    <a:lnTo>
                      <a:pt x="125" y="308"/>
                    </a:lnTo>
                    <a:lnTo>
                      <a:pt x="124" y="307"/>
                    </a:lnTo>
                    <a:lnTo>
                      <a:pt x="121" y="307"/>
                    </a:lnTo>
                    <a:lnTo>
                      <a:pt x="119" y="307"/>
                    </a:lnTo>
                    <a:lnTo>
                      <a:pt x="118" y="305"/>
                    </a:lnTo>
                    <a:lnTo>
                      <a:pt x="116" y="304"/>
                    </a:lnTo>
                    <a:lnTo>
                      <a:pt x="115" y="304"/>
                    </a:lnTo>
                    <a:lnTo>
                      <a:pt x="115" y="302"/>
                    </a:lnTo>
                    <a:lnTo>
                      <a:pt x="115" y="301"/>
                    </a:lnTo>
                    <a:lnTo>
                      <a:pt x="115" y="298"/>
                    </a:lnTo>
                    <a:lnTo>
                      <a:pt x="115" y="296"/>
                    </a:lnTo>
                    <a:lnTo>
                      <a:pt x="110" y="295"/>
                    </a:lnTo>
                    <a:lnTo>
                      <a:pt x="110" y="293"/>
                    </a:lnTo>
                    <a:lnTo>
                      <a:pt x="108" y="293"/>
                    </a:lnTo>
                    <a:lnTo>
                      <a:pt x="107" y="295"/>
                    </a:lnTo>
                    <a:lnTo>
                      <a:pt x="108" y="296"/>
                    </a:lnTo>
                    <a:lnTo>
                      <a:pt x="110" y="296"/>
                    </a:lnTo>
                    <a:lnTo>
                      <a:pt x="110" y="296"/>
                    </a:lnTo>
                    <a:lnTo>
                      <a:pt x="111" y="298"/>
                    </a:lnTo>
                    <a:lnTo>
                      <a:pt x="110" y="298"/>
                    </a:lnTo>
                    <a:lnTo>
                      <a:pt x="107" y="299"/>
                    </a:lnTo>
                    <a:lnTo>
                      <a:pt x="105" y="299"/>
                    </a:lnTo>
                    <a:lnTo>
                      <a:pt x="105" y="299"/>
                    </a:lnTo>
                    <a:lnTo>
                      <a:pt x="105" y="299"/>
                    </a:lnTo>
                    <a:lnTo>
                      <a:pt x="104" y="298"/>
                    </a:lnTo>
                    <a:lnTo>
                      <a:pt x="104" y="298"/>
                    </a:lnTo>
                    <a:lnTo>
                      <a:pt x="104" y="298"/>
                    </a:lnTo>
                    <a:lnTo>
                      <a:pt x="102" y="299"/>
                    </a:lnTo>
                    <a:lnTo>
                      <a:pt x="102" y="299"/>
                    </a:lnTo>
                    <a:lnTo>
                      <a:pt x="104" y="301"/>
                    </a:lnTo>
                    <a:lnTo>
                      <a:pt x="104" y="302"/>
                    </a:lnTo>
                    <a:lnTo>
                      <a:pt x="104" y="304"/>
                    </a:lnTo>
                    <a:lnTo>
                      <a:pt x="104" y="304"/>
                    </a:lnTo>
                    <a:lnTo>
                      <a:pt x="102" y="305"/>
                    </a:lnTo>
                    <a:lnTo>
                      <a:pt x="101" y="305"/>
                    </a:lnTo>
                    <a:lnTo>
                      <a:pt x="99" y="305"/>
                    </a:lnTo>
                    <a:lnTo>
                      <a:pt x="99" y="307"/>
                    </a:lnTo>
                    <a:lnTo>
                      <a:pt x="99" y="313"/>
                    </a:lnTo>
                    <a:lnTo>
                      <a:pt x="99" y="314"/>
                    </a:lnTo>
                    <a:lnTo>
                      <a:pt x="98" y="314"/>
                    </a:lnTo>
                    <a:lnTo>
                      <a:pt x="95" y="316"/>
                    </a:lnTo>
                    <a:lnTo>
                      <a:pt x="95" y="316"/>
                    </a:lnTo>
                    <a:lnTo>
                      <a:pt x="95" y="317"/>
                    </a:lnTo>
                    <a:lnTo>
                      <a:pt x="95" y="319"/>
                    </a:lnTo>
                    <a:lnTo>
                      <a:pt x="93" y="321"/>
                    </a:lnTo>
                    <a:lnTo>
                      <a:pt x="92" y="321"/>
                    </a:lnTo>
                    <a:lnTo>
                      <a:pt x="90" y="319"/>
                    </a:lnTo>
                    <a:lnTo>
                      <a:pt x="92" y="319"/>
                    </a:lnTo>
                    <a:lnTo>
                      <a:pt x="92" y="317"/>
                    </a:lnTo>
                    <a:lnTo>
                      <a:pt x="90" y="316"/>
                    </a:lnTo>
                    <a:lnTo>
                      <a:pt x="87" y="317"/>
                    </a:lnTo>
                    <a:lnTo>
                      <a:pt x="85" y="316"/>
                    </a:lnTo>
                    <a:lnTo>
                      <a:pt x="84" y="314"/>
                    </a:lnTo>
                    <a:lnTo>
                      <a:pt x="82" y="313"/>
                    </a:lnTo>
                    <a:lnTo>
                      <a:pt x="81" y="311"/>
                    </a:lnTo>
                    <a:lnTo>
                      <a:pt x="81" y="310"/>
                    </a:lnTo>
                    <a:lnTo>
                      <a:pt x="78" y="310"/>
                    </a:lnTo>
                    <a:lnTo>
                      <a:pt x="76" y="311"/>
                    </a:lnTo>
                    <a:lnTo>
                      <a:pt x="75" y="313"/>
                    </a:lnTo>
                    <a:lnTo>
                      <a:pt x="73" y="314"/>
                    </a:lnTo>
                    <a:lnTo>
                      <a:pt x="70" y="314"/>
                    </a:lnTo>
                    <a:lnTo>
                      <a:pt x="69" y="314"/>
                    </a:lnTo>
                    <a:lnTo>
                      <a:pt x="69" y="316"/>
                    </a:lnTo>
                    <a:lnTo>
                      <a:pt x="67" y="316"/>
                    </a:lnTo>
                    <a:lnTo>
                      <a:pt x="67" y="317"/>
                    </a:lnTo>
                    <a:lnTo>
                      <a:pt x="64" y="322"/>
                    </a:lnTo>
                    <a:lnTo>
                      <a:pt x="64" y="325"/>
                    </a:lnTo>
                    <a:lnTo>
                      <a:pt x="62" y="325"/>
                    </a:lnTo>
                    <a:lnTo>
                      <a:pt x="61" y="325"/>
                    </a:lnTo>
                    <a:lnTo>
                      <a:pt x="61" y="325"/>
                    </a:lnTo>
                    <a:lnTo>
                      <a:pt x="59" y="324"/>
                    </a:lnTo>
                    <a:lnTo>
                      <a:pt x="59" y="322"/>
                    </a:lnTo>
                    <a:lnTo>
                      <a:pt x="59" y="322"/>
                    </a:lnTo>
                    <a:lnTo>
                      <a:pt x="59" y="321"/>
                    </a:lnTo>
                    <a:lnTo>
                      <a:pt x="58" y="321"/>
                    </a:lnTo>
                    <a:lnTo>
                      <a:pt x="56" y="321"/>
                    </a:lnTo>
                    <a:lnTo>
                      <a:pt x="56" y="321"/>
                    </a:lnTo>
                    <a:lnTo>
                      <a:pt x="55" y="321"/>
                    </a:lnTo>
                    <a:lnTo>
                      <a:pt x="53" y="319"/>
                    </a:lnTo>
                    <a:lnTo>
                      <a:pt x="49" y="317"/>
                    </a:lnTo>
                    <a:lnTo>
                      <a:pt x="47" y="316"/>
                    </a:lnTo>
                    <a:lnTo>
                      <a:pt x="47" y="314"/>
                    </a:lnTo>
                    <a:lnTo>
                      <a:pt x="46" y="314"/>
                    </a:lnTo>
                    <a:lnTo>
                      <a:pt x="44" y="313"/>
                    </a:lnTo>
                    <a:lnTo>
                      <a:pt x="43" y="313"/>
                    </a:lnTo>
                    <a:lnTo>
                      <a:pt x="39" y="314"/>
                    </a:lnTo>
                    <a:lnTo>
                      <a:pt x="36" y="316"/>
                    </a:lnTo>
                    <a:lnTo>
                      <a:pt x="35" y="316"/>
                    </a:lnTo>
                    <a:lnTo>
                      <a:pt x="32" y="314"/>
                    </a:lnTo>
                    <a:lnTo>
                      <a:pt x="32" y="313"/>
                    </a:lnTo>
                    <a:lnTo>
                      <a:pt x="32" y="311"/>
                    </a:lnTo>
                    <a:lnTo>
                      <a:pt x="32" y="311"/>
                    </a:lnTo>
                    <a:lnTo>
                      <a:pt x="32" y="311"/>
                    </a:lnTo>
                    <a:lnTo>
                      <a:pt x="30" y="311"/>
                    </a:lnTo>
                    <a:lnTo>
                      <a:pt x="30" y="311"/>
                    </a:lnTo>
                    <a:lnTo>
                      <a:pt x="30" y="313"/>
                    </a:lnTo>
                    <a:lnTo>
                      <a:pt x="30" y="314"/>
                    </a:lnTo>
                    <a:lnTo>
                      <a:pt x="32" y="316"/>
                    </a:lnTo>
                    <a:lnTo>
                      <a:pt x="32" y="317"/>
                    </a:lnTo>
                    <a:lnTo>
                      <a:pt x="32" y="321"/>
                    </a:lnTo>
                    <a:lnTo>
                      <a:pt x="30" y="322"/>
                    </a:lnTo>
                    <a:lnTo>
                      <a:pt x="27" y="322"/>
                    </a:lnTo>
                    <a:lnTo>
                      <a:pt x="26" y="322"/>
                    </a:lnTo>
                    <a:lnTo>
                      <a:pt x="26" y="321"/>
                    </a:lnTo>
                    <a:lnTo>
                      <a:pt x="27" y="317"/>
                    </a:lnTo>
                    <a:lnTo>
                      <a:pt x="27" y="317"/>
                    </a:lnTo>
                    <a:lnTo>
                      <a:pt x="26" y="316"/>
                    </a:lnTo>
                    <a:lnTo>
                      <a:pt x="24" y="316"/>
                    </a:lnTo>
                    <a:lnTo>
                      <a:pt x="24" y="317"/>
                    </a:lnTo>
                    <a:lnTo>
                      <a:pt x="23" y="317"/>
                    </a:lnTo>
                    <a:lnTo>
                      <a:pt x="23" y="317"/>
                    </a:lnTo>
                    <a:lnTo>
                      <a:pt x="20" y="319"/>
                    </a:lnTo>
                    <a:lnTo>
                      <a:pt x="20" y="319"/>
                    </a:lnTo>
                    <a:lnTo>
                      <a:pt x="18" y="319"/>
                    </a:lnTo>
                    <a:lnTo>
                      <a:pt x="16" y="317"/>
                    </a:lnTo>
                    <a:lnTo>
                      <a:pt x="15" y="317"/>
                    </a:lnTo>
                    <a:lnTo>
                      <a:pt x="15" y="316"/>
                    </a:lnTo>
                    <a:lnTo>
                      <a:pt x="13" y="314"/>
                    </a:lnTo>
                    <a:lnTo>
                      <a:pt x="12" y="314"/>
                    </a:lnTo>
                    <a:lnTo>
                      <a:pt x="10" y="314"/>
                    </a:lnTo>
                    <a:lnTo>
                      <a:pt x="10" y="316"/>
                    </a:lnTo>
                    <a:lnTo>
                      <a:pt x="10" y="317"/>
                    </a:lnTo>
                    <a:lnTo>
                      <a:pt x="12" y="322"/>
                    </a:lnTo>
                    <a:lnTo>
                      <a:pt x="9" y="325"/>
                    </a:lnTo>
                    <a:lnTo>
                      <a:pt x="9" y="327"/>
                    </a:lnTo>
                    <a:lnTo>
                      <a:pt x="7" y="327"/>
                    </a:lnTo>
                    <a:lnTo>
                      <a:pt x="6" y="325"/>
                    </a:lnTo>
                    <a:lnTo>
                      <a:pt x="4" y="324"/>
                    </a:lnTo>
                    <a:lnTo>
                      <a:pt x="3" y="324"/>
                    </a:lnTo>
                    <a:lnTo>
                      <a:pt x="1" y="324"/>
                    </a:lnTo>
                    <a:lnTo>
                      <a:pt x="1" y="324"/>
                    </a:lnTo>
                    <a:lnTo>
                      <a:pt x="0" y="324"/>
                    </a:lnTo>
                    <a:lnTo>
                      <a:pt x="0" y="324"/>
                    </a:lnTo>
                    <a:lnTo>
                      <a:pt x="0" y="322"/>
                    </a:lnTo>
                    <a:lnTo>
                      <a:pt x="0" y="322"/>
                    </a:lnTo>
                    <a:lnTo>
                      <a:pt x="3" y="322"/>
                    </a:lnTo>
                    <a:lnTo>
                      <a:pt x="3" y="322"/>
                    </a:lnTo>
                    <a:lnTo>
                      <a:pt x="4" y="322"/>
                    </a:lnTo>
                    <a:lnTo>
                      <a:pt x="3" y="321"/>
                    </a:lnTo>
                    <a:lnTo>
                      <a:pt x="0" y="319"/>
                    </a:lnTo>
                    <a:lnTo>
                      <a:pt x="0" y="317"/>
                    </a:lnTo>
                    <a:lnTo>
                      <a:pt x="1" y="317"/>
                    </a:lnTo>
                    <a:lnTo>
                      <a:pt x="3" y="317"/>
                    </a:lnTo>
                    <a:lnTo>
                      <a:pt x="4" y="317"/>
                    </a:lnTo>
                    <a:lnTo>
                      <a:pt x="4" y="316"/>
                    </a:lnTo>
                    <a:lnTo>
                      <a:pt x="4" y="316"/>
                    </a:lnTo>
                    <a:lnTo>
                      <a:pt x="3" y="314"/>
                    </a:lnTo>
                    <a:lnTo>
                      <a:pt x="3" y="313"/>
                    </a:lnTo>
                    <a:lnTo>
                      <a:pt x="3" y="311"/>
                    </a:lnTo>
                    <a:lnTo>
                      <a:pt x="4" y="311"/>
                    </a:lnTo>
                    <a:lnTo>
                      <a:pt x="4" y="311"/>
                    </a:lnTo>
                    <a:lnTo>
                      <a:pt x="4" y="310"/>
                    </a:lnTo>
                    <a:lnTo>
                      <a:pt x="4" y="308"/>
                    </a:lnTo>
                    <a:lnTo>
                      <a:pt x="3" y="308"/>
                    </a:lnTo>
                    <a:lnTo>
                      <a:pt x="4" y="307"/>
                    </a:lnTo>
                    <a:lnTo>
                      <a:pt x="3" y="305"/>
                    </a:lnTo>
                    <a:lnTo>
                      <a:pt x="4" y="304"/>
                    </a:lnTo>
                    <a:lnTo>
                      <a:pt x="6" y="304"/>
                    </a:lnTo>
                    <a:lnTo>
                      <a:pt x="6" y="304"/>
                    </a:lnTo>
                    <a:lnTo>
                      <a:pt x="7" y="304"/>
                    </a:lnTo>
                    <a:lnTo>
                      <a:pt x="9" y="302"/>
                    </a:lnTo>
                    <a:lnTo>
                      <a:pt x="7" y="301"/>
                    </a:lnTo>
                    <a:lnTo>
                      <a:pt x="6" y="302"/>
                    </a:lnTo>
                    <a:lnTo>
                      <a:pt x="4" y="301"/>
                    </a:lnTo>
                    <a:lnTo>
                      <a:pt x="6" y="301"/>
                    </a:lnTo>
                    <a:lnTo>
                      <a:pt x="7" y="299"/>
                    </a:lnTo>
                    <a:lnTo>
                      <a:pt x="7" y="298"/>
                    </a:lnTo>
                    <a:lnTo>
                      <a:pt x="9" y="298"/>
                    </a:lnTo>
                    <a:lnTo>
                      <a:pt x="10" y="298"/>
                    </a:lnTo>
                    <a:lnTo>
                      <a:pt x="10" y="296"/>
                    </a:lnTo>
                    <a:lnTo>
                      <a:pt x="9" y="295"/>
                    </a:lnTo>
                    <a:lnTo>
                      <a:pt x="9" y="295"/>
                    </a:lnTo>
                    <a:lnTo>
                      <a:pt x="7" y="293"/>
                    </a:lnTo>
                    <a:lnTo>
                      <a:pt x="7" y="293"/>
                    </a:lnTo>
                    <a:lnTo>
                      <a:pt x="7" y="293"/>
                    </a:lnTo>
                    <a:lnTo>
                      <a:pt x="7" y="291"/>
                    </a:lnTo>
                    <a:lnTo>
                      <a:pt x="6" y="291"/>
                    </a:lnTo>
                    <a:lnTo>
                      <a:pt x="7" y="290"/>
                    </a:lnTo>
                    <a:lnTo>
                      <a:pt x="7" y="290"/>
                    </a:lnTo>
                    <a:lnTo>
                      <a:pt x="7" y="290"/>
                    </a:lnTo>
                    <a:lnTo>
                      <a:pt x="9" y="288"/>
                    </a:lnTo>
                    <a:lnTo>
                      <a:pt x="9" y="287"/>
                    </a:lnTo>
                    <a:lnTo>
                      <a:pt x="9" y="285"/>
                    </a:lnTo>
                    <a:lnTo>
                      <a:pt x="9" y="285"/>
                    </a:lnTo>
                    <a:lnTo>
                      <a:pt x="10" y="285"/>
                    </a:lnTo>
                    <a:lnTo>
                      <a:pt x="10" y="285"/>
                    </a:lnTo>
                    <a:lnTo>
                      <a:pt x="12" y="285"/>
                    </a:lnTo>
                    <a:lnTo>
                      <a:pt x="12" y="287"/>
                    </a:lnTo>
                    <a:lnTo>
                      <a:pt x="12" y="285"/>
                    </a:lnTo>
                    <a:lnTo>
                      <a:pt x="13" y="284"/>
                    </a:lnTo>
                    <a:lnTo>
                      <a:pt x="13" y="284"/>
                    </a:lnTo>
                    <a:lnTo>
                      <a:pt x="13" y="284"/>
                    </a:lnTo>
                    <a:lnTo>
                      <a:pt x="15" y="284"/>
                    </a:lnTo>
                    <a:lnTo>
                      <a:pt x="15" y="285"/>
                    </a:lnTo>
                    <a:lnTo>
                      <a:pt x="15" y="285"/>
                    </a:lnTo>
                    <a:lnTo>
                      <a:pt x="15" y="285"/>
                    </a:lnTo>
                    <a:lnTo>
                      <a:pt x="15" y="285"/>
                    </a:lnTo>
                    <a:lnTo>
                      <a:pt x="16" y="284"/>
                    </a:lnTo>
                    <a:lnTo>
                      <a:pt x="16" y="284"/>
                    </a:lnTo>
                    <a:lnTo>
                      <a:pt x="16" y="282"/>
                    </a:lnTo>
                    <a:lnTo>
                      <a:pt x="16" y="282"/>
                    </a:lnTo>
                    <a:lnTo>
                      <a:pt x="16" y="279"/>
                    </a:lnTo>
                    <a:lnTo>
                      <a:pt x="18" y="279"/>
                    </a:lnTo>
                    <a:lnTo>
                      <a:pt x="18" y="279"/>
                    </a:lnTo>
                    <a:lnTo>
                      <a:pt x="20" y="278"/>
                    </a:lnTo>
                    <a:lnTo>
                      <a:pt x="20" y="278"/>
                    </a:lnTo>
                    <a:lnTo>
                      <a:pt x="21" y="276"/>
                    </a:lnTo>
                    <a:lnTo>
                      <a:pt x="21" y="275"/>
                    </a:lnTo>
                    <a:lnTo>
                      <a:pt x="23" y="273"/>
                    </a:lnTo>
                    <a:lnTo>
                      <a:pt x="21" y="273"/>
                    </a:lnTo>
                    <a:lnTo>
                      <a:pt x="21" y="272"/>
                    </a:lnTo>
                    <a:lnTo>
                      <a:pt x="23" y="272"/>
                    </a:lnTo>
                    <a:lnTo>
                      <a:pt x="26" y="270"/>
                    </a:lnTo>
                    <a:lnTo>
                      <a:pt x="26" y="270"/>
                    </a:lnTo>
                    <a:lnTo>
                      <a:pt x="26" y="268"/>
                    </a:lnTo>
                    <a:lnTo>
                      <a:pt x="27" y="268"/>
                    </a:lnTo>
                    <a:lnTo>
                      <a:pt x="27" y="268"/>
                    </a:lnTo>
                    <a:lnTo>
                      <a:pt x="27" y="268"/>
                    </a:lnTo>
                    <a:lnTo>
                      <a:pt x="27" y="268"/>
                    </a:lnTo>
                    <a:lnTo>
                      <a:pt x="29" y="268"/>
                    </a:lnTo>
                    <a:lnTo>
                      <a:pt x="29" y="267"/>
                    </a:lnTo>
                    <a:lnTo>
                      <a:pt x="27" y="265"/>
                    </a:lnTo>
                    <a:lnTo>
                      <a:pt x="27" y="264"/>
                    </a:lnTo>
                    <a:lnTo>
                      <a:pt x="27" y="262"/>
                    </a:lnTo>
                    <a:lnTo>
                      <a:pt x="29" y="262"/>
                    </a:lnTo>
                    <a:lnTo>
                      <a:pt x="29" y="261"/>
                    </a:lnTo>
                    <a:lnTo>
                      <a:pt x="30" y="261"/>
                    </a:lnTo>
                    <a:lnTo>
                      <a:pt x="29" y="261"/>
                    </a:lnTo>
                    <a:lnTo>
                      <a:pt x="30" y="261"/>
                    </a:lnTo>
                    <a:lnTo>
                      <a:pt x="30" y="261"/>
                    </a:lnTo>
                    <a:lnTo>
                      <a:pt x="30" y="261"/>
                    </a:lnTo>
                    <a:lnTo>
                      <a:pt x="30" y="259"/>
                    </a:lnTo>
                    <a:lnTo>
                      <a:pt x="30" y="258"/>
                    </a:lnTo>
                    <a:lnTo>
                      <a:pt x="30" y="256"/>
                    </a:lnTo>
                    <a:lnTo>
                      <a:pt x="32" y="255"/>
                    </a:lnTo>
                    <a:lnTo>
                      <a:pt x="32" y="255"/>
                    </a:lnTo>
                    <a:lnTo>
                      <a:pt x="33" y="255"/>
                    </a:lnTo>
                    <a:lnTo>
                      <a:pt x="33" y="255"/>
                    </a:lnTo>
                    <a:lnTo>
                      <a:pt x="35" y="255"/>
                    </a:lnTo>
                    <a:lnTo>
                      <a:pt x="35" y="253"/>
                    </a:lnTo>
                    <a:lnTo>
                      <a:pt x="36" y="247"/>
                    </a:lnTo>
                    <a:lnTo>
                      <a:pt x="36" y="244"/>
                    </a:lnTo>
                    <a:lnTo>
                      <a:pt x="35" y="241"/>
                    </a:lnTo>
                    <a:lnTo>
                      <a:pt x="33" y="238"/>
                    </a:lnTo>
                    <a:lnTo>
                      <a:pt x="35" y="238"/>
                    </a:lnTo>
                    <a:lnTo>
                      <a:pt x="35" y="236"/>
                    </a:lnTo>
                    <a:lnTo>
                      <a:pt x="35" y="235"/>
                    </a:lnTo>
                    <a:lnTo>
                      <a:pt x="35" y="232"/>
                    </a:lnTo>
                    <a:lnTo>
                      <a:pt x="35" y="230"/>
                    </a:lnTo>
                    <a:lnTo>
                      <a:pt x="33" y="229"/>
                    </a:lnTo>
                    <a:lnTo>
                      <a:pt x="32" y="229"/>
                    </a:lnTo>
                    <a:lnTo>
                      <a:pt x="32" y="227"/>
                    </a:lnTo>
                    <a:lnTo>
                      <a:pt x="32" y="224"/>
                    </a:lnTo>
                    <a:lnTo>
                      <a:pt x="30" y="222"/>
                    </a:lnTo>
                    <a:lnTo>
                      <a:pt x="29" y="221"/>
                    </a:lnTo>
                    <a:lnTo>
                      <a:pt x="27" y="219"/>
                    </a:lnTo>
                    <a:lnTo>
                      <a:pt x="27" y="219"/>
                    </a:lnTo>
                    <a:lnTo>
                      <a:pt x="27" y="219"/>
                    </a:lnTo>
                    <a:lnTo>
                      <a:pt x="27" y="215"/>
                    </a:lnTo>
                    <a:lnTo>
                      <a:pt x="32" y="212"/>
                    </a:lnTo>
                    <a:lnTo>
                      <a:pt x="32" y="209"/>
                    </a:lnTo>
                    <a:lnTo>
                      <a:pt x="30" y="206"/>
                    </a:lnTo>
                    <a:lnTo>
                      <a:pt x="30" y="204"/>
                    </a:lnTo>
                    <a:lnTo>
                      <a:pt x="30" y="203"/>
                    </a:lnTo>
                    <a:lnTo>
                      <a:pt x="32" y="201"/>
                    </a:lnTo>
                    <a:lnTo>
                      <a:pt x="35" y="200"/>
                    </a:lnTo>
                    <a:lnTo>
                      <a:pt x="35" y="200"/>
                    </a:lnTo>
                    <a:lnTo>
                      <a:pt x="35" y="196"/>
                    </a:lnTo>
                    <a:lnTo>
                      <a:pt x="35" y="184"/>
                    </a:lnTo>
                    <a:lnTo>
                      <a:pt x="36" y="172"/>
                    </a:lnTo>
                    <a:lnTo>
                      <a:pt x="36" y="160"/>
                    </a:lnTo>
                    <a:lnTo>
                      <a:pt x="36" y="149"/>
                    </a:lnTo>
                    <a:lnTo>
                      <a:pt x="36" y="137"/>
                    </a:lnTo>
                    <a:lnTo>
                      <a:pt x="36" y="124"/>
                    </a:lnTo>
                    <a:lnTo>
                      <a:pt x="36" y="112"/>
                    </a:lnTo>
                    <a:lnTo>
                      <a:pt x="36" y="100"/>
                    </a:lnTo>
                    <a:lnTo>
                      <a:pt x="36" y="88"/>
                    </a:lnTo>
                    <a:lnTo>
                      <a:pt x="36" y="77"/>
                    </a:lnTo>
                    <a:lnTo>
                      <a:pt x="36" y="65"/>
                    </a:lnTo>
                    <a:lnTo>
                      <a:pt x="36" y="52"/>
                    </a:lnTo>
                    <a:lnTo>
                      <a:pt x="36" y="40"/>
                    </a:lnTo>
                    <a:lnTo>
                      <a:pt x="36" y="28"/>
                    </a:lnTo>
                    <a:lnTo>
                      <a:pt x="36" y="16"/>
                    </a:lnTo>
                    <a:lnTo>
                      <a:pt x="36" y="3"/>
                    </a:lnTo>
                    <a:lnTo>
                      <a:pt x="36" y="2"/>
                    </a:lnTo>
                    <a:lnTo>
                      <a:pt x="38" y="5"/>
                    </a:lnTo>
                    <a:lnTo>
                      <a:pt x="39" y="6"/>
                    </a:lnTo>
                    <a:lnTo>
                      <a:pt x="43" y="6"/>
                    </a:lnTo>
                    <a:lnTo>
                      <a:pt x="43" y="8"/>
                    </a:lnTo>
                    <a:lnTo>
                      <a:pt x="43" y="10"/>
                    </a:lnTo>
                    <a:lnTo>
                      <a:pt x="44" y="10"/>
                    </a:lnTo>
                    <a:lnTo>
                      <a:pt x="44" y="10"/>
                    </a:lnTo>
                    <a:lnTo>
                      <a:pt x="50" y="11"/>
                    </a:lnTo>
                    <a:lnTo>
                      <a:pt x="56" y="11"/>
                    </a:lnTo>
                    <a:lnTo>
                      <a:pt x="67" y="6"/>
                    </a:lnTo>
                    <a:lnTo>
                      <a:pt x="79" y="0"/>
                    </a:lnTo>
                    <a:lnTo>
                      <a:pt x="81" y="0"/>
                    </a:lnTo>
                    <a:lnTo>
                      <a:pt x="85" y="0"/>
                    </a:lnTo>
                    <a:lnTo>
                      <a:pt x="90" y="0"/>
                    </a:lnTo>
                    <a:lnTo>
                      <a:pt x="96" y="0"/>
                    </a:lnTo>
                    <a:lnTo>
                      <a:pt x="101" y="0"/>
                    </a:lnTo>
                    <a:lnTo>
                      <a:pt x="105" y="0"/>
                    </a:lnTo>
                    <a:lnTo>
                      <a:pt x="110" y="0"/>
                    </a:lnTo>
                    <a:lnTo>
                      <a:pt x="115" y="0"/>
                    </a:lnTo>
                    <a:lnTo>
                      <a:pt x="121" y="0"/>
                    </a:lnTo>
                    <a:lnTo>
                      <a:pt x="125" y="0"/>
                    </a:lnTo>
                    <a:lnTo>
                      <a:pt x="130" y="0"/>
                    </a:lnTo>
                    <a:lnTo>
                      <a:pt x="134" y="0"/>
                    </a:lnTo>
                    <a:lnTo>
                      <a:pt x="139" y="0"/>
                    </a:lnTo>
                    <a:lnTo>
                      <a:pt x="145" y="0"/>
                    </a:lnTo>
                    <a:lnTo>
                      <a:pt x="150" y="0"/>
                    </a:lnTo>
                    <a:lnTo>
                      <a:pt x="154" y="0"/>
                    </a:lnTo>
                    <a:lnTo>
                      <a:pt x="159" y="0"/>
                    </a:lnTo>
                    <a:lnTo>
                      <a:pt x="164" y="0"/>
                    </a:lnTo>
                    <a:lnTo>
                      <a:pt x="170" y="0"/>
                    </a:lnTo>
                    <a:lnTo>
                      <a:pt x="174" y="0"/>
                    </a:lnTo>
                    <a:lnTo>
                      <a:pt x="179" y="0"/>
                    </a:lnTo>
                    <a:lnTo>
                      <a:pt x="183" y="0"/>
                    </a:lnTo>
                    <a:lnTo>
                      <a:pt x="188" y="0"/>
                    </a:lnTo>
                    <a:lnTo>
                      <a:pt x="193" y="0"/>
                    </a:lnTo>
                    <a:lnTo>
                      <a:pt x="199" y="0"/>
                    </a:lnTo>
                    <a:lnTo>
                      <a:pt x="203" y="0"/>
                    </a:lnTo>
                    <a:lnTo>
                      <a:pt x="208" y="0"/>
                    </a:lnTo>
                    <a:lnTo>
                      <a:pt x="208" y="5"/>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3" name="Freeform 382">
                <a:extLst>
                  <a:ext uri="{FF2B5EF4-FFF2-40B4-BE49-F238E27FC236}">
                    <a16:creationId xmlns:a16="http://schemas.microsoft.com/office/drawing/2014/main" id="{650BEA54-4BD0-4D44-8658-4566120CED3E}"/>
                  </a:ext>
                </a:extLst>
              </p:cNvPr>
              <p:cNvSpPr>
                <a:spLocks noEditPoints="1"/>
              </p:cNvSpPr>
              <p:nvPr/>
            </p:nvSpPr>
            <p:spPr bwMode="auto">
              <a:xfrm>
                <a:off x="1640291" y="6083872"/>
                <a:ext cx="288078" cy="126970"/>
              </a:xfrm>
              <a:custGeom>
                <a:avLst/>
                <a:gdLst>
                  <a:gd name="T0" fmla="*/ 6 w 481"/>
                  <a:gd name="T1" fmla="*/ 210 h 212"/>
                  <a:gd name="T2" fmla="*/ 326 w 481"/>
                  <a:gd name="T3" fmla="*/ 6 h 212"/>
                  <a:gd name="T4" fmla="*/ 334 w 481"/>
                  <a:gd name="T5" fmla="*/ 16 h 212"/>
                  <a:gd name="T6" fmla="*/ 339 w 481"/>
                  <a:gd name="T7" fmla="*/ 26 h 212"/>
                  <a:gd name="T8" fmla="*/ 362 w 481"/>
                  <a:gd name="T9" fmla="*/ 33 h 212"/>
                  <a:gd name="T10" fmla="*/ 377 w 481"/>
                  <a:gd name="T11" fmla="*/ 39 h 212"/>
                  <a:gd name="T12" fmla="*/ 389 w 481"/>
                  <a:gd name="T13" fmla="*/ 39 h 212"/>
                  <a:gd name="T14" fmla="*/ 402 w 481"/>
                  <a:gd name="T15" fmla="*/ 43 h 212"/>
                  <a:gd name="T16" fmla="*/ 411 w 481"/>
                  <a:gd name="T17" fmla="*/ 39 h 212"/>
                  <a:gd name="T18" fmla="*/ 423 w 481"/>
                  <a:gd name="T19" fmla="*/ 33 h 212"/>
                  <a:gd name="T20" fmla="*/ 434 w 481"/>
                  <a:gd name="T21" fmla="*/ 49 h 212"/>
                  <a:gd name="T22" fmla="*/ 443 w 481"/>
                  <a:gd name="T23" fmla="*/ 68 h 212"/>
                  <a:gd name="T24" fmla="*/ 438 w 481"/>
                  <a:gd name="T25" fmla="*/ 79 h 212"/>
                  <a:gd name="T26" fmla="*/ 447 w 481"/>
                  <a:gd name="T27" fmla="*/ 97 h 212"/>
                  <a:gd name="T28" fmla="*/ 457 w 481"/>
                  <a:gd name="T29" fmla="*/ 111 h 212"/>
                  <a:gd name="T30" fmla="*/ 466 w 481"/>
                  <a:gd name="T31" fmla="*/ 123 h 212"/>
                  <a:gd name="T32" fmla="*/ 478 w 481"/>
                  <a:gd name="T33" fmla="*/ 129 h 212"/>
                  <a:gd name="T34" fmla="*/ 455 w 481"/>
                  <a:gd name="T35" fmla="*/ 152 h 212"/>
                  <a:gd name="T36" fmla="*/ 434 w 481"/>
                  <a:gd name="T37" fmla="*/ 167 h 212"/>
                  <a:gd name="T38" fmla="*/ 424 w 481"/>
                  <a:gd name="T39" fmla="*/ 178 h 212"/>
                  <a:gd name="T40" fmla="*/ 411 w 481"/>
                  <a:gd name="T41" fmla="*/ 186 h 212"/>
                  <a:gd name="T42" fmla="*/ 394 w 481"/>
                  <a:gd name="T43" fmla="*/ 195 h 212"/>
                  <a:gd name="T44" fmla="*/ 371 w 481"/>
                  <a:gd name="T45" fmla="*/ 204 h 212"/>
                  <a:gd name="T46" fmla="*/ 313 w 481"/>
                  <a:gd name="T47" fmla="*/ 203 h 212"/>
                  <a:gd name="T48" fmla="*/ 204 w 481"/>
                  <a:gd name="T49" fmla="*/ 200 h 212"/>
                  <a:gd name="T50" fmla="*/ 186 w 481"/>
                  <a:gd name="T51" fmla="*/ 200 h 212"/>
                  <a:gd name="T52" fmla="*/ 137 w 481"/>
                  <a:gd name="T53" fmla="*/ 200 h 212"/>
                  <a:gd name="T54" fmla="*/ 109 w 481"/>
                  <a:gd name="T55" fmla="*/ 200 h 212"/>
                  <a:gd name="T56" fmla="*/ 98 w 481"/>
                  <a:gd name="T57" fmla="*/ 207 h 212"/>
                  <a:gd name="T58" fmla="*/ 32 w 481"/>
                  <a:gd name="T59" fmla="*/ 212 h 212"/>
                  <a:gd name="T60" fmla="*/ 16 w 481"/>
                  <a:gd name="T61" fmla="*/ 203 h 212"/>
                  <a:gd name="T62" fmla="*/ 29 w 481"/>
                  <a:gd name="T63" fmla="*/ 192 h 212"/>
                  <a:gd name="T64" fmla="*/ 29 w 481"/>
                  <a:gd name="T65" fmla="*/ 175 h 212"/>
                  <a:gd name="T66" fmla="*/ 32 w 481"/>
                  <a:gd name="T67" fmla="*/ 158 h 212"/>
                  <a:gd name="T68" fmla="*/ 69 w 481"/>
                  <a:gd name="T69" fmla="*/ 166 h 212"/>
                  <a:gd name="T70" fmla="*/ 68 w 481"/>
                  <a:gd name="T71" fmla="*/ 146 h 212"/>
                  <a:gd name="T72" fmla="*/ 81 w 481"/>
                  <a:gd name="T73" fmla="*/ 137 h 212"/>
                  <a:gd name="T74" fmla="*/ 91 w 481"/>
                  <a:gd name="T75" fmla="*/ 121 h 212"/>
                  <a:gd name="T76" fmla="*/ 97 w 481"/>
                  <a:gd name="T77" fmla="*/ 108 h 212"/>
                  <a:gd name="T78" fmla="*/ 104 w 481"/>
                  <a:gd name="T79" fmla="*/ 100 h 212"/>
                  <a:gd name="T80" fmla="*/ 114 w 481"/>
                  <a:gd name="T81" fmla="*/ 103 h 212"/>
                  <a:gd name="T82" fmla="*/ 121 w 481"/>
                  <a:gd name="T83" fmla="*/ 106 h 212"/>
                  <a:gd name="T84" fmla="*/ 126 w 481"/>
                  <a:gd name="T85" fmla="*/ 95 h 212"/>
                  <a:gd name="T86" fmla="*/ 140 w 481"/>
                  <a:gd name="T87" fmla="*/ 98 h 212"/>
                  <a:gd name="T88" fmla="*/ 153 w 481"/>
                  <a:gd name="T89" fmla="*/ 105 h 212"/>
                  <a:gd name="T90" fmla="*/ 161 w 481"/>
                  <a:gd name="T91" fmla="*/ 100 h 212"/>
                  <a:gd name="T92" fmla="*/ 175 w 481"/>
                  <a:gd name="T93" fmla="*/ 94 h 212"/>
                  <a:gd name="T94" fmla="*/ 186 w 481"/>
                  <a:gd name="T95" fmla="*/ 103 h 212"/>
                  <a:gd name="T96" fmla="*/ 193 w 481"/>
                  <a:gd name="T97" fmla="*/ 98 h 212"/>
                  <a:gd name="T98" fmla="*/ 198 w 481"/>
                  <a:gd name="T99" fmla="*/ 85 h 212"/>
                  <a:gd name="T100" fmla="*/ 202 w 481"/>
                  <a:gd name="T101" fmla="*/ 80 h 212"/>
                  <a:gd name="T102" fmla="*/ 209 w 481"/>
                  <a:gd name="T103" fmla="*/ 86 h 212"/>
                  <a:gd name="T104" fmla="*/ 222 w 481"/>
                  <a:gd name="T105" fmla="*/ 94 h 212"/>
                  <a:gd name="T106" fmla="*/ 231 w 481"/>
                  <a:gd name="T107" fmla="*/ 89 h 212"/>
                  <a:gd name="T108" fmla="*/ 238 w 481"/>
                  <a:gd name="T109" fmla="*/ 71 h 212"/>
                  <a:gd name="T110" fmla="*/ 250 w 481"/>
                  <a:gd name="T111" fmla="*/ 59 h 212"/>
                  <a:gd name="T112" fmla="*/ 264 w 481"/>
                  <a:gd name="T113" fmla="*/ 48 h 212"/>
                  <a:gd name="T114" fmla="*/ 268 w 481"/>
                  <a:gd name="T115" fmla="*/ 33 h 212"/>
                  <a:gd name="T116" fmla="*/ 296 w 481"/>
                  <a:gd name="T117" fmla="*/ 29 h 212"/>
                  <a:gd name="T118" fmla="*/ 302 w 481"/>
                  <a:gd name="T119" fmla="*/ 20 h 212"/>
                  <a:gd name="T120" fmla="*/ 297 w 481"/>
                  <a:gd name="T121" fmla="*/ 10 h 212"/>
                  <a:gd name="T122" fmla="*/ 308 w 481"/>
                  <a:gd name="T12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1" h="212">
                    <a:moveTo>
                      <a:pt x="6" y="212"/>
                    </a:moveTo>
                    <a:lnTo>
                      <a:pt x="2" y="212"/>
                    </a:lnTo>
                    <a:lnTo>
                      <a:pt x="2" y="210"/>
                    </a:lnTo>
                    <a:lnTo>
                      <a:pt x="0" y="210"/>
                    </a:lnTo>
                    <a:lnTo>
                      <a:pt x="2" y="207"/>
                    </a:lnTo>
                    <a:lnTo>
                      <a:pt x="3" y="206"/>
                    </a:lnTo>
                    <a:lnTo>
                      <a:pt x="5" y="207"/>
                    </a:lnTo>
                    <a:lnTo>
                      <a:pt x="6" y="210"/>
                    </a:lnTo>
                    <a:lnTo>
                      <a:pt x="6" y="212"/>
                    </a:lnTo>
                    <a:close/>
                    <a:moveTo>
                      <a:pt x="313" y="6"/>
                    </a:moveTo>
                    <a:lnTo>
                      <a:pt x="314" y="6"/>
                    </a:lnTo>
                    <a:lnTo>
                      <a:pt x="320" y="3"/>
                    </a:lnTo>
                    <a:lnTo>
                      <a:pt x="323" y="3"/>
                    </a:lnTo>
                    <a:lnTo>
                      <a:pt x="325" y="3"/>
                    </a:lnTo>
                    <a:lnTo>
                      <a:pt x="325" y="5"/>
                    </a:lnTo>
                    <a:lnTo>
                      <a:pt x="326" y="6"/>
                    </a:lnTo>
                    <a:lnTo>
                      <a:pt x="326" y="8"/>
                    </a:lnTo>
                    <a:lnTo>
                      <a:pt x="328" y="8"/>
                    </a:lnTo>
                    <a:lnTo>
                      <a:pt x="330" y="8"/>
                    </a:lnTo>
                    <a:lnTo>
                      <a:pt x="333" y="10"/>
                    </a:lnTo>
                    <a:lnTo>
                      <a:pt x="333" y="11"/>
                    </a:lnTo>
                    <a:lnTo>
                      <a:pt x="334" y="13"/>
                    </a:lnTo>
                    <a:lnTo>
                      <a:pt x="334" y="14"/>
                    </a:lnTo>
                    <a:lnTo>
                      <a:pt x="334" y="16"/>
                    </a:lnTo>
                    <a:lnTo>
                      <a:pt x="336" y="17"/>
                    </a:lnTo>
                    <a:lnTo>
                      <a:pt x="336" y="19"/>
                    </a:lnTo>
                    <a:lnTo>
                      <a:pt x="337" y="19"/>
                    </a:lnTo>
                    <a:lnTo>
                      <a:pt x="337" y="20"/>
                    </a:lnTo>
                    <a:lnTo>
                      <a:pt x="337" y="22"/>
                    </a:lnTo>
                    <a:lnTo>
                      <a:pt x="337" y="23"/>
                    </a:lnTo>
                    <a:lnTo>
                      <a:pt x="337" y="25"/>
                    </a:lnTo>
                    <a:lnTo>
                      <a:pt x="339" y="26"/>
                    </a:lnTo>
                    <a:lnTo>
                      <a:pt x="340" y="28"/>
                    </a:lnTo>
                    <a:lnTo>
                      <a:pt x="346" y="31"/>
                    </a:lnTo>
                    <a:lnTo>
                      <a:pt x="348" y="31"/>
                    </a:lnTo>
                    <a:lnTo>
                      <a:pt x="354" y="29"/>
                    </a:lnTo>
                    <a:lnTo>
                      <a:pt x="356" y="29"/>
                    </a:lnTo>
                    <a:lnTo>
                      <a:pt x="359" y="31"/>
                    </a:lnTo>
                    <a:lnTo>
                      <a:pt x="360" y="31"/>
                    </a:lnTo>
                    <a:lnTo>
                      <a:pt x="362" y="33"/>
                    </a:lnTo>
                    <a:lnTo>
                      <a:pt x="363" y="34"/>
                    </a:lnTo>
                    <a:lnTo>
                      <a:pt x="363" y="36"/>
                    </a:lnTo>
                    <a:lnTo>
                      <a:pt x="368" y="40"/>
                    </a:lnTo>
                    <a:lnTo>
                      <a:pt x="371" y="42"/>
                    </a:lnTo>
                    <a:lnTo>
                      <a:pt x="372" y="42"/>
                    </a:lnTo>
                    <a:lnTo>
                      <a:pt x="374" y="42"/>
                    </a:lnTo>
                    <a:lnTo>
                      <a:pt x="375" y="40"/>
                    </a:lnTo>
                    <a:lnTo>
                      <a:pt x="377" y="39"/>
                    </a:lnTo>
                    <a:lnTo>
                      <a:pt x="377" y="37"/>
                    </a:lnTo>
                    <a:lnTo>
                      <a:pt x="382" y="36"/>
                    </a:lnTo>
                    <a:lnTo>
                      <a:pt x="383" y="36"/>
                    </a:lnTo>
                    <a:lnTo>
                      <a:pt x="385" y="37"/>
                    </a:lnTo>
                    <a:lnTo>
                      <a:pt x="386" y="37"/>
                    </a:lnTo>
                    <a:lnTo>
                      <a:pt x="386" y="39"/>
                    </a:lnTo>
                    <a:lnTo>
                      <a:pt x="388" y="39"/>
                    </a:lnTo>
                    <a:lnTo>
                      <a:pt x="389" y="39"/>
                    </a:lnTo>
                    <a:lnTo>
                      <a:pt x="391" y="39"/>
                    </a:lnTo>
                    <a:lnTo>
                      <a:pt x="392" y="40"/>
                    </a:lnTo>
                    <a:lnTo>
                      <a:pt x="394" y="40"/>
                    </a:lnTo>
                    <a:lnTo>
                      <a:pt x="395" y="43"/>
                    </a:lnTo>
                    <a:lnTo>
                      <a:pt x="395" y="45"/>
                    </a:lnTo>
                    <a:lnTo>
                      <a:pt x="398" y="43"/>
                    </a:lnTo>
                    <a:lnTo>
                      <a:pt x="400" y="43"/>
                    </a:lnTo>
                    <a:lnTo>
                      <a:pt x="402" y="43"/>
                    </a:lnTo>
                    <a:lnTo>
                      <a:pt x="405" y="43"/>
                    </a:lnTo>
                    <a:lnTo>
                      <a:pt x="406" y="43"/>
                    </a:lnTo>
                    <a:lnTo>
                      <a:pt x="406" y="42"/>
                    </a:lnTo>
                    <a:lnTo>
                      <a:pt x="408" y="42"/>
                    </a:lnTo>
                    <a:lnTo>
                      <a:pt x="408" y="40"/>
                    </a:lnTo>
                    <a:lnTo>
                      <a:pt x="408" y="39"/>
                    </a:lnTo>
                    <a:lnTo>
                      <a:pt x="409" y="39"/>
                    </a:lnTo>
                    <a:lnTo>
                      <a:pt x="411" y="39"/>
                    </a:lnTo>
                    <a:lnTo>
                      <a:pt x="411" y="37"/>
                    </a:lnTo>
                    <a:lnTo>
                      <a:pt x="412" y="36"/>
                    </a:lnTo>
                    <a:lnTo>
                      <a:pt x="414" y="36"/>
                    </a:lnTo>
                    <a:lnTo>
                      <a:pt x="415" y="36"/>
                    </a:lnTo>
                    <a:lnTo>
                      <a:pt x="417" y="34"/>
                    </a:lnTo>
                    <a:lnTo>
                      <a:pt x="420" y="33"/>
                    </a:lnTo>
                    <a:lnTo>
                      <a:pt x="421" y="33"/>
                    </a:lnTo>
                    <a:lnTo>
                      <a:pt x="423" y="33"/>
                    </a:lnTo>
                    <a:lnTo>
                      <a:pt x="423" y="34"/>
                    </a:lnTo>
                    <a:lnTo>
                      <a:pt x="423" y="36"/>
                    </a:lnTo>
                    <a:lnTo>
                      <a:pt x="423" y="37"/>
                    </a:lnTo>
                    <a:lnTo>
                      <a:pt x="424" y="43"/>
                    </a:lnTo>
                    <a:lnTo>
                      <a:pt x="426" y="46"/>
                    </a:lnTo>
                    <a:lnTo>
                      <a:pt x="429" y="48"/>
                    </a:lnTo>
                    <a:lnTo>
                      <a:pt x="432" y="48"/>
                    </a:lnTo>
                    <a:lnTo>
                      <a:pt x="434" y="49"/>
                    </a:lnTo>
                    <a:lnTo>
                      <a:pt x="438" y="54"/>
                    </a:lnTo>
                    <a:lnTo>
                      <a:pt x="440" y="56"/>
                    </a:lnTo>
                    <a:lnTo>
                      <a:pt x="440" y="59"/>
                    </a:lnTo>
                    <a:lnTo>
                      <a:pt x="441" y="59"/>
                    </a:lnTo>
                    <a:lnTo>
                      <a:pt x="441" y="60"/>
                    </a:lnTo>
                    <a:lnTo>
                      <a:pt x="441" y="63"/>
                    </a:lnTo>
                    <a:lnTo>
                      <a:pt x="443" y="66"/>
                    </a:lnTo>
                    <a:lnTo>
                      <a:pt x="443" y="68"/>
                    </a:lnTo>
                    <a:lnTo>
                      <a:pt x="443" y="69"/>
                    </a:lnTo>
                    <a:lnTo>
                      <a:pt x="443" y="71"/>
                    </a:lnTo>
                    <a:lnTo>
                      <a:pt x="443" y="72"/>
                    </a:lnTo>
                    <a:lnTo>
                      <a:pt x="441" y="74"/>
                    </a:lnTo>
                    <a:lnTo>
                      <a:pt x="440" y="74"/>
                    </a:lnTo>
                    <a:lnTo>
                      <a:pt x="440" y="75"/>
                    </a:lnTo>
                    <a:lnTo>
                      <a:pt x="440" y="77"/>
                    </a:lnTo>
                    <a:lnTo>
                      <a:pt x="438" y="79"/>
                    </a:lnTo>
                    <a:lnTo>
                      <a:pt x="438" y="80"/>
                    </a:lnTo>
                    <a:lnTo>
                      <a:pt x="443" y="88"/>
                    </a:lnTo>
                    <a:lnTo>
                      <a:pt x="444" y="89"/>
                    </a:lnTo>
                    <a:lnTo>
                      <a:pt x="444" y="91"/>
                    </a:lnTo>
                    <a:lnTo>
                      <a:pt x="447" y="94"/>
                    </a:lnTo>
                    <a:lnTo>
                      <a:pt x="449" y="94"/>
                    </a:lnTo>
                    <a:lnTo>
                      <a:pt x="449" y="95"/>
                    </a:lnTo>
                    <a:lnTo>
                      <a:pt x="447" y="97"/>
                    </a:lnTo>
                    <a:lnTo>
                      <a:pt x="447" y="98"/>
                    </a:lnTo>
                    <a:lnTo>
                      <a:pt x="451" y="100"/>
                    </a:lnTo>
                    <a:lnTo>
                      <a:pt x="452" y="101"/>
                    </a:lnTo>
                    <a:lnTo>
                      <a:pt x="452" y="103"/>
                    </a:lnTo>
                    <a:lnTo>
                      <a:pt x="452" y="106"/>
                    </a:lnTo>
                    <a:lnTo>
                      <a:pt x="454" y="106"/>
                    </a:lnTo>
                    <a:lnTo>
                      <a:pt x="454" y="108"/>
                    </a:lnTo>
                    <a:lnTo>
                      <a:pt x="457" y="111"/>
                    </a:lnTo>
                    <a:lnTo>
                      <a:pt x="458" y="112"/>
                    </a:lnTo>
                    <a:lnTo>
                      <a:pt x="458" y="114"/>
                    </a:lnTo>
                    <a:lnTo>
                      <a:pt x="460" y="117"/>
                    </a:lnTo>
                    <a:lnTo>
                      <a:pt x="460" y="118"/>
                    </a:lnTo>
                    <a:lnTo>
                      <a:pt x="463" y="120"/>
                    </a:lnTo>
                    <a:lnTo>
                      <a:pt x="464" y="120"/>
                    </a:lnTo>
                    <a:lnTo>
                      <a:pt x="464" y="121"/>
                    </a:lnTo>
                    <a:lnTo>
                      <a:pt x="466" y="123"/>
                    </a:lnTo>
                    <a:lnTo>
                      <a:pt x="467" y="123"/>
                    </a:lnTo>
                    <a:lnTo>
                      <a:pt x="469" y="124"/>
                    </a:lnTo>
                    <a:lnTo>
                      <a:pt x="469" y="126"/>
                    </a:lnTo>
                    <a:lnTo>
                      <a:pt x="470" y="126"/>
                    </a:lnTo>
                    <a:lnTo>
                      <a:pt x="469" y="126"/>
                    </a:lnTo>
                    <a:lnTo>
                      <a:pt x="470" y="128"/>
                    </a:lnTo>
                    <a:lnTo>
                      <a:pt x="477" y="129"/>
                    </a:lnTo>
                    <a:lnTo>
                      <a:pt x="478" y="129"/>
                    </a:lnTo>
                    <a:lnTo>
                      <a:pt x="480" y="129"/>
                    </a:lnTo>
                    <a:lnTo>
                      <a:pt x="481" y="129"/>
                    </a:lnTo>
                    <a:lnTo>
                      <a:pt x="477" y="132"/>
                    </a:lnTo>
                    <a:lnTo>
                      <a:pt x="472" y="137"/>
                    </a:lnTo>
                    <a:lnTo>
                      <a:pt x="467" y="140"/>
                    </a:lnTo>
                    <a:lnTo>
                      <a:pt x="461" y="146"/>
                    </a:lnTo>
                    <a:lnTo>
                      <a:pt x="457" y="151"/>
                    </a:lnTo>
                    <a:lnTo>
                      <a:pt x="455" y="152"/>
                    </a:lnTo>
                    <a:lnTo>
                      <a:pt x="451" y="154"/>
                    </a:lnTo>
                    <a:lnTo>
                      <a:pt x="444" y="157"/>
                    </a:lnTo>
                    <a:lnTo>
                      <a:pt x="438" y="160"/>
                    </a:lnTo>
                    <a:lnTo>
                      <a:pt x="435" y="161"/>
                    </a:lnTo>
                    <a:lnTo>
                      <a:pt x="434" y="163"/>
                    </a:lnTo>
                    <a:lnTo>
                      <a:pt x="434" y="164"/>
                    </a:lnTo>
                    <a:lnTo>
                      <a:pt x="434" y="166"/>
                    </a:lnTo>
                    <a:lnTo>
                      <a:pt x="434" y="167"/>
                    </a:lnTo>
                    <a:lnTo>
                      <a:pt x="434" y="169"/>
                    </a:lnTo>
                    <a:lnTo>
                      <a:pt x="432" y="169"/>
                    </a:lnTo>
                    <a:lnTo>
                      <a:pt x="428" y="172"/>
                    </a:lnTo>
                    <a:lnTo>
                      <a:pt x="426" y="174"/>
                    </a:lnTo>
                    <a:lnTo>
                      <a:pt x="424" y="174"/>
                    </a:lnTo>
                    <a:lnTo>
                      <a:pt x="424" y="175"/>
                    </a:lnTo>
                    <a:lnTo>
                      <a:pt x="424" y="177"/>
                    </a:lnTo>
                    <a:lnTo>
                      <a:pt x="424" y="178"/>
                    </a:lnTo>
                    <a:lnTo>
                      <a:pt x="424" y="180"/>
                    </a:lnTo>
                    <a:lnTo>
                      <a:pt x="423" y="180"/>
                    </a:lnTo>
                    <a:lnTo>
                      <a:pt x="423" y="181"/>
                    </a:lnTo>
                    <a:lnTo>
                      <a:pt x="418" y="183"/>
                    </a:lnTo>
                    <a:lnTo>
                      <a:pt x="415" y="184"/>
                    </a:lnTo>
                    <a:lnTo>
                      <a:pt x="412" y="184"/>
                    </a:lnTo>
                    <a:lnTo>
                      <a:pt x="411" y="184"/>
                    </a:lnTo>
                    <a:lnTo>
                      <a:pt x="411" y="186"/>
                    </a:lnTo>
                    <a:lnTo>
                      <a:pt x="409" y="187"/>
                    </a:lnTo>
                    <a:lnTo>
                      <a:pt x="409" y="189"/>
                    </a:lnTo>
                    <a:lnTo>
                      <a:pt x="408" y="189"/>
                    </a:lnTo>
                    <a:lnTo>
                      <a:pt x="408" y="190"/>
                    </a:lnTo>
                    <a:lnTo>
                      <a:pt x="408" y="192"/>
                    </a:lnTo>
                    <a:lnTo>
                      <a:pt x="406" y="192"/>
                    </a:lnTo>
                    <a:lnTo>
                      <a:pt x="400" y="193"/>
                    </a:lnTo>
                    <a:lnTo>
                      <a:pt x="394" y="195"/>
                    </a:lnTo>
                    <a:lnTo>
                      <a:pt x="391" y="196"/>
                    </a:lnTo>
                    <a:lnTo>
                      <a:pt x="391" y="198"/>
                    </a:lnTo>
                    <a:lnTo>
                      <a:pt x="389" y="198"/>
                    </a:lnTo>
                    <a:lnTo>
                      <a:pt x="383" y="198"/>
                    </a:lnTo>
                    <a:lnTo>
                      <a:pt x="377" y="201"/>
                    </a:lnTo>
                    <a:lnTo>
                      <a:pt x="375" y="201"/>
                    </a:lnTo>
                    <a:lnTo>
                      <a:pt x="372" y="204"/>
                    </a:lnTo>
                    <a:lnTo>
                      <a:pt x="371" y="204"/>
                    </a:lnTo>
                    <a:lnTo>
                      <a:pt x="369" y="206"/>
                    </a:lnTo>
                    <a:lnTo>
                      <a:pt x="366" y="204"/>
                    </a:lnTo>
                    <a:lnTo>
                      <a:pt x="365" y="204"/>
                    </a:lnTo>
                    <a:lnTo>
                      <a:pt x="359" y="204"/>
                    </a:lnTo>
                    <a:lnTo>
                      <a:pt x="351" y="204"/>
                    </a:lnTo>
                    <a:lnTo>
                      <a:pt x="340" y="204"/>
                    </a:lnTo>
                    <a:lnTo>
                      <a:pt x="326" y="204"/>
                    </a:lnTo>
                    <a:lnTo>
                      <a:pt x="313" y="203"/>
                    </a:lnTo>
                    <a:lnTo>
                      <a:pt x="297" y="203"/>
                    </a:lnTo>
                    <a:lnTo>
                      <a:pt x="282" y="201"/>
                    </a:lnTo>
                    <a:lnTo>
                      <a:pt x="262" y="203"/>
                    </a:lnTo>
                    <a:lnTo>
                      <a:pt x="250" y="203"/>
                    </a:lnTo>
                    <a:lnTo>
                      <a:pt x="235" y="201"/>
                    </a:lnTo>
                    <a:lnTo>
                      <a:pt x="222" y="201"/>
                    </a:lnTo>
                    <a:lnTo>
                      <a:pt x="213" y="201"/>
                    </a:lnTo>
                    <a:lnTo>
                      <a:pt x="204" y="200"/>
                    </a:lnTo>
                    <a:lnTo>
                      <a:pt x="201" y="200"/>
                    </a:lnTo>
                    <a:lnTo>
                      <a:pt x="196" y="200"/>
                    </a:lnTo>
                    <a:lnTo>
                      <a:pt x="195" y="200"/>
                    </a:lnTo>
                    <a:lnTo>
                      <a:pt x="193" y="200"/>
                    </a:lnTo>
                    <a:lnTo>
                      <a:pt x="192" y="200"/>
                    </a:lnTo>
                    <a:lnTo>
                      <a:pt x="189" y="200"/>
                    </a:lnTo>
                    <a:lnTo>
                      <a:pt x="187" y="200"/>
                    </a:lnTo>
                    <a:lnTo>
                      <a:pt x="186" y="200"/>
                    </a:lnTo>
                    <a:lnTo>
                      <a:pt x="181" y="200"/>
                    </a:lnTo>
                    <a:lnTo>
                      <a:pt x="176" y="200"/>
                    </a:lnTo>
                    <a:lnTo>
                      <a:pt x="172" y="200"/>
                    </a:lnTo>
                    <a:lnTo>
                      <a:pt x="164" y="200"/>
                    </a:lnTo>
                    <a:lnTo>
                      <a:pt x="158" y="200"/>
                    </a:lnTo>
                    <a:lnTo>
                      <a:pt x="150" y="200"/>
                    </a:lnTo>
                    <a:lnTo>
                      <a:pt x="144" y="200"/>
                    </a:lnTo>
                    <a:lnTo>
                      <a:pt x="137" y="200"/>
                    </a:lnTo>
                    <a:lnTo>
                      <a:pt x="130" y="200"/>
                    </a:lnTo>
                    <a:lnTo>
                      <a:pt x="124" y="200"/>
                    </a:lnTo>
                    <a:lnTo>
                      <a:pt x="120" y="200"/>
                    </a:lnTo>
                    <a:lnTo>
                      <a:pt x="117" y="200"/>
                    </a:lnTo>
                    <a:lnTo>
                      <a:pt x="114" y="200"/>
                    </a:lnTo>
                    <a:lnTo>
                      <a:pt x="110" y="201"/>
                    </a:lnTo>
                    <a:lnTo>
                      <a:pt x="110" y="200"/>
                    </a:lnTo>
                    <a:lnTo>
                      <a:pt x="109" y="200"/>
                    </a:lnTo>
                    <a:lnTo>
                      <a:pt x="109" y="198"/>
                    </a:lnTo>
                    <a:lnTo>
                      <a:pt x="104" y="198"/>
                    </a:lnTo>
                    <a:lnTo>
                      <a:pt x="100" y="196"/>
                    </a:lnTo>
                    <a:lnTo>
                      <a:pt x="95" y="196"/>
                    </a:lnTo>
                    <a:lnTo>
                      <a:pt x="95" y="198"/>
                    </a:lnTo>
                    <a:lnTo>
                      <a:pt x="97" y="201"/>
                    </a:lnTo>
                    <a:lnTo>
                      <a:pt x="98" y="206"/>
                    </a:lnTo>
                    <a:lnTo>
                      <a:pt x="98" y="207"/>
                    </a:lnTo>
                    <a:lnTo>
                      <a:pt x="98" y="210"/>
                    </a:lnTo>
                    <a:lnTo>
                      <a:pt x="97" y="212"/>
                    </a:lnTo>
                    <a:lnTo>
                      <a:pt x="86" y="212"/>
                    </a:lnTo>
                    <a:lnTo>
                      <a:pt x="75" y="212"/>
                    </a:lnTo>
                    <a:lnTo>
                      <a:pt x="65" y="212"/>
                    </a:lnTo>
                    <a:lnTo>
                      <a:pt x="54" y="212"/>
                    </a:lnTo>
                    <a:lnTo>
                      <a:pt x="43" y="212"/>
                    </a:lnTo>
                    <a:lnTo>
                      <a:pt x="32" y="212"/>
                    </a:lnTo>
                    <a:lnTo>
                      <a:pt x="22" y="212"/>
                    </a:lnTo>
                    <a:lnTo>
                      <a:pt x="11" y="212"/>
                    </a:lnTo>
                    <a:lnTo>
                      <a:pt x="11" y="210"/>
                    </a:lnTo>
                    <a:lnTo>
                      <a:pt x="11" y="207"/>
                    </a:lnTo>
                    <a:lnTo>
                      <a:pt x="12" y="206"/>
                    </a:lnTo>
                    <a:lnTo>
                      <a:pt x="12" y="203"/>
                    </a:lnTo>
                    <a:lnTo>
                      <a:pt x="14" y="201"/>
                    </a:lnTo>
                    <a:lnTo>
                      <a:pt x="16" y="203"/>
                    </a:lnTo>
                    <a:lnTo>
                      <a:pt x="17" y="204"/>
                    </a:lnTo>
                    <a:lnTo>
                      <a:pt x="19" y="206"/>
                    </a:lnTo>
                    <a:lnTo>
                      <a:pt x="22" y="206"/>
                    </a:lnTo>
                    <a:lnTo>
                      <a:pt x="23" y="206"/>
                    </a:lnTo>
                    <a:lnTo>
                      <a:pt x="25" y="203"/>
                    </a:lnTo>
                    <a:lnTo>
                      <a:pt x="26" y="198"/>
                    </a:lnTo>
                    <a:lnTo>
                      <a:pt x="28" y="193"/>
                    </a:lnTo>
                    <a:lnTo>
                      <a:pt x="29" y="192"/>
                    </a:lnTo>
                    <a:lnTo>
                      <a:pt x="29" y="189"/>
                    </a:lnTo>
                    <a:lnTo>
                      <a:pt x="28" y="187"/>
                    </a:lnTo>
                    <a:lnTo>
                      <a:pt x="28" y="184"/>
                    </a:lnTo>
                    <a:lnTo>
                      <a:pt x="28" y="183"/>
                    </a:lnTo>
                    <a:lnTo>
                      <a:pt x="29" y="183"/>
                    </a:lnTo>
                    <a:lnTo>
                      <a:pt x="29" y="181"/>
                    </a:lnTo>
                    <a:lnTo>
                      <a:pt x="29" y="178"/>
                    </a:lnTo>
                    <a:lnTo>
                      <a:pt x="29" y="175"/>
                    </a:lnTo>
                    <a:lnTo>
                      <a:pt x="29" y="174"/>
                    </a:lnTo>
                    <a:lnTo>
                      <a:pt x="28" y="172"/>
                    </a:lnTo>
                    <a:lnTo>
                      <a:pt x="26" y="169"/>
                    </a:lnTo>
                    <a:lnTo>
                      <a:pt x="26" y="167"/>
                    </a:lnTo>
                    <a:lnTo>
                      <a:pt x="28" y="164"/>
                    </a:lnTo>
                    <a:lnTo>
                      <a:pt x="29" y="163"/>
                    </a:lnTo>
                    <a:lnTo>
                      <a:pt x="31" y="158"/>
                    </a:lnTo>
                    <a:lnTo>
                      <a:pt x="32" y="158"/>
                    </a:lnTo>
                    <a:lnTo>
                      <a:pt x="34" y="155"/>
                    </a:lnTo>
                    <a:lnTo>
                      <a:pt x="37" y="155"/>
                    </a:lnTo>
                    <a:lnTo>
                      <a:pt x="40" y="154"/>
                    </a:lnTo>
                    <a:lnTo>
                      <a:pt x="43" y="155"/>
                    </a:lnTo>
                    <a:lnTo>
                      <a:pt x="60" y="163"/>
                    </a:lnTo>
                    <a:lnTo>
                      <a:pt x="65" y="166"/>
                    </a:lnTo>
                    <a:lnTo>
                      <a:pt x="68" y="167"/>
                    </a:lnTo>
                    <a:lnTo>
                      <a:pt x="69" y="166"/>
                    </a:lnTo>
                    <a:lnTo>
                      <a:pt x="72" y="164"/>
                    </a:lnTo>
                    <a:lnTo>
                      <a:pt x="72" y="161"/>
                    </a:lnTo>
                    <a:lnTo>
                      <a:pt x="72" y="160"/>
                    </a:lnTo>
                    <a:lnTo>
                      <a:pt x="72" y="157"/>
                    </a:lnTo>
                    <a:lnTo>
                      <a:pt x="69" y="154"/>
                    </a:lnTo>
                    <a:lnTo>
                      <a:pt x="69" y="151"/>
                    </a:lnTo>
                    <a:lnTo>
                      <a:pt x="68" y="149"/>
                    </a:lnTo>
                    <a:lnTo>
                      <a:pt x="68" y="146"/>
                    </a:lnTo>
                    <a:lnTo>
                      <a:pt x="69" y="141"/>
                    </a:lnTo>
                    <a:lnTo>
                      <a:pt x="71" y="141"/>
                    </a:lnTo>
                    <a:lnTo>
                      <a:pt x="71" y="140"/>
                    </a:lnTo>
                    <a:lnTo>
                      <a:pt x="72" y="140"/>
                    </a:lnTo>
                    <a:lnTo>
                      <a:pt x="74" y="140"/>
                    </a:lnTo>
                    <a:lnTo>
                      <a:pt x="75" y="140"/>
                    </a:lnTo>
                    <a:lnTo>
                      <a:pt x="77" y="138"/>
                    </a:lnTo>
                    <a:lnTo>
                      <a:pt x="81" y="137"/>
                    </a:lnTo>
                    <a:lnTo>
                      <a:pt x="92" y="135"/>
                    </a:lnTo>
                    <a:lnTo>
                      <a:pt x="94" y="134"/>
                    </a:lnTo>
                    <a:lnTo>
                      <a:pt x="95" y="131"/>
                    </a:lnTo>
                    <a:lnTo>
                      <a:pt x="94" y="128"/>
                    </a:lnTo>
                    <a:lnTo>
                      <a:pt x="92" y="126"/>
                    </a:lnTo>
                    <a:lnTo>
                      <a:pt x="91" y="126"/>
                    </a:lnTo>
                    <a:lnTo>
                      <a:pt x="91" y="123"/>
                    </a:lnTo>
                    <a:lnTo>
                      <a:pt x="91" y="121"/>
                    </a:lnTo>
                    <a:lnTo>
                      <a:pt x="91" y="120"/>
                    </a:lnTo>
                    <a:lnTo>
                      <a:pt x="91" y="118"/>
                    </a:lnTo>
                    <a:lnTo>
                      <a:pt x="92" y="117"/>
                    </a:lnTo>
                    <a:lnTo>
                      <a:pt x="95" y="114"/>
                    </a:lnTo>
                    <a:lnTo>
                      <a:pt x="97" y="112"/>
                    </a:lnTo>
                    <a:lnTo>
                      <a:pt x="97" y="111"/>
                    </a:lnTo>
                    <a:lnTo>
                      <a:pt x="97" y="109"/>
                    </a:lnTo>
                    <a:lnTo>
                      <a:pt x="97" y="108"/>
                    </a:lnTo>
                    <a:lnTo>
                      <a:pt x="98" y="108"/>
                    </a:lnTo>
                    <a:lnTo>
                      <a:pt x="100" y="109"/>
                    </a:lnTo>
                    <a:lnTo>
                      <a:pt x="101" y="111"/>
                    </a:lnTo>
                    <a:lnTo>
                      <a:pt x="103" y="111"/>
                    </a:lnTo>
                    <a:lnTo>
                      <a:pt x="103" y="109"/>
                    </a:lnTo>
                    <a:lnTo>
                      <a:pt x="106" y="106"/>
                    </a:lnTo>
                    <a:lnTo>
                      <a:pt x="104" y="101"/>
                    </a:lnTo>
                    <a:lnTo>
                      <a:pt x="104" y="100"/>
                    </a:lnTo>
                    <a:lnTo>
                      <a:pt x="104" y="98"/>
                    </a:lnTo>
                    <a:lnTo>
                      <a:pt x="106" y="98"/>
                    </a:lnTo>
                    <a:lnTo>
                      <a:pt x="107" y="98"/>
                    </a:lnTo>
                    <a:lnTo>
                      <a:pt x="109" y="100"/>
                    </a:lnTo>
                    <a:lnTo>
                      <a:pt x="109" y="101"/>
                    </a:lnTo>
                    <a:lnTo>
                      <a:pt x="110" y="101"/>
                    </a:lnTo>
                    <a:lnTo>
                      <a:pt x="112" y="103"/>
                    </a:lnTo>
                    <a:lnTo>
                      <a:pt x="114" y="103"/>
                    </a:lnTo>
                    <a:lnTo>
                      <a:pt x="117" y="101"/>
                    </a:lnTo>
                    <a:lnTo>
                      <a:pt x="118" y="101"/>
                    </a:lnTo>
                    <a:lnTo>
                      <a:pt x="118" y="100"/>
                    </a:lnTo>
                    <a:lnTo>
                      <a:pt x="120" y="100"/>
                    </a:lnTo>
                    <a:lnTo>
                      <a:pt x="121" y="101"/>
                    </a:lnTo>
                    <a:lnTo>
                      <a:pt x="120" y="105"/>
                    </a:lnTo>
                    <a:lnTo>
                      <a:pt x="120" y="106"/>
                    </a:lnTo>
                    <a:lnTo>
                      <a:pt x="121" y="106"/>
                    </a:lnTo>
                    <a:lnTo>
                      <a:pt x="124" y="106"/>
                    </a:lnTo>
                    <a:lnTo>
                      <a:pt x="126" y="105"/>
                    </a:lnTo>
                    <a:lnTo>
                      <a:pt x="126" y="101"/>
                    </a:lnTo>
                    <a:lnTo>
                      <a:pt x="126" y="100"/>
                    </a:lnTo>
                    <a:lnTo>
                      <a:pt x="124" y="98"/>
                    </a:lnTo>
                    <a:lnTo>
                      <a:pt x="124" y="97"/>
                    </a:lnTo>
                    <a:lnTo>
                      <a:pt x="124" y="95"/>
                    </a:lnTo>
                    <a:lnTo>
                      <a:pt x="126" y="95"/>
                    </a:lnTo>
                    <a:lnTo>
                      <a:pt x="126" y="97"/>
                    </a:lnTo>
                    <a:lnTo>
                      <a:pt x="126" y="98"/>
                    </a:lnTo>
                    <a:lnTo>
                      <a:pt x="129" y="100"/>
                    </a:lnTo>
                    <a:lnTo>
                      <a:pt x="130" y="100"/>
                    </a:lnTo>
                    <a:lnTo>
                      <a:pt x="133" y="98"/>
                    </a:lnTo>
                    <a:lnTo>
                      <a:pt x="137" y="97"/>
                    </a:lnTo>
                    <a:lnTo>
                      <a:pt x="138" y="97"/>
                    </a:lnTo>
                    <a:lnTo>
                      <a:pt x="140" y="98"/>
                    </a:lnTo>
                    <a:lnTo>
                      <a:pt x="141" y="98"/>
                    </a:lnTo>
                    <a:lnTo>
                      <a:pt x="141" y="100"/>
                    </a:lnTo>
                    <a:lnTo>
                      <a:pt x="143" y="101"/>
                    </a:lnTo>
                    <a:lnTo>
                      <a:pt x="147" y="103"/>
                    </a:lnTo>
                    <a:lnTo>
                      <a:pt x="149" y="105"/>
                    </a:lnTo>
                    <a:lnTo>
                      <a:pt x="150" y="105"/>
                    </a:lnTo>
                    <a:lnTo>
                      <a:pt x="152" y="105"/>
                    </a:lnTo>
                    <a:lnTo>
                      <a:pt x="153" y="105"/>
                    </a:lnTo>
                    <a:lnTo>
                      <a:pt x="153" y="106"/>
                    </a:lnTo>
                    <a:lnTo>
                      <a:pt x="153" y="108"/>
                    </a:lnTo>
                    <a:lnTo>
                      <a:pt x="155" y="109"/>
                    </a:lnTo>
                    <a:lnTo>
                      <a:pt x="156" y="109"/>
                    </a:lnTo>
                    <a:lnTo>
                      <a:pt x="158" y="109"/>
                    </a:lnTo>
                    <a:lnTo>
                      <a:pt x="158" y="106"/>
                    </a:lnTo>
                    <a:lnTo>
                      <a:pt x="161" y="101"/>
                    </a:lnTo>
                    <a:lnTo>
                      <a:pt x="161" y="100"/>
                    </a:lnTo>
                    <a:lnTo>
                      <a:pt x="163" y="100"/>
                    </a:lnTo>
                    <a:lnTo>
                      <a:pt x="163" y="98"/>
                    </a:lnTo>
                    <a:lnTo>
                      <a:pt x="164" y="98"/>
                    </a:lnTo>
                    <a:lnTo>
                      <a:pt x="167" y="98"/>
                    </a:lnTo>
                    <a:lnTo>
                      <a:pt x="169" y="97"/>
                    </a:lnTo>
                    <a:lnTo>
                      <a:pt x="170" y="95"/>
                    </a:lnTo>
                    <a:lnTo>
                      <a:pt x="172" y="94"/>
                    </a:lnTo>
                    <a:lnTo>
                      <a:pt x="175" y="94"/>
                    </a:lnTo>
                    <a:lnTo>
                      <a:pt x="175" y="95"/>
                    </a:lnTo>
                    <a:lnTo>
                      <a:pt x="176" y="97"/>
                    </a:lnTo>
                    <a:lnTo>
                      <a:pt x="178" y="98"/>
                    </a:lnTo>
                    <a:lnTo>
                      <a:pt x="179" y="100"/>
                    </a:lnTo>
                    <a:lnTo>
                      <a:pt x="181" y="101"/>
                    </a:lnTo>
                    <a:lnTo>
                      <a:pt x="184" y="100"/>
                    </a:lnTo>
                    <a:lnTo>
                      <a:pt x="186" y="101"/>
                    </a:lnTo>
                    <a:lnTo>
                      <a:pt x="186" y="103"/>
                    </a:lnTo>
                    <a:lnTo>
                      <a:pt x="184" y="103"/>
                    </a:lnTo>
                    <a:lnTo>
                      <a:pt x="186" y="105"/>
                    </a:lnTo>
                    <a:lnTo>
                      <a:pt x="187" y="105"/>
                    </a:lnTo>
                    <a:lnTo>
                      <a:pt x="189" y="103"/>
                    </a:lnTo>
                    <a:lnTo>
                      <a:pt x="189" y="101"/>
                    </a:lnTo>
                    <a:lnTo>
                      <a:pt x="189" y="100"/>
                    </a:lnTo>
                    <a:lnTo>
                      <a:pt x="192" y="98"/>
                    </a:lnTo>
                    <a:lnTo>
                      <a:pt x="193" y="98"/>
                    </a:lnTo>
                    <a:lnTo>
                      <a:pt x="193" y="97"/>
                    </a:lnTo>
                    <a:lnTo>
                      <a:pt x="193" y="91"/>
                    </a:lnTo>
                    <a:lnTo>
                      <a:pt x="193" y="89"/>
                    </a:lnTo>
                    <a:lnTo>
                      <a:pt x="195" y="89"/>
                    </a:lnTo>
                    <a:lnTo>
                      <a:pt x="196" y="89"/>
                    </a:lnTo>
                    <a:lnTo>
                      <a:pt x="198" y="88"/>
                    </a:lnTo>
                    <a:lnTo>
                      <a:pt x="198" y="86"/>
                    </a:lnTo>
                    <a:lnTo>
                      <a:pt x="198" y="85"/>
                    </a:lnTo>
                    <a:lnTo>
                      <a:pt x="196" y="83"/>
                    </a:lnTo>
                    <a:lnTo>
                      <a:pt x="198" y="82"/>
                    </a:lnTo>
                    <a:lnTo>
                      <a:pt x="199" y="83"/>
                    </a:lnTo>
                    <a:lnTo>
                      <a:pt x="201" y="83"/>
                    </a:lnTo>
                    <a:lnTo>
                      <a:pt x="204" y="82"/>
                    </a:lnTo>
                    <a:lnTo>
                      <a:pt x="205" y="82"/>
                    </a:lnTo>
                    <a:lnTo>
                      <a:pt x="204" y="80"/>
                    </a:lnTo>
                    <a:lnTo>
                      <a:pt x="202" y="80"/>
                    </a:lnTo>
                    <a:lnTo>
                      <a:pt x="201" y="79"/>
                    </a:lnTo>
                    <a:lnTo>
                      <a:pt x="202" y="77"/>
                    </a:lnTo>
                    <a:lnTo>
                      <a:pt x="204" y="77"/>
                    </a:lnTo>
                    <a:lnTo>
                      <a:pt x="204" y="79"/>
                    </a:lnTo>
                    <a:lnTo>
                      <a:pt x="209" y="80"/>
                    </a:lnTo>
                    <a:lnTo>
                      <a:pt x="209" y="82"/>
                    </a:lnTo>
                    <a:lnTo>
                      <a:pt x="209" y="85"/>
                    </a:lnTo>
                    <a:lnTo>
                      <a:pt x="209" y="86"/>
                    </a:lnTo>
                    <a:lnTo>
                      <a:pt x="209" y="88"/>
                    </a:lnTo>
                    <a:lnTo>
                      <a:pt x="210" y="88"/>
                    </a:lnTo>
                    <a:lnTo>
                      <a:pt x="212" y="89"/>
                    </a:lnTo>
                    <a:lnTo>
                      <a:pt x="213" y="91"/>
                    </a:lnTo>
                    <a:lnTo>
                      <a:pt x="215" y="91"/>
                    </a:lnTo>
                    <a:lnTo>
                      <a:pt x="218" y="91"/>
                    </a:lnTo>
                    <a:lnTo>
                      <a:pt x="219" y="92"/>
                    </a:lnTo>
                    <a:lnTo>
                      <a:pt x="222" y="94"/>
                    </a:lnTo>
                    <a:lnTo>
                      <a:pt x="222" y="95"/>
                    </a:lnTo>
                    <a:lnTo>
                      <a:pt x="224" y="95"/>
                    </a:lnTo>
                    <a:lnTo>
                      <a:pt x="224" y="94"/>
                    </a:lnTo>
                    <a:lnTo>
                      <a:pt x="225" y="92"/>
                    </a:lnTo>
                    <a:lnTo>
                      <a:pt x="228" y="92"/>
                    </a:lnTo>
                    <a:lnTo>
                      <a:pt x="230" y="92"/>
                    </a:lnTo>
                    <a:lnTo>
                      <a:pt x="230" y="91"/>
                    </a:lnTo>
                    <a:lnTo>
                      <a:pt x="231" y="89"/>
                    </a:lnTo>
                    <a:lnTo>
                      <a:pt x="231" y="88"/>
                    </a:lnTo>
                    <a:lnTo>
                      <a:pt x="231" y="80"/>
                    </a:lnTo>
                    <a:lnTo>
                      <a:pt x="233" y="79"/>
                    </a:lnTo>
                    <a:lnTo>
                      <a:pt x="233" y="77"/>
                    </a:lnTo>
                    <a:lnTo>
                      <a:pt x="235" y="75"/>
                    </a:lnTo>
                    <a:lnTo>
                      <a:pt x="235" y="74"/>
                    </a:lnTo>
                    <a:lnTo>
                      <a:pt x="236" y="74"/>
                    </a:lnTo>
                    <a:lnTo>
                      <a:pt x="238" y="71"/>
                    </a:lnTo>
                    <a:lnTo>
                      <a:pt x="238" y="69"/>
                    </a:lnTo>
                    <a:lnTo>
                      <a:pt x="239" y="69"/>
                    </a:lnTo>
                    <a:lnTo>
                      <a:pt x="241" y="71"/>
                    </a:lnTo>
                    <a:lnTo>
                      <a:pt x="244" y="71"/>
                    </a:lnTo>
                    <a:lnTo>
                      <a:pt x="245" y="69"/>
                    </a:lnTo>
                    <a:lnTo>
                      <a:pt x="247" y="68"/>
                    </a:lnTo>
                    <a:lnTo>
                      <a:pt x="248" y="65"/>
                    </a:lnTo>
                    <a:lnTo>
                      <a:pt x="250" y="59"/>
                    </a:lnTo>
                    <a:lnTo>
                      <a:pt x="251" y="56"/>
                    </a:lnTo>
                    <a:lnTo>
                      <a:pt x="253" y="56"/>
                    </a:lnTo>
                    <a:lnTo>
                      <a:pt x="256" y="56"/>
                    </a:lnTo>
                    <a:lnTo>
                      <a:pt x="258" y="54"/>
                    </a:lnTo>
                    <a:lnTo>
                      <a:pt x="258" y="52"/>
                    </a:lnTo>
                    <a:lnTo>
                      <a:pt x="259" y="52"/>
                    </a:lnTo>
                    <a:lnTo>
                      <a:pt x="262" y="49"/>
                    </a:lnTo>
                    <a:lnTo>
                      <a:pt x="264" y="48"/>
                    </a:lnTo>
                    <a:lnTo>
                      <a:pt x="264" y="46"/>
                    </a:lnTo>
                    <a:lnTo>
                      <a:pt x="262" y="43"/>
                    </a:lnTo>
                    <a:lnTo>
                      <a:pt x="262" y="39"/>
                    </a:lnTo>
                    <a:lnTo>
                      <a:pt x="261" y="37"/>
                    </a:lnTo>
                    <a:lnTo>
                      <a:pt x="261" y="36"/>
                    </a:lnTo>
                    <a:lnTo>
                      <a:pt x="261" y="34"/>
                    </a:lnTo>
                    <a:lnTo>
                      <a:pt x="262" y="34"/>
                    </a:lnTo>
                    <a:lnTo>
                      <a:pt x="268" y="33"/>
                    </a:lnTo>
                    <a:lnTo>
                      <a:pt x="273" y="33"/>
                    </a:lnTo>
                    <a:lnTo>
                      <a:pt x="274" y="34"/>
                    </a:lnTo>
                    <a:lnTo>
                      <a:pt x="276" y="36"/>
                    </a:lnTo>
                    <a:lnTo>
                      <a:pt x="277" y="37"/>
                    </a:lnTo>
                    <a:lnTo>
                      <a:pt x="281" y="37"/>
                    </a:lnTo>
                    <a:lnTo>
                      <a:pt x="290" y="31"/>
                    </a:lnTo>
                    <a:lnTo>
                      <a:pt x="293" y="29"/>
                    </a:lnTo>
                    <a:lnTo>
                      <a:pt x="296" y="29"/>
                    </a:lnTo>
                    <a:lnTo>
                      <a:pt x="300" y="29"/>
                    </a:lnTo>
                    <a:lnTo>
                      <a:pt x="302" y="29"/>
                    </a:lnTo>
                    <a:lnTo>
                      <a:pt x="300" y="26"/>
                    </a:lnTo>
                    <a:lnTo>
                      <a:pt x="300" y="25"/>
                    </a:lnTo>
                    <a:lnTo>
                      <a:pt x="302" y="23"/>
                    </a:lnTo>
                    <a:lnTo>
                      <a:pt x="302" y="22"/>
                    </a:lnTo>
                    <a:lnTo>
                      <a:pt x="303" y="20"/>
                    </a:lnTo>
                    <a:lnTo>
                      <a:pt x="302" y="20"/>
                    </a:lnTo>
                    <a:lnTo>
                      <a:pt x="299" y="20"/>
                    </a:lnTo>
                    <a:lnTo>
                      <a:pt x="297" y="20"/>
                    </a:lnTo>
                    <a:lnTo>
                      <a:pt x="297" y="19"/>
                    </a:lnTo>
                    <a:lnTo>
                      <a:pt x="300" y="16"/>
                    </a:lnTo>
                    <a:lnTo>
                      <a:pt x="300" y="14"/>
                    </a:lnTo>
                    <a:lnTo>
                      <a:pt x="300" y="13"/>
                    </a:lnTo>
                    <a:lnTo>
                      <a:pt x="299" y="11"/>
                    </a:lnTo>
                    <a:lnTo>
                      <a:pt x="297" y="10"/>
                    </a:lnTo>
                    <a:lnTo>
                      <a:pt x="297" y="8"/>
                    </a:lnTo>
                    <a:lnTo>
                      <a:pt x="299" y="5"/>
                    </a:lnTo>
                    <a:lnTo>
                      <a:pt x="300" y="5"/>
                    </a:lnTo>
                    <a:lnTo>
                      <a:pt x="303" y="2"/>
                    </a:lnTo>
                    <a:lnTo>
                      <a:pt x="305" y="0"/>
                    </a:lnTo>
                    <a:lnTo>
                      <a:pt x="307" y="0"/>
                    </a:lnTo>
                    <a:lnTo>
                      <a:pt x="308" y="2"/>
                    </a:lnTo>
                    <a:lnTo>
                      <a:pt x="308" y="3"/>
                    </a:lnTo>
                    <a:lnTo>
                      <a:pt x="313" y="6"/>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4" name="Freeform 383">
                <a:extLst>
                  <a:ext uri="{FF2B5EF4-FFF2-40B4-BE49-F238E27FC236}">
                    <a16:creationId xmlns:a16="http://schemas.microsoft.com/office/drawing/2014/main" id="{E3E99763-AC02-4476-BFD3-F3D5C8386BFD}"/>
                  </a:ext>
                </a:extLst>
              </p:cNvPr>
              <p:cNvSpPr>
                <a:spLocks noEditPoints="1"/>
              </p:cNvSpPr>
              <p:nvPr/>
            </p:nvSpPr>
            <p:spPr bwMode="auto">
              <a:xfrm>
                <a:off x="1838532" y="6205452"/>
                <a:ext cx="335991" cy="127569"/>
              </a:xfrm>
              <a:custGeom>
                <a:avLst/>
                <a:gdLst>
                  <a:gd name="T0" fmla="*/ 438 w 561"/>
                  <a:gd name="T1" fmla="*/ 164 h 213"/>
                  <a:gd name="T2" fmla="*/ 490 w 561"/>
                  <a:gd name="T3" fmla="*/ 150 h 213"/>
                  <a:gd name="T4" fmla="*/ 509 w 561"/>
                  <a:gd name="T5" fmla="*/ 133 h 213"/>
                  <a:gd name="T6" fmla="*/ 522 w 561"/>
                  <a:gd name="T7" fmla="*/ 119 h 213"/>
                  <a:gd name="T8" fmla="*/ 555 w 561"/>
                  <a:gd name="T9" fmla="*/ 107 h 213"/>
                  <a:gd name="T10" fmla="*/ 556 w 561"/>
                  <a:gd name="T11" fmla="*/ 99 h 213"/>
                  <a:gd name="T12" fmla="*/ 558 w 561"/>
                  <a:gd name="T13" fmla="*/ 67 h 213"/>
                  <a:gd name="T14" fmla="*/ 542 w 561"/>
                  <a:gd name="T15" fmla="*/ 52 h 213"/>
                  <a:gd name="T16" fmla="*/ 556 w 561"/>
                  <a:gd name="T17" fmla="*/ 64 h 213"/>
                  <a:gd name="T18" fmla="*/ 542 w 561"/>
                  <a:gd name="T19" fmla="*/ 41 h 213"/>
                  <a:gd name="T20" fmla="*/ 535 w 561"/>
                  <a:gd name="T21" fmla="*/ 4 h 213"/>
                  <a:gd name="T22" fmla="*/ 264 w 561"/>
                  <a:gd name="T23" fmla="*/ 6 h 213"/>
                  <a:gd name="T24" fmla="*/ 414 w 561"/>
                  <a:gd name="T25" fmla="*/ 6 h 213"/>
                  <a:gd name="T26" fmla="*/ 510 w 561"/>
                  <a:gd name="T27" fmla="*/ 4 h 213"/>
                  <a:gd name="T28" fmla="*/ 530 w 561"/>
                  <a:gd name="T29" fmla="*/ 18 h 213"/>
                  <a:gd name="T30" fmla="*/ 535 w 561"/>
                  <a:gd name="T31" fmla="*/ 38 h 213"/>
                  <a:gd name="T32" fmla="*/ 528 w 561"/>
                  <a:gd name="T33" fmla="*/ 29 h 213"/>
                  <a:gd name="T34" fmla="*/ 512 w 561"/>
                  <a:gd name="T35" fmla="*/ 26 h 213"/>
                  <a:gd name="T36" fmla="*/ 512 w 561"/>
                  <a:gd name="T37" fmla="*/ 35 h 213"/>
                  <a:gd name="T38" fmla="*/ 496 w 561"/>
                  <a:gd name="T39" fmla="*/ 33 h 213"/>
                  <a:gd name="T40" fmla="*/ 486 w 561"/>
                  <a:gd name="T41" fmla="*/ 43 h 213"/>
                  <a:gd name="T42" fmla="*/ 478 w 561"/>
                  <a:gd name="T43" fmla="*/ 30 h 213"/>
                  <a:gd name="T44" fmla="*/ 501 w 561"/>
                  <a:gd name="T45" fmla="*/ 50 h 213"/>
                  <a:gd name="T46" fmla="*/ 521 w 561"/>
                  <a:gd name="T47" fmla="*/ 52 h 213"/>
                  <a:gd name="T48" fmla="*/ 522 w 561"/>
                  <a:gd name="T49" fmla="*/ 69 h 213"/>
                  <a:gd name="T50" fmla="*/ 530 w 561"/>
                  <a:gd name="T51" fmla="*/ 53 h 213"/>
                  <a:gd name="T52" fmla="*/ 542 w 561"/>
                  <a:gd name="T53" fmla="*/ 58 h 213"/>
                  <a:gd name="T54" fmla="*/ 536 w 561"/>
                  <a:gd name="T55" fmla="*/ 81 h 213"/>
                  <a:gd name="T56" fmla="*/ 522 w 561"/>
                  <a:gd name="T57" fmla="*/ 93 h 213"/>
                  <a:gd name="T58" fmla="*/ 502 w 561"/>
                  <a:gd name="T59" fmla="*/ 95 h 213"/>
                  <a:gd name="T60" fmla="*/ 496 w 561"/>
                  <a:gd name="T61" fmla="*/ 95 h 213"/>
                  <a:gd name="T62" fmla="*/ 489 w 561"/>
                  <a:gd name="T63" fmla="*/ 82 h 213"/>
                  <a:gd name="T64" fmla="*/ 483 w 561"/>
                  <a:gd name="T65" fmla="*/ 93 h 213"/>
                  <a:gd name="T66" fmla="*/ 470 w 561"/>
                  <a:gd name="T67" fmla="*/ 93 h 213"/>
                  <a:gd name="T68" fmla="*/ 484 w 561"/>
                  <a:gd name="T69" fmla="*/ 111 h 213"/>
                  <a:gd name="T70" fmla="*/ 472 w 561"/>
                  <a:gd name="T71" fmla="*/ 125 h 213"/>
                  <a:gd name="T72" fmla="*/ 479 w 561"/>
                  <a:gd name="T73" fmla="*/ 131 h 213"/>
                  <a:gd name="T74" fmla="*/ 495 w 561"/>
                  <a:gd name="T75" fmla="*/ 122 h 213"/>
                  <a:gd name="T76" fmla="*/ 506 w 561"/>
                  <a:gd name="T77" fmla="*/ 127 h 213"/>
                  <a:gd name="T78" fmla="*/ 499 w 561"/>
                  <a:gd name="T79" fmla="*/ 134 h 213"/>
                  <a:gd name="T80" fmla="*/ 484 w 561"/>
                  <a:gd name="T81" fmla="*/ 144 h 213"/>
                  <a:gd name="T82" fmla="*/ 453 w 561"/>
                  <a:gd name="T83" fmla="*/ 145 h 213"/>
                  <a:gd name="T84" fmla="*/ 441 w 561"/>
                  <a:gd name="T85" fmla="*/ 151 h 213"/>
                  <a:gd name="T86" fmla="*/ 437 w 561"/>
                  <a:gd name="T87" fmla="*/ 157 h 213"/>
                  <a:gd name="T88" fmla="*/ 403 w 561"/>
                  <a:gd name="T89" fmla="*/ 205 h 213"/>
                  <a:gd name="T90" fmla="*/ 385 w 561"/>
                  <a:gd name="T91" fmla="*/ 208 h 213"/>
                  <a:gd name="T92" fmla="*/ 339 w 561"/>
                  <a:gd name="T93" fmla="*/ 185 h 213"/>
                  <a:gd name="T94" fmla="*/ 276 w 561"/>
                  <a:gd name="T95" fmla="*/ 139 h 213"/>
                  <a:gd name="T96" fmla="*/ 214 w 561"/>
                  <a:gd name="T97" fmla="*/ 116 h 213"/>
                  <a:gd name="T98" fmla="*/ 162 w 561"/>
                  <a:gd name="T99" fmla="*/ 111 h 213"/>
                  <a:gd name="T100" fmla="*/ 115 w 561"/>
                  <a:gd name="T101" fmla="*/ 113 h 213"/>
                  <a:gd name="T102" fmla="*/ 58 w 561"/>
                  <a:gd name="T103" fmla="*/ 125 h 213"/>
                  <a:gd name="T104" fmla="*/ 3 w 561"/>
                  <a:gd name="T105" fmla="*/ 108 h 213"/>
                  <a:gd name="T106" fmla="*/ 28 w 561"/>
                  <a:gd name="T107" fmla="*/ 85 h 213"/>
                  <a:gd name="T108" fmla="*/ 55 w 561"/>
                  <a:gd name="T109" fmla="*/ 79 h 213"/>
                  <a:gd name="T110" fmla="*/ 83 w 561"/>
                  <a:gd name="T111" fmla="*/ 64 h 213"/>
                  <a:gd name="T112" fmla="*/ 98 w 561"/>
                  <a:gd name="T113" fmla="*/ 50 h 213"/>
                  <a:gd name="T114" fmla="*/ 118 w 561"/>
                  <a:gd name="T115" fmla="*/ 46 h 213"/>
                  <a:gd name="T116" fmla="*/ 141 w 561"/>
                  <a:gd name="T117" fmla="*/ 39 h 213"/>
                  <a:gd name="T118" fmla="*/ 169 w 561"/>
                  <a:gd name="T119" fmla="*/ 1 h 213"/>
                  <a:gd name="T120" fmla="*/ 231 w 561"/>
                  <a:gd name="T121" fmla="*/ 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1" h="213">
                    <a:moveTo>
                      <a:pt x="403" y="208"/>
                    </a:moveTo>
                    <a:lnTo>
                      <a:pt x="401" y="213"/>
                    </a:lnTo>
                    <a:lnTo>
                      <a:pt x="400" y="213"/>
                    </a:lnTo>
                    <a:lnTo>
                      <a:pt x="398" y="213"/>
                    </a:lnTo>
                    <a:lnTo>
                      <a:pt x="398" y="211"/>
                    </a:lnTo>
                    <a:lnTo>
                      <a:pt x="398" y="210"/>
                    </a:lnTo>
                    <a:lnTo>
                      <a:pt x="400" y="210"/>
                    </a:lnTo>
                    <a:lnTo>
                      <a:pt x="401" y="210"/>
                    </a:lnTo>
                    <a:lnTo>
                      <a:pt x="403" y="208"/>
                    </a:lnTo>
                    <a:close/>
                    <a:moveTo>
                      <a:pt x="411" y="188"/>
                    </a:moveTo>
                    <a:lnTo>
                      <a:pt x="409" y="193"/>
                    </a:lnTo>
                    <a:lnTo>
                      <a:pt x="407" y="194"/>
                    </a:lnTo>
                    <a:lnTo>
                      <a:pt x="407" y="193"/>
                    </a:lnTo>
                    <a:lnTo>
                      <a:pt x="409" y="191"/>
                    </a:lnTo>
                    <a:lnTo>
                      <a:pt x="409" y="190"/>
                    </a:lnTo>
                    <a:lnTo>
                      <a:pt x="411" y="188"/>
                    </a:lnTo>
                    <a:close/>
                    <a:moveTo>
                      <a:pt x="440" y="162"/>
                    </a:moveTo>
                    <a:lnTo>
                      <a:pt x="438" y="164"/>
                    </a:lnTo>
                    <a:lnTo>
                      <a:pt x="434" y="167"/>
                    </a:lnTo>
                    <a:lnTo>
                      <a:pt x="430" y="167"/>
                    </a:lnTo>
                    <a:lnTo>
                      <a:pt x="423" y="173"/>
                    </a:lnTo>
                    <a:lnTo>
                      <a:pt x="423" y="174"/>
                    </a:lnTo>
                    <a:lnTo>
                      <a:pt x="424" y="171"/>
                    </a:lnTo>
                    <a:lnTo>
                      <a:pt x="426" y="170"/>
                    </a:lnTo>
                    <a:lnTo>
                      <a:pt x="434" y="164"/>
                    </a:lnTo>
                    <a:lnTo>
                      <a:pt x="435" y="164"/>
                    </a:lnTo>
                    <a:lnTo>
                      <a:pt x="437" y="164"/>
                    </a:lnTo>
                    <a:lnTo>
                      <a:pt x="438" y="162"/>
                    </a:lnTo>
                    <a:lnTo>
                      <a:pt x="440" y="162"/>
                    </a:lnTo>
                    <a:close/>
                    <a:moveTo>
                      <a:pt x="492" y="153"/>
                    </a:moveTo>
                    <a:lnTo>
                      <a:pt x="490" y="153"/>
                    </a:lnTo>
                    <a:lnTo>
                      <a:pt x="489" y="151"/>
                    </a:lnTo>
                    <a:lnTo>
                      <a:pt x="484" y="150"/>
                    </a:lnTo>
                    <a:lnTo>
                      <a:pt x="484" y="148"/>
                    </a:lnTo>
                    <a:lnTo>
                      <a:pt x="486" y="148"/>
                    </a:lnTo>
                    <a:lnTo>
                      <a:pt x="490" y="150"/>
                    </a:lnTo>
                    <a:lnTo>
                      <a:pt x="490" y="151"/>
                    </a:lnTo>
                    <a:lnTo>
                      <a:pt x="492" y="151"/>
                    </a:lnTo>
                    <a:lnTo>
                      <a:pt x="492" y="153"/>
                    </a:lnTo>
                    <a:close/>
                    <a:moveTo>
                      <a:pt x="483" y="148"/>
                    </a:moveTo>
                    <a:lnTo>
                      <a:pt x="475" y="148"/>
                    </a:lnTo>
                    <a:lnTo>
                      <a:pt x="473" y="148"/>
                    </a:lnTo>
                    <a:lnTo>
                      <a:pt x="457" y="151"/>
                    </a:lnTo>
                    <a:lnTo>
                      <a:pt x="460" y="150"/>
                    </a:lnTo>
                    <a:lnTo>
                      <a:pt x="469" y="148"/>
                    </a:lnTo>
                    <a:lnTo>
                      <a:pt x="479" y="147"/>
                    </a:lnTo>
                    <a:lnTo>
                      <a:pt x="483" y="148"/>
                    </a:lnTo>
                    <a:close/>
                    <a:moveTo>
                      <a:pt x="493" y="154"/>
                    </a:moveTo>
                    <a:lnTo>
                      <a:pt x="492" y="157"/>
                    </a:lnTo>
                    <a:lnTo>
                      <a:pt x="492" y="156"/>
                    </a:lnTo>
                    <a:lnTo>
                      <a:pt x="492" y="153"/>
                    </a:lnTo>
                    <a:lnTo>
                      <a:pt x="499" y="141"/>
                    </a:lnTo>
                    <a:lnTo>
                      <a:pt x="506" y="134"/>
                    </a:lnTo>
                    <a:lnTo>
                      <a:pt x="509" y="133"/>
                    </a:lnTo>
                    <a:lnTo>
                      <a:pt x="509" y="131"/>
                    </a:lnTo>
                    <a:lnTo>
                      <a:pt x="510" y="131"/>
                    </a:lnTo>
                    <a:lnTo>
                      <a:pt x="510" y="130"/>
                    </a:lnTo>
                    <a:lnTo>
                      <a:pt x="512" y="130"/>
                    </a:lnTo>
                    <a:lnTo>
                      <a:pt x="513" y="130"/>
                    </a:lnTo>
                    <a:lnTo>
                      <a:pt x="512" y="131"/>
                    </a:lnTo>
                    <a:lnTo>
                      <a:pt x="510" y="133"/>
                    </a:lnTo>
                    <a:lnTo>
                      <a:pt x="507" y="136"/>
                    </a:lnTo>
                    <a:lnTo>
                      <a:pt x="506" y="138"/>
                    </a:lnTo>
                    <a:lnTo>
                      <a:pt x="504" y="138"/>
                    </a:lnTo>
                    <a:lnTo>
                      <a:pt x="501" y="142"/>
                    </a:lnTo>
                    <a:lnTo>
                      <a:pt x="493" y="154"/>
                    </a:lnTo>
                    <a:close/>
                    <a:moveTo>
                      <a:pt x="516" y="125"/>
                    </a:moveTo>
                    <a:lnTo>
                      <a:pt x="519" y="122"/>
                    </a:lnTo>
                    <a:lnTo>
                      <a:pt x="519" y="121"/>
                    </a:lnTo>
                    <a:lnTo>
                      <a:pt x="521" y="121"/>
                    </a:lnTo>
                    <a:lnTo>
                      <a:pt x="521" y="119"/>
                    </a:lnTo>
                    <a:lnTo>
                      <a:pt x="522" y="119"/>
                    </a:lnTo>
                    <a:lnTo>
                      <a:pt x="522" y="121"/>
                    </a:lnTo>
                    <a:lnTo>
                      <a:pt x="518" y="124"/>
                    </a:lnTo>
                    <a:lnTo>
                      <a:pt x="516" y="125"/>
                    </a:lnTo>
                    <a:close/>
                    <a:moveTo>
                      <a:pt x="532" y="115"/>
                    </a:moveTo>
                    <a:lnTo>
                      <a:pt x="524" y="119"/>
                    </a:lnTo>
                    <a:lnTo>
                      <a:pt x="525" y="119"/>
                    </a:lnTo>
                    <a:lnTo>
                      <a:pt x="525" y="118"/>
                    </a:lnTo>
                    <a:lnTo>
                      <a:pt x="525" y="116"/>
                    </a:lnTo>
                    <a:lnTo>
                      <a:pt x="527" y="116"/>
                    </a:lnTo>
                    <a:lnTo>
                      <a:pt x="528" y="116"/>
                    </a:lnTo>
                    <a:lnTo>
                      <a:pt x="533" y="113"/>
                    </a:lnTo>
                    <a:lnTo>
                      <a:pt x="538" y="111"/>
                    </a:lnTo>
                    <a:lnTo>
                      <a:pt x="539" y="110"/>
                    </a:lnTo>
                    <a:lnTo>
                      <a:pt x="539" y="111"/>
                    </a:lnTo>
                    <a:lnTo>
                      <a:pt x="538" y="111"/>
                    </a:lnTo>
                    <a:lnTo>
                      <a:pt x="536" y="113"/>
                    </a:lnTo>
                    <a:lnTo>
                      <a:pt x="532" y="115"/>
                    </a:lnTo>
                    <a:close/>
                    <a:moveTo>
                      <a:pt x="555" y="107"/>
                    </a:moveTo>
                    <a:lnTo>
                      <a:pt x="553" y="107"/>
                    </a:lnTo>
                    <a:lnTo>
                      <a:pt x="551" y="107"/>
                    </a:lnTo>
                    <a:lnTo>
                      <a:pt x="548" y="108"/>
                    </a:lnTo>
                    <a:lnTo>
                      <a:pt x="545" y="110"/>
                    </a:lnTo>
                    <a:lnTo>
                      <a:pt x="544" y="110"/>
                    </a:lnTo>
                    <a:lnTo>
                      <a:pt x="544" y="111"/>
                    </a:lnTo>
                    <a:lnTo>
                      <a:pt x="542" y="111"/>
                    </a:lnTo>
                    <a:lnTo>
                      <a:pt x="542" y="110"/>
                    </a:lnTo>
                    <a:lnTo>
                      <a:pt x="544" y="110"/>
                    </a:lnTo>
                    <a:lnTo>
                      <a:pt x="544" y="108"/>
                    </a:lnTo>
                    <a:lnTo>
                      <a:pt x="545" y="108"/>
                    </a:lnTo>
                    <a:lnTo>
                      <a:pt x="545" y="107"/>
                    </a:lnTo>
                    <a:lnTo>
                      <a:pt x="545" y="108"/>
                    </a:lnTo>
                    <a:lnTo>
                      <a:pt x="550" y="105"/>
                    </a:lnTo>
                    <a:lnTo>
                      <a:pt x="555" y="104"/>
                    </a:lnTo>
                    <a:lnTo>
                      <a:pt x="556" y="102"/>
                    </a:lnTo>
                    <a:lnTo>
                      <a:pt x="556" y="101"/>
                    </a:lnTo>
                    <a:lnTo>
                      <a:pt x="556" y="99"/>
                    </a:lnTo>
                    <a:lnTo>
                      <a:pt x="558" y="96"/>
                    </a:lnTo>
                    <a:lnTo>
                      <a:pt x="558" y="93"/>
                    </a:lnTo>
                    <a:lnTo>
                      <a:pt x="558" y="90"/>
                    </a:lnTo>
                    <a:lnTo>
                      <a:pt x="558" y="88"/>
                    </a:lnTo>
                    <a:lnTo>
                      <a:pt x="558" y="87"/>
                    </a:lnTo>
                    <a:lnTo>
                      <a:pt x="558" y="85"/>
                    </a:lnTo>
                    <a:lnTo>
                      <a:pt x="558" y="84"/>
                    </a:lnTo>
                    <a:lnTo>
                      <a:pt x="559" y="82"/>
                    </a:lnTo>
                    <a:lnTo>
                      <a:pt x="559" y="81"/>
                    </a:lnTo>
                    <a:lnTo>
                      <a:pt x="559" y="79"/>
                    </a:lnTo>
                    <a:lnTo>
                      <a:pt x="559" y="76"/>
                    </a:lnTo>
                    <a:lnTo>
                      <a:pt x="556" y="70"/>
                    </a:lnTo>
                    <a:lnTo>
                      <a:pt x="556" y="69"/>
                    </a:lnTo>
                    <a:lnTo>
                      <a:pt x="556" y="67"/>
                    </a:lnTo>
                    <a:lnTo>
                      <a:pt x="555" y="65"/>
                    </a:lnTo>
                    <a:lnTo>
                      <a:pt x="556" y="65"/>
                    </a:lnTo>
                    <a:lnTo>
                      <a:pt x="558" y="65"/>
                    </a:lnTo>
                    <a:lnTo>
                      <a:pt x="558" y="67"/>
                    </a:lnTo>
                    <a:lnTo>
                      <a:pt x="558" y="70"/>
                    </a:lnTo>
                    <a:lnTo>
                      <a:pt x="559" y="72"/>
                    </a:lnTo>
                    <a:lnTo>
                      <a:pt x="559" y="73"/>
                    </a:lnTo>
                    <a:lnTo>
                      <a:pt x="559" y="78"/>
                    </a:lnTo>
                    <a:lnTo>
                      <a:pt x="561" y="81"/>
                    </a:lnTo>
                    <a:lnTo>
                      <a:pt x="559" y="87"/>
                    </a:lnTo>
                    <a:lnTo>
                      <a:pt x="558" y="99"/>
                    </a:lnTo>
                    <a:lnTo>
                      <a:pt x="556" y="105"/>
                    </a:lnTo>
                    <a:lnTo>
                      <a:pt x="555" y="107"/>
                    </a:lnTo>
                    <a:close/>
                    <a:moveTo>
                      <a:pt x="548" y="61"/>
                    </a:moveTo>
                    <a:lnTo>
                      <a:pt x="547" y="61"/>
                    </a:lnTo>
                    <a:lnTo>
                      <a:pt x="547" y="59"/>
                    </a:lnTo>
                    <a:lnTo>
                      <a:pt x="547" y="58"/>
                    </a:lnTo>
                    <a:lnTo>
                      <a:pt x="545" y="56"/>
                    </a:lnTo>
                    <a:lnTo>
                      <a:pt x="544" y="55"/>
                    </a:lnTo>
                    <a:lnTo>
                      <a:pt x="544" y="53"/>
                    </a:lnTo>
                    <a:lnTo>
                      <a:pt x="542" y="53"/>
                    </a:lnTo>
                    <a:lnTo>
                      <a:pt x="542" y="52"/>
                    </a:lnTo>
                    <a:lnTo>
                      <a:pt x="544" y="52"/>
                    </a:lnTo>
                    <a:lnTo>
                      <a:pt x="545" y="52"/>
                    </a:lnTo>
                    <a:lnTo>
                      <a:pt x="545" y="53"/>
                    </a:lnTo>
                    <a:lnTo>
                      <a:pt x="547" y="53"/>
                    </a:lnTo>
                    <a:lnTo>
                      <a:pt x="547" y="55"/>
                    </a:lnTo>
                    <a:lnTo>
                      <a:pt x="547" y="56"/>
                    </a:lnTo>
                    <a:lnTo>
                      <a:pt x="550" y="58"/>
                    </a:lnTo>
                    <a:lnTo>
                      <a:pt x="550" y="59"/>
                    </a:lnTo>
                    <a:lnTo>
                      <a:pt x="550" y="61"/>
                    </a:lnTo>
                    <a:lnTo>
                      <a:pt x="548" y="61"/>
                    </a:lnTo>
                    <a:close/>
                    <a:moveTo>
                      <a:pt x="539" y="23"/>
                    </a:moveTo>
                    <a:lnTo>
                      <a:pt x="539" y="24"/>
                    </a:lnTo>
                    <a:lnTo>
                      <a:pt x="539" y="26"/>
                    </a:lnTo>
                    <a:lnTo>
                      <a:pt x="541" y="30"/>
                    </a:lnTo>
                    <a:lnTo>
                      <a:pt x="544" y="38"/>
                    </a:lnTo>
                    <a:lnTo>
                      <a:pt x="553" y="56"/>
                    </a:lnTo>
                    <a:lnTo>
                      <a:pt x="553" y="59"/>
                    </a:lnTo>
                    <a:lnTo>
                      <a:pt x="556" y="64"/>
                    </a:lnTo>
                    <a:lnTo>
                      <a:pt x="555" y="64"/>
                    </a:lnTo>
                    <a:lnTo>
                      <a:pt x="553" y="62"/>
                    </a:lnTo>
                    <a:lnTo>
                      <a:pt x="553" y="61"/>
                    </a:lnTo>
                    <a:lnTo>
                      <a:pt x="551" y="59"/>
                    </a:lnTo>
                    <a:lnTo>
                      <a:pt x="551" y="58"/>
                    </a:lnTo>
                    <a:lnTo>
                      <a:pt x="551" y="56"/>
                    </a:lnTo>
                    <a:lnTo>
                      <a:pt x="550" y="53"/>
                    </a:lnTo>
                    <a:lnTo>
                      <a:pt x="545" y="47"/>
                    </a:lnTo>
                    <a:lnTo>
                      <a:pt x="545" y="49"/>
                    </a:lnTo>
                    <a:lnTo>
                      <a:pt x="544" y="49"/>
                    </a:lnTo>
                    <a:lnTo>
                      <a:pt x="544" y="47"/>
                    </a:lnTo>
                    <a:lnTo>
                      <a:pt x="544" y="46"/>
                    </a:lnTo>
                    <a:lnTo>
                      <a:pt x="544" y="47"/>
                    </a:lnTo>
                    <a:lnTo>
                      <a:pt x="545" y="46"/>
                    </a:lnTo>
                    <a:lnTo>
                      <a:pt x="545" y="44"/>
                    </a:lnTo>
                    <a:lnTo>
                      <a:pt x="544" y="44"/>
                    </a:lnTo>
                    <a:lnTo>
                      <a:pt x="542" y="43"/>
                    </a:lnTo>
                    <a:lnTo>
                      <a:pt x="542" y="41"/>
                    </a:lnTo>
                    <a:lnTo>
                      <a:pt x="542" y="39"/>
                    </a:lnTo>
                    <a:lnTo>
                      <a:pt x="542" y="38"/>
                    </a:lnTo>
                    <a:lnTo>
                      <a:pt x="542" y="36"/>
                    </a:lnTo>
                    <a:lnTo>
                      <a:pt x="541" y="35"/>
                    </a:lnTo>
                    <a:lnTo>
                      <a:pt x="541" y="32"/>
                    </a:lnTo>
                    <a:lnTo>
                      <a:pt x="539" y="29"/>
                    </a:lnTo>
                    <a:lnTo>
                      <a:pt x="538" y="26"/>
                    </a:lnTo>
                    <a:lnTo>
                      <a:pt x="536" y="24"/>
                    </a:lnTo>
                    <a:lnTo>
                      <a:pt x="538" y="24"/>
                    </a:lnTo>
                    <a:lnTo>
                      <a:pt x="536" y="23"/>
                    </a:lnTo>
                    <a:lnTo>
                      <a:pt x="536" y="16"/>
                    </a:lnTo>
                    <a:lnTo>
                      <a:pt x="535" y="13"/>
                    </a:lnTo>
                    <a:lnTo>
                      <a:pt x="535" y="12"/>
                    </a:lnTo>
                    <a:lnTo>
                      <a:pt x="535" y="10"/>
                    </a:lnTo>
                    <a:lnTo>
                      <a:pt x="533" y="9"/>
                    </a:lnTo>
                    <a:lnTo>
                      <a:pt x="533" y="6"/>
                    </a:lnTo>
                    <a:lnTo>
                      <a:pt x="533" y="4"/>
                    </a:lnTo>
                    <a:lnTo>
                      <a:pt x="535" y="4"/>
                    </a:lnTo>
                    <a:lnTo>
                      <a:pt x="538" y="18"/>
                    </a:lnTo>
                    <a:lnTo>
                      <a:pt x="538" y="21"/>
                    </a:lnTo>
                    <a:lnTo>
                      <a:pt x="539" y="23"/>
                    </a:lnTo>
                    <a:close/>
                    <a:moveTo>
                      <a:pt x="527" y="4"/>
                    </a:moveTo>
                    <a:lnTo>
                      <a:pt x="528" y="6"/>
                    </a:lnTo>
                    <a:lnTo>
                      <a:pt x="528" y="4"/>
                    </a:lnTo>
                    <a:lnTo>
                      <a:pt x="530" y="4"/>
                    </a:lnTo>
                    <a:lnTo>
                      <a:pt x="532" y="4"/>
                    </a:lnTo>
                    <a:lnTo>
                      <a:pt x="532" y="7"/>
                    </a:lnTo>
                    <a:lnTo>
                      <a:pt x="532" y="9"/>
                    </a:lnTo>
                    <a:lnTo>
                      <a:pt x="528" y="9"/>
                    </a:lnTo>
                    <a:lnTo>
                      <a:pt x="527" y="9"/>
                    </a:lnTo>
                    <a:lnTo>
                      <a:pt x="527" y="7"/>
                    </a:lnTo>
                    <a:lnTo>
                      <a:pt x="527" y="6"/>
                    </a:lnTo>
                    <a:lnTo>
                      <a:pt x="525" y="6"/>
                    </a:lnTo>
                    <a:lnTo>
                      <a:pt x="524" y="4"/>
                    </a:lnTo>
                    <a:lnTo>
                      <a:pt x="527" y="4"/>
                    </a:lnTo>
                    <a:close/>
                    <a:moveTo>
                      <a:pt x="264" y="6"/>
                    </a:moveTo>
                    <a:lnTo>
                      <a:pt x="268" y="6"/>
                    </a:lnTo>
                    <a:lnTo>
                      <a:pt x="276" y="6"/>
                    </a:lnTo>
                    <a:lnTo>
                      <a:pt x="282" y="6"/>
                    </a:lnTo>
                    <a:lnTo>
                      <a:pt x="290" y="6"/>
                    </a:lnTo>
                    <a:lnTo>
                      <a:pt x="297" y="6"/>
                    </a:lnTo>
                    <a:lnTo>
                      <a:pt x="305" y="6"/>
                    </a:lnTo>
                    <a:lnTo>
                      <a:pt x="313" y="6"/>
                    </a:lnTo>
                    <a:lnTo>
                      <a:pt x="320" y="6"/>
                    </a:lnTo>
                    <a:lnTo>
                      <a:pt x="328" y="6"/>
                    </a:lnTo>
                    <a:lnTo>
                      <a:pt x="337" y="6"/>
                    </a:lnTo>
                    <a:lnTo>
                      <a:pt x="348" y="6"/>
                    </a:lnTo>
                    <a:lnTo>
                      <a:pt x="357" y="6"/>
                    </a:lnTo>
                    <a:lnTo>
                      <a:pt x="366" y="6"/>
                    </a:lnTo>
                    <a:lnTo>
                      <a:pt x="377" y="6"/>
                    </a:lnTo>
                    <a:lnTo>
                      <a:pt x="386" y="6"/>
                    </a:lnTo>
                    <a:lnTo>
                      <a:pt x="395" y="6"/>
                    </a:lnTo>
                    <a:lnTo>
                      <a:pt x="406" y="6"/>
                    </a:lnTo>
                    <a:lnTo>
                      <a:pt x="414" y="6"/>
                    </a:lnTo>
                    <a:lnTo>
                      <a:pt x="421" y="6"/>
                    </a:lnTo>
                    <a:lnTo>
                      <a:pt x="429" y="6"/>
                    </a:lnTo>
                    <a:lnTo>
                      <a:pt x="437" y="6"/>
                    </a:lnTo>
                    <a:lnTo>
                      <a:pt x="444" y="4"/>
                    </a:lnTo>
                    <a:lnTo>
                      <a:pt x="452" y="4"/>
                    </a:lnTo>
                    <a:lnTo>
                      <a:pt x="460" y="4"/>
                    </a:lnTo>
                    <a:lnTo>
                      <a:pt x="467" y="4"/>
                    </a:lnTo>
                    <a:lnTo>
                      <a:pt x="472" y="4"/>
                    </a:lnTo>
                    <a:lnTo>
                      <a:pt x="476" y="4"/>
                    </a:lnTo>
                    <a:lnTo>
                      <a:pt x="481" y="4"/>
                    </a:lnTo>
                    <a:lnTo>
                      <a:pt x="484" y="4"/>
                    </a:lnTo>
                    <a:lnTo>
                      <a:pt x="489" y="4"/>
                    </a:lnTo>
                    <a:lnTo>
                      <a:pt x="493" y="4"/>
                    </a:lnTo>
                    <a:lnTo>
                      <a:pt x="498" y="4"/>
                    </a:lnTo>
                    <a:lnTo>
                      <a:pt x="501" y="4"/>
                    </a:lnTo>
                    <a:lnTo>
                      <a:pt x="504" y="4"/>
                    </a:lnTo>
                    <a:lnTo>
                      <a:pt x="507" y="4"/>
                    </a:lnTo>
                    <a:lnTo>
                      <a:pt x="510" y="4"/>
                    </a:lnTo>
                    <a:lnTo>
                      <a:pt x="512" y="4"/>
                    </a:lnTo>
                    <a:lnTo>
                      <a:pt x="515" y="4"/>
                    </a:lnTo>
                    <a:lnTo>
                      <a:pt x="518" y="4"/>
                    </a:lnTo>
                    <a:lnTo>
                      <a:pt x="519" y="4"/>
                    </a:lnTo>
                    <a:lnTo>
                      <a:pt x="522" y="4"/>
                    </a:lnTo>
                    <a:lnTo>
                      <a:pt x="524" y="4"/>
                    </a:lnTo>
                    <a:lnTo>
                      <a:pt x="524" y="6"/>
                    </a:lnTo>
                    <a:lnTo>
                      <a:pt x="522" y="7"/>
                    </a:lnTo>
                    <a:lnTo>
                      <a:pt x="522" y="9"/>
                    </a:lnTo>
                    <a:lnTo>
                      <a:pt x="524" y="10"/>
                    </a:lnTo>
                    <a:lnTo>
                      <a:pt x="524" y="12"/>
                    </a:lnTo>
                    <a:lnTo>
                      <a:pt x="525" y="13"/>
                    </a:lnTo>
                    <a:lnTo>
                      <a:pt x="527" y="13"/>
                    </a:lnTo>
                    <a:lnTo>
                      <a:pt x="527" y="15"/>
                    </a:lnTo>
                    <a:lnTo>
                      <a:pt x="527" y="16"/>
                    </a:lnTo>
                    <a:lnTo>
                      <a:pt x="528" y="18"/>
                    </a:lnTo>
                    <a:lnTo>
                      <a:pt x="530" y="20"/>
                    </a:lnTo>
                    <a:lnTo>
                      <a:pt x="530" y="18"/>
                    </a:lnTo>
                    <a:lnTo>
                      <a:pt x="528" y="18"/>
                    </a:lnTo>
                    <a:lnTo>
                      <a:pt x="528" y="16"/>
                    </a:lnTo>
                    <a:lnTo>
                      <a:pt x="530" y="15"/>
                    </a:lnTo>
                    <a:lnTo>
                      <a:pt x="530" y="16"/>
                    </a:lnTo>
                    <a:lnTo>
                      <a:pt x="530" y="20"/>
                    </a:lnTo>
                    <a:lnTo>
                      <a:pt x="532" y="21"/>
                    </a:lnTo>
                    <a:lnTo>
                      <a:pt x="533" y="24"/>
                    </a:lnTo>
                    <a:lnTo>
                      <a:pt x="533" y="26"/>
                    </a:lnTo>
                    <a:lnTo>
                      <a:pt x="533" y="27"/>
                    </a:lnTo>
                    <a:lnTo>
                      <a:pt x="538" y="35"/>
                    </a:lnTo>
                    <a:lnTo>
                      <a:pt x="538" y="36"/>
                    </a:lnTo>
                    <a:lnTo>
                      <a:pt x="538" y="38"/>
                    </a:lnTo>
                    <a:lnTo>
                      <a:pt x="539" y="39"/>
                    </a:lnTo>
                    <a:lnTo>
                      <a:pt x="539" y="41"/>
                    </a:lnTo>
                    <a:lnTo>
                      <a:pt x="538" y="43"/>
                    </a:lnTo>
                    <a:lnTo>
                      <a:pt x="536" y="41"/>
                    </a:lnTo>
                    <a:lnTo>
                      <a:pt x="536" y="39"/>
                    </a:lnTo>
                    <a:lnTo>
                      <a:pt x="535" y="38"/>
                    </a:lnTo>
                    <a:lnTo>
                      <a:pt x="533" y="36"/>
                    </a:lnTo>
                    <a:lnTo>
                      <a:pt x="535" y="36"/>
                    </a:lnTo>
                    <a:lnTo>
                      <a:pt x="535" y="35"/>
                    </a:lnTo>
                    <a:lnTo>
                      <a:pt x="533" y="33"/>
                    </a:lnTo>
                    <a:lnTo>
                      <a:pt x="533" y="32"/>
                    </a:lnTo>
                    <a:lnTo>
                      <a:pt x="532" y="30"/>
                    </a:lnTo>
                    <a:lnTo>
                      <a:pt x="532" y="29"/>
                    </a:lnTo>
                    <a:lnTo>
                      <a:pt x="530" y="29"/>
                    </a:lnTo>
                    <a:lnTo>
                      <a:pt x="530" y="27"/>
                    </a:lnTo>
                    <a:lnTo>
                      <a:pt x="528" y="27"/>
                    </a:lnTo>
                    <a:lnTo>
                      <a:pt x="530" y="26"/>
                    </a:lnTo>
                    <a:lnTo>
                      <a:pt x="528" y="24"/>
                    </a:lnTo>
                    <a:lnTo>
                      <a:pt x="527" y="23"/>
                    </a:lnTo>
                    <a:lnTo>
                      <a:pt x="525" y="23"/>
                    </a:lnTo>
                    <a:lnTo>
                      <a:pt x="525" y="24"/>
                    </a:lnTo>
                    <a:lnTo>
                      <a:pt x="527" y="24"/>
                    </a:lnTo>
                    <a:lnTo>
                      <a:pt x="527" y="26"/>
                    </a:lnTo>
                    <a:lnTo>
                      <a:pt x="528" y="29"/>
                    </a:lnTo>
                    <a:lnTo>
                      <a:pt x="528" y="30"/>
                    </a:lnTo>
                    <a:lnTo>
                      <a:pt x="528" y="32"/>
                    </a:lnTo>
                    <a:lnTo>
                      <a:pt x="527" y="32"/>
                    </a:lnTo>
                    <a:lnTo>
                      <a:pt x="530" y="33"/>
                    </a:lnTo>
                    <a:lnTo>
                      <a:pt x="532" y="35"/>
                    </a:lnTo>
                    <a:lnTo>
                      <a:pt x="527" y="33"/>
                    </a:lnTo>
                    <a:lnTo>
                      <a:pt x="525" y="33"/>
                    </a:lnTo>
                    <a:lnTo>
                      <a:pt x="524" y="33"/>
                    </a:lnTo>
                    <a:lnTo>
                      <a:pt x="522" y="32"/>
                    </a:lnTo>
                    <a:lnTo>
                      <a:pt x="521" y="29"/>
                    </a:lnTo>
                    <a:lnTo>
                      <a:pt x="519" y="29"/>
                    </a:lnTo>
                    <a:lnTo>
                      <a:pt x="518" y="27"/>
                    </a:lnTo>
                    <a:lnTo>
                      <a:pt x="516" y="26"/>
                    </a:lnTo>
                    <a:lnTo>
                      <a:pt x="513" y="24"/>
                    </a:lnTo>
                    <a:lnTo>
                      <a:pt x="513" y="23"/>
                    </a:lnTo>
                    <a:lnTo>
                      <a:pt x="512" y="23"/>
                    </a:lnTo>
                    <a:lnTo>
                      <a:pt x="512" y="24"/>
                    </a:lnTo>
                    <a:lnTo>
                      <a:pt x="512" y="26"/>
                    </a:lnTo>
                    <a:lnTo>
                      <a:pt x="513" y="26"/>
                    </a:lnTo>
                    <a:lnTo>
                      <a:pt x="515" y="27"/>
                    </a:lnTo>
                    <a:lnTo>
                      <a:pt x="516" y="27"/>
                    </a:lnTo>
                    <a:lnTo>
                      <a:pt x="516" y="29"/>
                    </a:lnTo>
                    <a:lnTo>
                      <a:pt x="518" y="30"/>
                    </a:lnTo>
                    <a:lnTo>
                      <a:pt x="518" y="32"/>
                    </a:lnTo>
                    <a:lnTo>
                      <a:pt x="519" y="32"/>
                    </a:lnTo>
                    <a:lnTo>
                      <a:pt x="521" y="33"/>
                    </a:lnTo>
                    <a:lnTo>
                      <a:pt x="521" y="35"/>
                    </a:lnTo>
                    <a:lnTo>
                      <a:pt x="522" y="35"/>
                    </a:lnTo>
                    <a:lnTo>
                      <a:pt x="521" y="35"/>
                    </a:lnTo>
                    <a:lnTo>
                      <a:pt x="519" y="36"/>
                    </a:lnTo>
                    <a:lnTo>
                      <a:pt x="516" y="36"/>
                    </a:lnTo>
                    <a:lnTo>
                      <a:pt x="518" y="36"/>
                    </a:lnTo>
                    <a:lnTo>
                      <a:pt x="518" y="38"/>
                    </a:lnTo>
                    <a:lnTo>
                      <a:pt x="515" y="38"/>
                    </a:lnTo>
                    <a:lnTo>
                      <a:pt x="512" y="36"/>
                    </a:lnTo>
                    <a:lnTo>
                      <a:pt x="512" y="35"/>
                    </a:lnTo>
                    <a:lnTo>
                      <a:pt x="510" y="33"/>
                    </a:lnTo>
                    <a:lnTo>
                      <a:pt x="509" y="32"/>
                    </a:lnTo>
                    <a:lnTo>
                      <a:pt x="507" y="32"/>
                    </a:lnTo>
                    <a:lnTo>
                      <a:pt x="507" y="33"/>
                    </a:lnTo>
                    <a:lnTo>
                      <a:pt x="509" y="35"/>
                    </a:lnTo>
                    <a:lnTo>
                      <a:pt x="510" y="35"/>
                    </a:lnTo>
                    <a:lnTo>
                      <a:pt x="512" y="38"/>
                    </a:lnTo>
                    <a:lnTo>
                      <a:pt x="513" y="39"/>
                    </a:lnTo>
                    <a:lnTo>
                      <a:pt x="512" y="39"/>
                    </a:lnTo>
                    <a:lnTo>
                      <a:pt x="510" y="39"/>
                    </a:lnTo>
                    <a:lnTo>
                      <a:pt x="504" y="36"/>
                    </a:lnTo>
                    <a:lnTo>
                      <a:pt x="501" y="35"/>
                    </a:lnTo>
                    <a:lnTo>
                      <a:pt x="501" y="33"/>
                    </a:lnTo>
                    <a:lnTo>
                      <a:pt x="499" y="35"/>
                    </a:lnTo>
                    <a:lnTo>
                      <a:pt x="498" y="33"/>
                    </a:lnTo>
                    <a:lnTo>
                      <a:pt x="498" y="32"/>
                    </a:lnTo>
                    <a:lnTo>
                      <a:pt x="496" y="32"/>
                    </a:lnTo>
                    <a:lnTo>
                      <a:pt x="496" y="33"/>
                    </a:lnTo>
                    <a:lnTo>
                      <a:pt x="498" y="35"/>
                    </a:lnTo>
                    <a:lnTo>
                      <a:pt x="501" y="36"/>
                    </a:lnTo>
                    <a:lnTo>
                      <a:pt x="501" y="38"/>
                    </a:lnTo>
                    <a:lnTo>
                      <a:pt x="502" y="38"/>
                    </a:lnTo>
                    <a:lnTo>
                      <a:pt x="504" y="39"/>
                    </a:lnTo>
                    <a:lnTo>
                      <a:pt x="506" y="39"/>
                    </a:lnTo>
                    <a:lnTo>
                      <a:pt x="506" y="41"/>
                    </a:lnTo>
                    <a:lnTo>
                      <a:pt x="499" y="41"/>
                    </a:lnTo>
                    <a:lnTo>
                      <a:pt x="498" y="43"/>
                    </a:lnTo>
                    <a:lnTo>
                      <a:pt x="499" y="43"/>
                    </a:lnTo>
                    <a:lnTo>
                      <a:pt x="498" y="44"/>
                    </a:lnTo>
                    <a:lnTo>
                      <a:pt x="496" y="46"/>
                    </a:lnTo>
                    <a:lnTo>
                      <a:pt x="493" y="46"/>
                    </a:lnTo>
                    <a:lnTo>
                      <a:pt x="492" y="47"/>
                    </a:lnTo>
                    <a:lnTo>
                      <a:pt x="490" y="47"/>
                    </a:lnTo>
                    <a:lnTo>
                      <a:pt x="489" y="47"/>
                    </a:lnTo>
                    <a:lnTo>
                      <a:pt x="487" y="44"/>
                    </a:lnTo>
                    <a:lnTo>
                      <a:pt x="486" y="43"/>
                    </a:lnTo>
                    <a:lnTo>
                      <a:pt x="484" y="44"/>
                    </a:lnTo>
                    <a:lnTo>
                      <a:pt x="483" y="44"/>
                    </a:lnTo>
                    <a:lnTo>
                      <a:pt x="481" y="39"/>
                    </a:lnTo>
                    <a:lnTo>
                      <a:pt x="479" y="35"/>
                    </a:lnTo>
                    <a:lnTo>
                      <a:pt x="479" y="33"/>
                    </a:lnTo>
                    <a:lnTo>
                      <a:pt x="479" y="30"/>
                    </a:lnTo>
                    <a:lnTo>
                      <a:pt x="481" y="29"/>
                    </a:lnTo>
                    <a:lnTo>
                      <a:pt x="483" y="27"/>
                    </a:lnTo>
                    <a:lnTo>
                      <a:pt x="483" y="26"/>
                    </a:lnTo>
                    <a:lnTo>
                      <a:pt x="483" y="24"/>
                    </a:lnTo>
                    <a:lnTo>
                      <a:pt x="481" y="23"/>
                    </a:lnTo>
                    <a:lnTo>
                      <a:pt x="479" y="23"/>
                    </a:lnTo>
                    <a:lnTo>
                      <a:pt x="479" y="24"/>
                    </a:lnTo>
                    <a:lnTo>
                      <a:pt x="481" y="24"/>
                    </a:lnTo>
                    <a:lnTo>
                      <a:pt x="481" y="26"/>
                    </a:lnTo>
                    <a:lnTo>
                      <a:pt x="481" y="27"/>
                    </a:lnTo>
                    <a:lnTo>
                      <a:pt x="479" y="29"/>
                    </a:lnTo>
                    <a:lnTo>
                      <a:pt x="478" y="30"/>
                    </a:lnTo>
                    <a:lnTo>
                      <a:pt x="478" y="32"/>
                    </a:lnTo>
                    <a:lnTo>
                      <a:pt x="478" y="33"/>
                    </a:lnTo>
                    <a:lnTo>
                      <a:pt x="478" y="38"/>
                    </a:lnTo>
                    <a:lnTo>
                      <a:pt x="479" y="41"/>
                    </a:lnTo>
                    <a:lnTo>
                      <a:pt x="479" y="43"/>
                    </a:lnTo>
                    <a:lnTo>
                      <a:pt x="479" y="44"/>
                    </a:lnTo>
                    <a:lnTo>
                      <a:pt x="481" y="44"/>
                    </a:lnTo>
                    <a:lnTo>
                      <a:pt x="481" y="46"/>
                    </a:lnTo>
                    <a:lnTo>
                      <a:pt x="481" y="47"/>
                    </a:lnTo>
                    <a:lnTo>
                      <a:pt x="483" y="47"/>
                    </a:lnTo>
                    <a:lnTo>
                      <a:pt x="481" y="49"/>
                    </a:lnTo>
                    <a:lnTo>
                      <a:pt x="479" y="52"/>
                    </a:lnTo>
                    <a:lnTo>
                      <a:pt x="489" y="52"/>
                    </a:lnTo>
                    <a:lnTo>
                      <a:pt x="490" y="53"/>
                    </a:lnTo>
                    <a:lnTo>
                      <a:pt x="492" y="52"/>
                    </a:lnTo>
                    <a:lnTo>
                      <a:pt x="496" y="50"/>
                    </a:lnTo>
                    <a:lnTo>
                      <a:pt x="499" y="49"/>
                    </a:lnTo>
                    <a:lnTo>
                      <a:pt x="501" y="50"/>
                    </a:lnTo>
                    <a:lnTo>
                      <a:pt x="501" y="52"/>
                    </a:lnTo>
                    <a:lnTo>
                      <a:pt x="501" y="53"/>
                    </a:lnTo>
                    <a:lnTo>
                      <a:pt x="502" y="53"/>
                    </a:lnTo>
                    <a:lnTo>
                      <a:pt x="502" y="52"/>
                    </a:lnTo>
                    <a:lnTo>
                      <a:pt x="504" y="52"/>
                    </a:lnTo>
                    <a:lnTo>
                      <a:pt x="507" y="53"/>
                    </a:lnTo>
                    <a:lnTo>
                      <a:pt x="509" y="53"/>
                    </a:lnTo>
                    <a:lnTo>
                      <a:pt x="507" y="52"/>
                    </a:lnTo>
                    <a:lnTo>
                      <a:pt x="506" y="52"/>
                    </a:lnTo>
                    <a:lnTo>
                      <a:pt x="507" y="50"/>
                    </a:lnTo>
                    <a:lnTo>
                      <a:pt x="513" y="49"/>
                    </a:lnTo>
                    <a:lnTo>
                      <a:pt x="519" y="47"/>
                    </a:lnTo>
                    <a:lnTo>
                      <a:pt x="521" y="49"/>
                    </a:lnTo>
                    <a:lnTo>
                      <a:pt x="522" y="49"/>
                    </a:lnTo>
                    <a:lnTo>
                      <a:pt x="524" y="50"/>
                    </a:lnTo>
                    <a:lnTo>
                      <a:pt x="524" y="52"/>
                    </a:lnTo>
                    <a:lnTo>
                      <a:pt x="522" y="50"/>
                    </a:lnTo>
                    <a:lnTo>
                      <a:pt x="521" y="52"/>
                    </a:lnTo>
                    <a:lnTo>
                      <a:pt x="521" y="55"/>
                    </a:lnTo>
                    <a:lnTo>
                      <a:pt x="522" y="53"/>
                    </a:lnTo>
                    <a:lnTo>
                      <a:pt x="524" y="53"/>
                    </a:lnTo>
                    <a:lnTo>
                      <a:pt x="524" y="55"/>
                    </a:lnTo>
                    <a:lnTo>
                      <a:pt x="522" y="56"/>
                    </a:lnTo>
                    <a:lnTo>
                      <a:pt x="521" y="58"/>
                    </a:lnTo>
                    <a:lnTo>
                      <a:pt x="519" y="58"/>
                    </a:lnTo>
                    <a:lnTo>
                      <a:pt x="521" y="59"/>
                    </a:lnTo>
                    <a:lnTo>
                      <a:pt x="522" y="62"/>
                    </a:lnTo>
                    <a:lnTo>
                      <a:pt x="522" y="64"/>
                    </a:lnTo>
                    <a:lnTo>
                      <a:pt x="519" y="64"/>
                    </a:lnTo>
                    <a:lnTo>
                      <a:pt x="518" y="64"/>
                    </a:lnTo>
                    <a:lnTo>
                      <a:pt x="519" y="65"/>
                    </a:lnTo>
                    <a:lnTo>
                      <a:pt x="521" y="65"/>
                    </a:lnTo>
                    <a:lnTo>
                      <a:pt x="522" y="65"/>
                    </a:lnTo>
                    <a:lnTo>
                      <a:pt x="521" y="65"/>
                    </a:lnTo>
                    <a:lnTo>
                      <a:pt x="522" y="67"/>
                    </a:lnTo>
                    <a:lnTo>
                      <a:pt x="522" y="69"/>
                    </a:lnTo>
                    <a:lnTo>
                      <a:pt x="522" y="70"/>
                    </a:lnTo>
                    <a:lnTo>
                      <a:pt x="522" y="72"/>
                    </a:lnTo>
                    <a:lnTo>
                      <a:pt x="519" y="72"/>
                    </a:lnTo>
                    <a:lnTo>
                      <a:pt x="518" y="72"/>
                    </a:lnTo>
                    <a:lnTo>
                      <a:pt x="516" y="72"/>
                    </a:lnTo>
                    <a:lnTo>
                      <a:pt x="518" y="73"/>
                    </a:lnTo>
                    <a:lnTo>
                      <a:pt x="519" y="73"/>
                    </a:lnTo>
                    <a:lnTo>
                      <a:pt x="521" y="73"/>
                    </a:lnTo>
                    <a:lnTo>
                      <a:pt x="522" y="73"/>
                    </a:lnTo>
                    <a:lnTo>
                      <a:pt x="522" y="75"/>
                    </a:lnTo>
                    <a:lnTo>
                      <a:pt x="524" y="75"/>
                    </a:lnTo>
                    <a:lnTo>
                      <a:pt x="525" y="69"/>
                    </a:lnTo>
                    <a:lnTo>
                      <a:pt x="525" y="65"/>
                    </a:lnTo>
                    <a:lnTo>
                      <a:pt x="525" y="56"/>
                    </a:lnTo>
                    <a:lnTo>
                      <a:pt x="527" y="56"/>
                    </a:lnTo>
                    <a:lnTo>
                      <a:pt x="528" y="55"/>
                    </a:lnTo>
                    <a:lnTo>
                      <a:pt x="528" y="53"/>
                    </a:lnTo>
                    <a:lnTo>
                      <a:pt x="530" y="53"/>
                    </a:lnTo>
                    <a:lnTo>
                      <a:pt x="530" y="55"/>
                    </a:lnTo>
                    <a:lnTo>
                      <a:pt x="532" y="56"/>
                    </a:lnTo>
                    <a:lnTo>
                      <a:pt x="533" y="58"/>
                    </a:lnTo>
                    <a:lnTo>
                      <a:pt x="535" y="56"/>
                    </a:lnTo>
                    <a:lnTo>
                      <a:pt x="533" y="55"/>
                    </a:lnTo>
                    <a:lnTo>
                      <a:pt x="532" y="55"/>
                    </a:lnTo>
                    <a:lnTo>
                      <a:pt x="532" y="53"/>
                    </a:lnTo>
                    <a:lnTo>
                      <a:pt x="533" y="53"/>
                    </a:lnTo>
                    <a:lnTo>
                      <a:pt x="535" y="53"/>
                    </a:lnTo>
                    <a:lnTo>
                      <a:pt x="536" y="53"/>
                    </a:lnTo>
                    <a:lnTo>
                      <a:pt x="535" y="52"/>
                    </a:lnTo>
                    <a:lnTo>
                      <a:pt x="533" y="52"/>
                    </a:lnTo>
                    <a:lnTo>
                      <a:pt x="535" y="52"/>
                    </a:lnTo>
                    <a:lnTo>
                      <a:pt x="535" y="50"/>
                    </a:lnTo>
                    <a:lnTo>
                      <a:pt x="535" y="49"/>
                    </a:lnTo>
                    <a:lnTo>
                      <a:pt x="536" y="50"/>
                    </a:lnTo>
                    <a:lnTo>
                      <a:pt x="539" y="53"/>
                    </a:lnTo>
                    <a:lnTo>
                      <a:pt x="542" y="58"/>
                    </a:lnTo>
                    <a:lnTo>
                      <a:pt x="542" y="59"/>
                    </a:lnTo>
                    <a:lnTo>
                      <a:pt x="542" y="61"/>
                    </a:lnTo>
                    <a:lnTo>
                      <a:pt x="542" y="62"/>
                    </a:lnTo>
                    <a:lnTo>
                      <a:pt x="542" y="64"/>
                    </a:lnTo>
                    <a:lnTo>
                      <a:pt x="542" y="65"/>
                    </a:lnTo>
                    <a:lnTo>
                      <a:pt x="542" y="67"/>
                    </a:lnTo>
                    <a:lnTo>
                      <a:pt x="542" y="69"/>
                    </a:lnTo>
                    <a:lnTo>
                      <a:pt x="542" y="70"/>
                    </a:lnTo>
                    <a:lnTo>
                      <a:pt x="542" y="72"/>
                    </a:lnTo>
                    <a:lnTo>
                      <a:pt x="541" y="72"/>
                    </a:lnTo>
                    <a:lnTo>
                      <a:pt x="539" y="72"/>
                    </a:lnTo>
                    <a:lnTo>
                      <a:pt x="541" y="73"/>
                    </a:lnTo>
                    <a:lnTo>
                      <a:pt x="542" y="76"/>
                    </a:lnTo>
                    <a:lnTo>
                      <a:pt x="541" y="78"/>
                    </a:lnTo>
                    <a:lnTo>
                      <a:pt x="539" y="79"/>
                    </a:lnTo>
                    <a:lnTo>
                      <a:pt x="539" y="81"/>
                    </a:lnTo>
                    <a:lnTo>
                      <a:pt x="538" y="81"/>
                    </a:lnTo>
                    <a:lnTo>
                      <a:pt x="536" y="81"/>
                    </a:lnTo>
                    <a:lnTo>
                      <a:pt x="536" y="79"/>
                    </a:lnTo>
                    <a:lnTo>
                      <a:pt x="535" y="79"/>
                    </a:lnTo>
                    <a:lnTo>
                      <a:pt x="533" y="79"/>
                    </a:lnTo>
                    <a:lnTo>
                      <a:pt x="533" y="78"/>
                    </a:lnTo>
                    <a:lnTo>
                      <a:pt x="533" y="76"/>
                    </a:lnTo>
                    <a:lnTo>
                      <a:pt x="532" y="78"/>
                    </a:lnTo>
                    <a:lnTo>
                      <a:pt x="532" y="79"/>
                    </a:lnTo>
                    <a:lnTo>
                      <a:pt x="532" y="81"/>
                    </a:lnTo>
                    <a:lnTo>
                      <a:pt x="528" y="84"/>
                    </a:lnTo>
                    <a:lnTo>
                      <a:pt x="527" y="84"/>
                    </a:lnTo>
                    <a:lnTo>
                      <a:pt x="527" y="85"/>
                    </a:lnTo>
                    <a:lnTo>
                      <a:pt x="527" y="87"/>
                    </a:lnTo>
                    <a:lnTo>
                      <a:pt x="525" y="88"/>
                    </a:lnTo>
                    <a:lnTo>
                      <a:pt x="525" y="90"/>
                    </a:lnTo>
                    <a:lnTo>
                      <a:pt x="524" y="90"/>
                    </a:lnTo>
                    <a:lnTo>
                      <a:pt x="524" y="92"/>
                    </a:lnTo>
                    <a:lnTo>
                      <a:pt x="524" y="93"/>
                    </a:lnTo>
                    <a:lnTo>
                      <a:pt x="522" y="93"/>
                    </a:lnTo>
                    <a:lnTo>
                      <a:pt x="522" y="92"/>
                    </a:lnTo>
                    <a:lnTo>
                      <a:pt x="521" y="92"/>
                    </a:lnTo>
                    <a:lnTo>
                      <a:pt x="521" y="95"/>
                    </a:lnTo>
                    <a:lnTo>
                      <a:pt x="521" y="96"/>
                    </a:lnTo>
                    <a:lnTo>
                      <a:pt x="518" y="96"/>
                    </a:lnTo>
                    <a:lnTo>
                      <a:pt x="518" y="98"/>
                    </a:lnTo>
                    <a:lnTo>
                      <a:pt x="516" y="98"/>
                    </a:lnTo>
                    <a:lnTo>
                      <a:pt x="512" y="98"/>
                    </a:lnTo>
                    <a:lnTo>
                      <a:pt x="510" y="98"/>
                    </a:lnTo>
                    <a:lnTo>
                      <a:pt x="510" y="96"/>
                    </a:lnTo>
                    <a:lnTo>
                      <a:pt x="509" y="96"/>
                    </a:lnTo>
                    <a:lnTo>
                      <a:pt x="509" y="98"/>
                    </a:lnTo>
                    <a:lnTo>
                      <a:pt x="507" y="98"/>
                    </a:lnTo>
                    <a:lnTo>
                      <a:pt x="506" y="96"/>
                    </a:lnTo>
                    <a:lnTo>
                      <a:pt x="506" y="95"/>
                    </a:lnTo>
                    <a:lnTo>
                      <a:pt x="504" y="95"/>
                    </a:lnTo>
                    <a:lnTo>
                      <a:pt x="502" y="93"/>
                    </a:lnTo>
                    <a:lnTo>
                      <a:pt x="502" y="95"/>
                    </a:lnTo>
                    <a:lnTo>
                      <a:pt x="502" y="96"/>
                    </a:lnTo>
                    <a:lnTo>
                      <a:pt x="502" y="98"/>
                    </a:lnTo>
                    <a:lnTo>
                      <a:pt x="502" y="99"/>
                    </a:lnTo>
                    <a:lnTo>
                      <a:pt x="501" y="98"/>
                    </a:lnTo>
                    <a:lnTo>
                      <a:pt x="499" y="98"/>
                    </a:lnTo>
                    <a:lnTo>
                      <a:pt x="499" y="96"/>
                    </a:lnTo>
                    <a:lnTo>
                      <a:pt x="501" y="96"/>
                    </a:lnTo>
                    <a:lnTo>
                      <a:pt x="501" y="95"/>
                    </a:lnTo>
                    <a:lnTo>
                      <a:pt x="501" y="93"/>
                    </a:lnTo>
                    <a:lnTo>
                      <a:pt x="501" y="92"/>
                    </a:lnTo>
                    <a:lnTo>
                      <a:pt x="499" y="90"/>
                    </a:lnTo>
                    <a:lnTo>
                      <a:pt x="498" y="90"/>
                    </a:lnTo>
                    <a:lnTo>
                      <a:pt x="499" y="92"/>
                    </a:lnTo>
                    <a:lnTo>
                      <a:pt x="498" y="95"/>
                    </a:lnTo>
                    <a:lnTo>
                      <a:pt x="496" y="93"/>
                    </a:lnTo>
                    <a:lnTo>
                      <a:pt x="495" y="93"/>
                    </a:lnTo>
                    <a:lnTo>
                      <a:pt x="495" y="95"/>
                    </a:lnTo>
                    <a:lnTo>
                      <a:pt x="496" y="95"/>
                    </a:lnTo>
                    <a:lnTo>
                      <a:pt x="496" y="96"/>
                    </a:lnTo>
                    <a:lnTo>
                      <a:pt x="493" y="95"/>
                    </a:lnTo>
                    <a:lnTo>
                      <a:pt x="492" y="93"/>
                    </a:lnTo>
                    <a:lnTo>
                      <a:pt x="493" y="93"/>
                    </a:lnTo>
                    <a:lnTo>
                      <a:pt x="493" y="92"/>
                    </a:lnTo>
                    <a:lnTo>
                      <a:pt x="490" y="92"/>
                    </a:lnTo>
                    <a:lnTo>
                      <a:pt x="490" y="90"/>
                    </a:lnTo>
                    <a:lnTo>
                      <a:pt x="492" y="88"/>
                    </a:lnTo>
                    <a:lnTo>
                      <a:pt x="490" y="88"/>
                    </a:lnTo>
                    <a:lnTo>
                      <a:pt x="489" y="87"/>
                    </a:lnTo>
                    <a:lnTo>
                      <a:pt x="489" y="85"/>
                    </a:lnTo>
                    <a:lnTo>
                      <a:pt x="492" y="85"/>
                    </a:lnTo>
                    <a:lnTo>
                      <a:pt x="495" y="85"/>
                    </a:lnTo>
                    <a:lnTo>
                      <a:pt x="496" y="84"/>
                    </a:lnTo>
                    <a:lnTo>
                      <a:pt x="495" y="84"/>
                    </a:lnTo>
                    <a:lnTo>
                      <a:pt x="493" y="84"/>
                    </a:lnTo>
                    <a:lnTo>
                      <a:pt x="490" y="82"/>
                    </a:lnTo>
                    <a:lnTo>
                      <a:pt x="489" y="82"/>
                    </a:lnTo>
                    <a:lnTo>
                      <a:pt x="487" y="84"/>
                    </a:lnTo>
                    <a:lnTo>
                      <a:pt x="484" y="85"/>
                    </a:lnTo>
                    <a:lnTo>
                      <a:pt x="486" y="85"/>
                    </a:lnTo>
                    <a:lnTo>
                      <a:pt x="487" y="87"/>
                    </a:lnTo>
                    <a:lnTo>
                      <a:pt x="487" y="88"/>
                    </a:lnTo>
                    <a:lnTo>
                      <a:pt x="486" y="88"/>
                    </a:lnTo>
                    <a:lnTo>
                      <a:pt x="487" y="90"/>
                    </a:lnTo>
                    <a:lnTo>
                      <a:pt x="489" y="92"/>
                    </a:lnTo>
                    <a:lnTo>
                      <a:pt x="487" y="92"/>
                    </a:lnTo>
                    <a:lnTo>
                      <a:pt x="487" y="93"/>
                    </a:lnTo>
                    <a:lnTo>
                      <a:pt x="489" y="93"/>
                    </a:lnTo>
                    <a:lnTo>
                      <a:pt x="489" y="95"/>
                    </a:lnTo>
                    <a:lnTo>
                      <a:pt x="487" y="95"/>
                    </a:lnTo>
                    <a:lnTo>
                      <a:pt x="486" y="95"/>
                    </a:lnTo>
                    <a:lnTo>
                      <a:pt x="484" y="93"/>
                    </a:lnTo>
                    <a:lnTo>
                      <a:pt x="484" y="92"/>
                    </a:lnTo>
                    <a:lnTo>
                      <a:pt x="483" y="92"/>
                    </a:lnTo>
                    <a:lnTo>
                      <a:pt x="483" y="93"/>
                    </a:lnTo>
                    <a:lnTo>
                      <a:pt x="481" y="92"/>
                    </a:lnTo>
                    <a:lnTo>
                      <a:pt x="478" y="93"/>
                    </a:lnTo>
                    <a:lnTo>
                      <a:pt x="476" y="92"/>
                    </a:lnTo>
                    <a:lnTo>
                      <a:pt x="475" y="92"/>
                    </a:lnTo>
                    <a:lnTo>
                      <a:pt x="473" y="90"/>
                    </a:lnTo>
                    <a:lnTo>
                      <a:pt x="470" y="90"/>
                    </a:lnTo>
                    <a:lnTo>
                      <a:pt x="469" y="88"/>
                    </a:lnTo>
                    <a:lnTo>
                      <a:pt x="466" y="87"/>
                    </a:lnTo>
                    <a:lnTo>
                      <a:pt x="463" y="87"/>
                    </a:lnTo>
                    <a:lnTo>
                      <a:pt x="461" y="85"/>
                    </a:lnTo>
                    <a:lnTo>
                      <a:pt x="460" y="84"/>
                    </a:lnTo>
                    <a:lnTo>
                      <a:pt x="460" y="87"/>
                    </a:lnTo>
                    <a:lnTo>
                      <a:pt x="461" y="87"/>
                    </a:lnTo>
                    <a:lnTo>
                      <a:pt x="463" y="88"/>
                    </a:lnTo>
                    <a:lnTo>
                      <a:pt x="464" y="92"/>
                    </a:lnTo>
                    <a:lnTo>
                      <a:pt x="466" y="90"/>
                    </a:lnTo>
                    <a:lnTo>
                      <a:pt x="469" y="92"/>
                    </a:lnTo>
                    <a:lnTo>
                      <a:pt x="470" y="93"/>
                    </a:lnTo>
                    <a:lnTo>
                      <a:pt x="473" y="95"/>
                    </a:lnTo>
                    <a:lnTo>
                      <a:pt x="478" y="96"/>
                    </a:lnTo>
                    <a:lnTo>
                      <a:pt x="481" y="98"/>
                    </a:lnTo>
                    <a:lnTo>
                      <a:pt x="487" y="99"/>
                    </a:lnTo>
                    <a:lnTo>
                      <a:pt x="493" y="101"/>
                    </a:lnTo>
                    <a:lnTo>
                      <a:pt x="495" y="101"/>
                    </a:lnTo>
                    <a:lnTo>
                      <a:pt x="495" y="102"/>
                    </a:lnTo>
                    <a:lnTo>
                      <a:pt x="496" y="104"/>
                    </a:lnTo>
                    <a:lnTo>
                      <a:pt x="495" y="105"/>
                    </a:lnTo>
                    <a:lnTo>
                      <a:pt x="495" y="107"/>
                    </a:lnTo>
                    <a:lnTo>
                      <a:pt x="493" y="107"/>
                    </a:lnTo>
                    <a:lnTo>
                      <a:pt x="490" y="107"/>
                    </a:lnTo>
                    <a:lnTo>
                      <a:pt x="492" y="108"/>
                    </a:lnTo>
                    <a:lnTo>
                      <a:pt x="492" y="110"/>
                    </a:lnTo>
                    <a:lnTo>
                      <a:pt x="489" y="108"/>
                    </a:lnTo>
                    <a:lnTo>
                      <a:pt x="487" y="110"/>
                    </a:lnTo>
                    <a:lnTo>
                      <a:pt x="486" y="110"/>
                    </a:lnTo>
                    <a:lnTo>
                      <a:pt x="484" y="111"/>
                    </a:lnTo>
                    <a:lnTo>
                      <a:pt x="483" y="111"/>
                    </a:lnTo>
                    <a:lnTo>
                      <a:pt x="484" y="113"/>
                    </a:lnTo>
                    <a:lnTo>
                      <a:pt x="486" y="113"/>
                    </a:lnTo>
                    <a:lnTo>
                      <a:pt x="487" y="113"/>
                    </a:lnTo>
                    <a:lnTo>
                      <a:pt x="489" y="113"/>
                    </a:lnTo>
                    <a:lnTo>
                      <a:pt x="489" y="111"/>
                    </a:lnTo>
                    <a:lnTo>
                      <a:pt x="490" y="113"/>
                    </a:lnTo>
                    <a:lnTo>
                      <a:pt x="490" y="116"/>
                    </a:lnTo>
                    <a:lnTo>
                      <a:pt x="489" y="118"/>
                    </a:lnTo>
                    <a:lnTo>
                      <a:pt x="487" y="118"/>
                    </a:lnTo>
                    <a:lnTo>
                      <a:pt x="487" y="119"/>
                    </a:lnTo>
                    <a:lnTo>
                      <a:pt x="484" y="121"/>
                    </a:lnTo>
                    <a:lnTo>
                      <a:pt x="483" y="122"/>
                    </a:lnTo>
                    <a:lnTo>
                      <a:pt x="481" y="124"/>
                    </a:lnTo>
                    <a:lnTo>
                      <a:pt x="479" y="125"/>
                    </a:lnTo>
                    <a:lnTo>
                      <a:pt x="478" y="125"/>
                    </a:lnTo>
                    <a:lnTo>
                      <a:pt x="475" y="127"/>
                    </a:lnTo>
                    <a:lnTo>
                      <a:pt x="472" y="125"/>
                    </a:lnTo>
                    <a:lnTo>
                      <a:pt x="470" y="125"/>
                    </a:lnTo>
                    <a:lnTo>
                      <a:pt x="469" y="124"/>
                    </a:lnTo>
                    <a:lnTo>
                      <a:pt x="466" y="119"/>
                    </a:lnTo>
                    <a:lnTo>
                      <a:pt x="464" y="119"/>
                    </a:lnTo>
                    <a:lnTo>
                      <a:pt x="463" y="119"/>
                    </a:lnTo>
                    <a:lnTo>
                      <a:pt x="460" y="115"/>
                    </a:lnTo>
                    <a:lnTo>
                      <a:pt x="458" y="113"/>
                    </a:lnTo>
                    <a:lnTo>
                      <a:pt x="460" y="118"/>
                    </a:lnTo>
                    <a:lnTo>
                      <a:pt x="461" y="119"/>
                    </a:lnTo>
                    <a:lnTo>
                      <a:pt x="463" y="121"/>
                    </a:lnTo>
                    <a:lnTo>
                      <a:pt x="464" y="124"/>
                    </a:lnTo>
                    <a:lnTo>
                      <a:pt x="466" y="127"/>
                    </a:lnTo>
                    <a:lnTo>
                      <a:pt x="469" y="128"/>
                    </a:lnTo>
                    <a:lnTo>
                      <a:pt x="472" y="128"/>
                    </a:lnTo>
                    <a:lnTo>
                      <a:pt x="475" y="130"/>
                    </a:lnTo>
                    <a:lnTo>
                      <a:pt x="476" y="131"/>
                    </a:lnTo>
                    <a:lnTo>
                      <a:pt x="478" y="131"/>
                    </a:lnTo>
                    <a:lnTo>
                      <a:pt x="479" y="131"/>
                    </a:lnTo>
                    <a:lnTo>
                      <a:pt x="481" y="130"/>
                    </a:lnTo>
                    <a:lnTo>
                      <a:pt x="483" y="128"/>
                    </a:lnTo>
                    <a:lnTo>
                      <a:pt x="484" y="127"/>
                    </a:lnTo>
                    <a:lnTo>
                      <a:pt x="486" y="127"/>
                    </a:lnTo>
                    <a:lnTo>
                      <a:pt x="487" y="127"/>
                    </a:lnTo>
                    <a:lnTo>
                      <a:pt x="487" y="128"/>
                    </a:lnTo>
                    <a:lnTo>
                      <a:pt x="489" y="128"/>
                    </a:lnTo>
                    <a:lnTo>
                      <a:pt x="490" y="130"/>
                    </a:lnTo>
                    <a:lnTo>
                      <a:pt x="492" y="130"/>
                    </a:lnTo>
                    <a:lnTo>
                      <a:pt x="492" y="128"/>
                    </a:lnTo>
                    <a:lnTo>
                      <a:pt x="490" y="127"/>
                    </a:lnTo>
                    <a:lnTo>
                      <a:pt x="490" y="125"/>
                    </a:lnTo>
                    <a:lnTo>
                      <a:pt x="492" y="125"/>
                    </a:lnTo>
                    <a:lnTo>
                      <a:pt x="493" y="125"/>
                    </a:lnTo>
                    <a:lnTo>
                      <a:pt x="495" y="127"/>
                    </a:lnTo>
                    <a:lnTo>
                      <a:pt x="495" y="125"/>
                    </a:lnTo>
                    <a:lnTo>
                      <a:pt x="495" y="124"/>
                    </a:lnTo>
                    <a:lnTo>
                      <a:pt x="495" y="122"/>
                    </a:lnTo>
                    <a:lnTo>
                      <a:pt x="496" y="121"/>
                    </a:lnTo>
                    <a:lnTo>
                      <a:pt x="496" y="119"/>
                    </a:lnTo>
                    <a:lnTo>
                      <a:pt x="498" y="119"/>
                    </a:lnTo>
                    <a:lnTo>
                      <a:pt x="498" y="121"/>
                    </a:lnTo>
                    <a:lnTo>
                      <a:pt x="498" y="122"/>
                    </a:lnTo>
                    <a:lnTo>
                      <a:pt x="498" y="124"/>
                    </a:lnTo>
                    <a:lnTo>
                      <a:pt x="498" y="125"/>
                    </a:lnTo>
                    <a:lnTo>
                      <a:pt x="499" y="127"/>
                    </a:lnTo>
                    <a:lnTo>
                      <a:pt x="496" y="127"/>
                    </a:lnTo>
                    <a:lnTo>
                      <a:pt x="496" y="128"/>
                    </a:lnTo>
                    <a:lnTo>
                      <a:pt x="496" y="130"/>
                    </a:lnTo>
                    <a:lnTo>
                      <a:pt x="498" y="130"/>
                    </a:lnTo>
                    <a:lnTo>
                      <a:pt x="501" y="128"/>
                    </a:lnTo>
                    <a:lnTo>
                      <a:pt x="501" y="130"/>
                    </a:lnTo>
                    <a:lnTo>
                      <a:pt x="501" y="128"/>
                    </a:lnTo>
                    <a:lnTo>
                      <a:pt x="502" y="127"/>
                    </a:lnTo>
                    <a:lnTo>
                      <a:pt x="504" y="127"/>
                    </a:lnTo>
                    <a:lnTo>
                      <a:pt x="506" y="127"/>
                    </a:lnTo>
                    <a:lnTo>
                      <a:pt x="504" y="125"/>
                    </a:lnTo>
                    <a:lnTo>
                      <a:pt x="504" y="124"/>
                    </a:lnTo>
                    <a:lnTo>
                      <a:pt x="502" y="124"/>
                    </a:lnTo>
                    <a:lnTo>
                      <a:pt x="506" y="124"/>
                    </a:lnTo>
                    <a:lnTo>
                      <a:pt x="506" y="125"/>
                    </a:lnTo>
                    <a:lnTo>
                      <a:pt x="507" y="127"/>
                    </a:lnTo>
                    <a:lnTo>
                      <a:pt x="509" y="127"/>
                    </a:lnTo>
                    <a:lnTo>
                      <a:pt x="509" y="128"/>
                    </a:lnTo>
                    <a:lnTo>
                      <a:pt x="507" y="128"/>
                    </a:lnTo>
                    <a:lnTo>
                      <a:pt x="507" y="130"/>
                    </a:lnTo>
                    <a:lnTo>
                      <a:pt x="506" y="130"/>
                    </a:lnTo>
                    <a:lnTo>
                      <a:pt x="504" y="130"/>
                    </a:lnTo>
                    <a:lnTo>
                      <a:pt x="504" y="131"/>
                    </a:lnTo>
                    <a:lnTo>
                      <a:pt x="504" y="133"/>
                    </a:lnTo>
                    <a:lnTo>
                      <a:pt x="504" y="134"/>
                    </a:lnTo>
                    <a:lnTo>
                      <a:pt x="502" y="134"/>
                    </a:lnTo>
                    <a:lnTo>
                      <a:pt x="501" y="136"/>
                    </a:lnTo>
                    <a:lnTo>
                      <a:pt x="499" y="134"/>
                    </a:lnTo>
                    <a:lnTo>
                      <a:pt x="499" y="136"/>
                    </a:lnTo>
                    <a:lnTo>
                      <a:pt x="499" y="138"/>
                    </a:lnTo>
                    <a:lnTo>
                      <a:pt x="498" y="138"/>
                    </a:lnTo>
                    <a:lnTo>
                      <a:pt x="498" y="139"/>
                    </a:lnTo>
                    <a:lnTo>
                      <a:pt x="495" y="142"/>
                    </a:lnTo>
                    <a:lnTo>
                      <a:pt x="493" y="144"/>
                    </a:lnTo>
                    <a:lnTo>
                      <a:pt x="493" y="145"/>
                    </a:lnTo>
                    <a:lnTo>
                      <a:pt x="492" y="145"/>
                    </a:lnTo>
                    <a:lnTo>
                      <a:pt x="490" y="145"/>
                    </a:lnTo>
                    <a:lnTo>
                      <a:pt x="489" y="144"/>
                    </a:lnTo>
                    <a:lnTo>
                      <a:pt x="489" y="142"/>
                    </a:lnTo>
                    <a:lnTo>
                      <a:pt x="489" y="141"/>
                    </a:lnTo>
                    <a:lnTo>
                      <a:pt x="487" y="139"/>
                    </a:lnTo>
                    <a:lnTo>
                      <a:pt x="486" y="145"/>
                    </a:lnTo>
                    <a:lnTo>
                      <a:pt x="486" y="148"/>
                    </a:lnTo>
                    <a:lnTo>
                      <a:pt x="484" y="147"/>
                    </a:lnTo>
                    <a:lnTo>
                      <a:pt x="484" y="145"/>
                    </a:lnTo>
                    <a:lnTo>
                      <a:pt x="484" y="144"/>
                    </a:lnTo>
                    <a:lnTo>
                      <a:pt x="483" y="141"/>
                    </a:lnTo>
                    <a:lnTo>
                      <a:pt x="481" y="141"/>
                    </a:lnTo>
                    <a:lnTo>
                      <a:pt x="479" y="142"/>
                    </a:lnTo>
                    <a:lnTo>
                      <a:pt x="478" y="142"/>
                    </a:lnTo>
                    <a:lnTo>
                      <a:pt x="476" y="144"/>
                    </a:lnTo>
                    <a:lnTo>
                      <a:pt x="478" y="144"/>
                    </a:lnTo>
                    <a:lnTo>
                      <a:pt x="479" y="144"/>
                    </a:lnTo>
                    <a:lnTo>
                      <a:pt x="481" y="145"/>
                    </a:lnTo>
                    <a:lnTo>
                      <a:pt x="481" y="147"/>
                    </a:lnTo>
                    <a:lnTo>
                      <a:pt x="469" y="145"/>
                    </a:lnTo>
                    <a:lnTo>
                      <a:pt x="467" y="147"/>
                    </a:lnTo>
                    <a:lnTo>
                      <a:pt x="458" y="150"/>
                    </a:lnTo>
                    <a:lnTo>
                      <a:pt x="457" y="150"/>
                    </a:lnTo>
                    <a:lnTo>
                      <a:pt x="457" y="148"/>
                    </a:lnTo>
                    <a:lnTo>
                      <a:pt x="455" y="145"/>
                    </a:lnTo>
                    <a:lnTo>
                      <a:pt x="455" y="144"/>
                    </a:lnTo>
                    <a:lnTo>
                      <a:pt x="453" y="144"/>
                    </a:lnTo>
                    <a:lnTo>
                      <a:pt x="453" y="145"/>
                    </a:lnTo>
                    <a:lnTo>
                      <a:pt x="455" y="145"/>
                    </a:lnTo>
                    <a:lnTo>
                      <a:pt x="455" y="147"/>
                    </a:lnTo>
                    <a:lnTo>
                      <a:pt x="455" y="148"/>
                    </a:lnTo>
                    <a:lnTo>
                      <a:pt x="453" y="150"/>
                    </a:lnTo>
                    <a:lnTo>
                      <a:pt x="452" y="150"/>
                    </a:lnTo>
                    <a:lnTo>
                      <a:pt x="452" y="148"/>
                    </a:lnTo>
                    <a:lnTo>
                      <a:pt x="452" y="150"/>
                    </a:lnTo>
                    <a:lnTo>
                      <a:pt x="452" y="151"/>
                    </a:lnTo>
                    <a:lnTo>
                      <a:pt x="450" y="151"/>
                    </a:lnTo>
                    <a:lnTo>
                      <a:pt x="446" y="156"/>
                    </a:lnTo>
                    <a:lnTo>
                      <a:pt x="444" y="157"/>
                    </a:lnTo>
                    <a:lnTo>
                      <a:pt x="443" y="159"/>
                    </a:lnTo>
                    <a:lnTo>
                      <a:pt x="441" y="159"/>
                    </a:lnTo>
                    <a:lnTo>
                      <a:pt x="440" y="157"/>
                    </a:lnTo>
                    <a:lnTo>
                      <a:pt x="437" y="157"/>
                    </a:lnTo>
                    <a:lnTo>
                      <a:pt x="438" y="156"/>
                    </a:lnTo>
                    <a:lnTo>
                      <a:pt x="441" y="153"/>
                    </a:lnTo>
                    <a:lnTo>
                      <a:pt x="441" y="151"/>
                    </a:lnTo>
                    <a:lnTo>
                      <a:pt x="438" y="148"/>
                    </a:lnTo>
                    <a:lnTo>
                      <a:pt x="438" y="147"/>
                    </a:lnTo>
                    <a:lnTo>
                      <a:pt x="438" y="145"/>
                    </a:lnTo>
                    <a:lnTo>
                      <a:pt x="437" y="145"/>
                    </a:lnTo>
                    <a:lnTo>
                      <a:pt x="435" y="145"/>
                    </a:lnTo>
                    <a:lnTo>
                      <a:pt x="435" y="144"/>
                    </a:lnTo>
                    <a:lnTo>
                      <a:pt x="435" y="148"/>
                    </a:lnTo>
                    <a:lnTo>
                      <a:pt x="435" y="150"/>
                    </a:lnTo>
                    <a:lnTo>
                      <a:pt x="437" y="148"/>
                    </a:lnTo>
                    <a:lnTo>
                      <a:pt x="437" y="150"/>
                    </a:lnTo>
                    <a:lnTo>
                      <a:pt x="438" y="150"/>
                    </a:lnTo>
                    <a:lnTo>
                      <a:pt x="438" y="151"/>
                    </a:lnTo>
                    <a:lnTo>
                      <a:pt x="438" y="153"/>
                    </a:lnTo>
                    <a:lnTo>
                      <a:pt x="437" y="154"/>
                    </a:lnTo>
                    <a:lnTo>
                      <a:pt x="435" y="154"/>
                    </a:lnTo>
                    <a:lnTo>
                      <a:pt x="434" y="156"/>
                    </a:lnTo>
                    <a:lnTo>
                      <a:pt x="435" y="157"/>
                    </a:lnTo>
                    <a:lnTo>
                      <a:pt x="437" y="157"/>
                    </a:lnTo>
                    <a:lnTo>
                      <a:pt x="438" y="159"/>
                    </a:lnTo>
                    <a:lnTo>
                      <a:pt x="438" y="160"/>
                    </a:lnTo>
                    <a:lnTo>
                      <a:pt x="438" y="162"/>
                    </a:lnTo>
                    <a:lnTo>
                      <a:pt x="437" y="162"/>
                    </a:lnTo>
                    <a:lnTo>
                      <a:pt x="434" y="164"/>
                    </a:lnTo>
                    <a:lnTo>
                      <a:pt x="429" y="167"/>
                    </a:lnTo>
                    <a:lnTo>
                      <a:pt x="420" y="173"/>
                    </a:lnTo>
                    <a:lnTo>
                      <a:pt x="417" y="177"/>
                    </a:lnTo>
                    <a:lnTo>
                      <a:pt x="414" y="183"/>
                    </a:lnTo>
                    <a:lnTo>
                      <a:pt x="411" y="185"/>
                    </a:lnTo>
                    <a:lnTo>
                      <a:pt x="411" y="187"/>
                    </a:lnTo>
                    <a:lnTo>
                      <a:pt x="409" y="188"/>
                    </a:lnTo>
                    <a:lnTo>
                      <a:pt x="407" y="191"/>
                    </a:lnTo>
                    <a:lnTo>
                      <a:pt x="407" y="193"/>
                    </a:lnTo>
                    <a:lnTo>
                      <a:pt x="406" y="200"/>
                    </a:lnTo>
                    <a:lnTo>
                      <a:pt x="404" y="205"/>
                    </a:lnTo>
                    <a:lnTo>
                      <a:pt x="403" y="206"/>
                    </a:lnTo>
                    <a:lnTo>
                      <a:pt x="403" y="205"/>
                    </a:lnTo>
                    <a:lnTo>
                      <a:pt x="403" y="203"/>
                    </a:lnTo>
                    <a:lnTo>
                      <a:pt x="404" y="202"/>
                    </a:lnTo>
                    <a:lnTo>
                      <a:pt x="404" y="196"/>
                    </a:lnTo>
                    <a:lnTo>
                      <a:pt x="404" y="193"/>
                    </a:lnTo>
                    <a:lnTo>
                      <a:pt x="403" y="191"/>
                    </a:lnTo>
                    <a:lnTo>
                      <a:pt x="401" y="187"/>
                    </a:lnTo>
                    <a:lnTo>
                      <a:pt x="401" y="190"/>
                    </a:lnTo>
                    <a:lnTo>
                      <a:pt x="403" y="194"/>
                    </a:lnTo>
                    <a:lnTo>
                      <a:pt x="403" y="197"/>
                    </a:lnTo>
                    <a:lnTo>
                      <a:pt x="403" y="199"/>
                    </a:lnTo>
                    <a:lnTo>
                      <a:pt x="403" y="202"/>
                    </a:lnTo>
                    <a:lnTo>
                      <a:pt x="401" y="205"/>
                    </a:lnTo>
                    <a:lnTo>
                      <a:pt x="398" y="210"/>
                    </a:lnTo>
                    <a:lnTo>
                      <a:pt x="397" y="210"/>
                    </a:lnTo>
                    <a:lnTo>
                      <a:pt x="391" y="208"/>
                    </a:lnTo>
                    <a:lnTo>
                      <a:pt x="389" y="208"/>
                    </a:lnTo>
                    <a:lnTo>
                      <a:pt x="386" y="208"/>
                    </a:lnTo>
                    <a:lnTo>
                      <a:pt x="385" y="208"/>
                    </a:lnTo>
                    <a:lnTo>
                      <a:pt x="383" y="208"/>
                    </a:lnTo>
                    <a:lnTo>
                      <a:pt x="378" y="208"/>
                    </a:lnTo>
                    <a:lnTo>
                      <a:pt x="377" y="208"/>
                    </a:lnTo>
                    <a:lnTo>
                      <a:pt x="377" y="206"/>
                    </a:lnTo>
                    <a:lnTo>
                      <a:pt x="377" y="205"/>
                    </a:lnTo>
                    <a:lnTo>
                      <a:pt x="375" y="205"/>
                    </a:lnTo>
                    <a:lnTo>
                      <a:pt x="375" y="208"/>
                    </a:lnTo>
                    <a:lnTo>
                      <a:pt x="374" y="208"/>
                    </a:lnTo>
                    <a:lnTo>
                      <a:pt x="369" y="210"/>
                    </a:lnTo>
                    <a:lnTo>
                      <a:pt x="365" y="211"/>
                    </a:lnTo>
                    <a:lnTo>
                      <a:pt x="365" y="210"/>
                    </a:lnTo>
                    <a:lnTo>
                      <a:pt x="363" y="211"/>
                    </a:lnTo>
                    <a:lnTo>
                      <a:pt x="358" y="206"/>
                    </a:lnTo>
                    <a:lnTo>
                      <a:pt x="355" y="202"/>
                    </a:lnTo>
                    <a:lnTo>
                      <a:pt x="351" y="197"/>
                    </a:lnTo>
                    <a:lnTo>
                      <a:pt x="346" y="194"/>
                    </a:lnTo>
                    <a:lnTo>
                      <a:pt x="343" y="190"/>
                    </a:lnTo>
                    <a:lnTo>
                      <a:pt x="339" y="185"/>
                    </a:lnTo>
                    <a:lnTo>
                      <a:pt x="334" y="180"/>
                    </a:lnTo>
                    <a:lnTo>
                      <a:pt x="331" y="177"/>
                    </a:lnTo>
                    <a:lnTo>
                      <a:pt x="326" y="173"/>
                    </a:lnTo>
                    <a:lnTo>
                      <a:pt x="322" y="168"/>
                    </a:lnTo>
                    <a:lnTo>
                      <a:pt x="317" y="164"/>
                    </a:lnTo>
                    <a:lnTo>
                      <a:pt x="314" y="160"/>
                    </a:lnTo>
                    <a:lnTo>
                      <a:pt x="309" y="156"/>
                    </a:lnTo>
                    <a:lnTo>
                      <a:pt x="305" y="151"/>
                    </a:lnTo>
                    <a:lnTo>
                      <a:pt x="302" y="147"/>
                    </a:lnTo>
                    <a:lnTo>
                      <a:pt x="297" y="144"/>
                    </a:lnTo>
                    <a:lnTo>
                      <a:pt x="296" y="141"/>
                    </a:lnTo>
                    <a:lnTo>
                      <a:pt x="294" y="141"/>
                    </a:lnTo>
                    <a:lnTo>
                      <a:pt x="293" y="141"/>
                    </a:lnTo>
                    <a:lnTo>
                      <a:pt x="290" y="141"/>
                    </a:lnTo>
                    <a:lnTo>
                      <a:pt x="286" y="141"/>
                    </a:lnTo>
                    <a:lnTo>
                      <a:pt x="283" y="141"/>
                    </a:lnTo>
                    <a:lnTo>
                      <a:pt x="280" y="141"/>
                    </a:lnTo>
                    <a:lnTo>
                      <a:pt x="276" y="139"/>
                    </a:lnTo>
                    <a:lnTo>
                      <a:pt x="270" y="139"/>
                    </a:lnTo>
                    <a:lnTo>
                      <a:pt x="264" y="139"/>
                    </a:lnTo>
                    <a:lnTo>
                      <a:pt x="259" y="139"/>
                    </a:lnTo>
                    <a:lnTo>
                      <a:pt x="253" y="139"/>
                    </a:lnTo>
                    <a:lnTo>
                      <a:pt x="247" y="139"/>
                    </a:lnTo>
                    <a:lnTo>
                      <a:pt x="242" y="139"/>
                    </a:lnTo>
                    <a:lnTo>
                      <a:pt x="236" y="139"/>
                    </a:lnTo>
                    <a:lnTo>
                      <a:pt x="233" y="139"/>
                    </a:lnTo>
                    <a:lnTo>
                      <a:pt x="230" y="139"/>
                    </a:lnTo>
                    <a:lnTo>
                      <a:pt x="228" y="139"/>
                    </a:lnTo>
                    <a:lnTo>
                      <a:pt x="227" y="139"/>
                    </a:lnTo>
                    <a:lnTo>
                      <a:pt x="224" y="139"/>
                    </a:lnTo>
                    <a:lnTo>
                      <a:pt x="224" y="138"/>
                    </a:lnTo>
                    <a:lnTo>
                      <a:pt x="224" y="128"/>
                    </a:lnTo>
                    <a:lnTo>
                      <a:pt x="221" y="124"/>
                    </a:lnTo>
                    <a:lnTo>
                      <a:pt x="218" y="121"/>
                    </a:lnTo>
                    <a:lnTo>
                      <a:pt x="214" y="118"/>
                    </a:lnTo>
                    <a:lnTo>
                      <a:pt x="214" y="116"/>
                    </a:lnTo>
                    <a:lnTo>
                      <a:pt x="208" y="121"/>
                    </a:lnTo>
                    <a:lnTo>
                      <a:pt x="207" y="121"/>
                    </a:lnTo>
                    <a:lnTo>
                      <a:pt x="207" y="119"/>
                    </a:lnTo>
                    <a:lnTo>
                      <a:pt x="207" y="118"/>
                    </a:lnTo>
                    <a:lnTo>
                      <a:pt x="208" y="116"/>
                    </a:lnTo>
                    <a:lnTo>
                      <a:pt x="208" y="115"/>
                    </a:lnTo>
                    <a:lnTo>
                      <a:pt x="207" y="115"/>
                    </a:lnTo>
                    <a:lnTo>
                      <a:pt x="207" y="113"/>
                    </a:lnTo>
                    <a:lnTo>
                      <a:pt x="205" y="113"/>
                    </a:lnTo>
                    <a:lnTo>
                      <a:pt x="202" y="113"/>
                    </a:lnTo>
                    <a:lnTo>
                      <a:pt x="199" y="113"/>
                    </a:lnTo>
                    <a:lnTo>
                      <a:pt x="195" y="113"/>
                    </a:lnTo>
                    <a:lnTo>
                      <a:pt x="190" y="113"/>
                    </a:lnTo>
                    <a:lnTo>
                      <a:pt x="185" y="111"/>
                    </a:lnTo>
                    <a:lnTo>
                      <a:pt x="179" y="111"/>
                    </a:lnTo>
                    <a:lnTo>
                      <a:pt x="173" y="111"/>
                    </a:lnTo>
                    <a:lnTo>
                      <a:pt x="169" y="111"/>
                    </a:lnTo>
                    <a:lnTo>
                      <a:pt x="162" y="111"/>
                    </a:lnTo>
                    <a:lnTo>
                      <a:pt x="156" y="111"/>
                    </a:lnTo>
                    <a:lnTo>
                      <a:pt x="152" y="110"/>
                    </a:lnTo>
                    <a:lnTo>
                      <a:pt x="147" y="110"/>
                    </a:lnTo>
                    <a:lnTo>
                      <a:pt x="143" y="110"/>
                    </a:lnTo>
                    <a:lnTo>
                      <a:pt x="138" y="110"/>
                    </a:lnTo>
                    <a:lnTo>
                      <a:pt x="136" y="110"/>
                    </a:lnTo>
                    <a:lnTo>
                      <a:pt x="135" y="110"/>
                    </a:lnTo>
                    <a:lnTo>
                      <a:pt x="133" y="110"/>
                    </a:lnTo>
                    <a:lnTo>
                      <a:pt x="129" y="110"/>
                    </a:lnTo>
                    <a:lnTo>
                      <a:pt x="124" y="110"/>
                    </a:lnTo>
                    <a:lnTo>
                      <a:pt x="124" y="108"/>
                    </a:lnTo>
                    <a:lnTo>
                      <a:pt x="123" y="108"/>
                    </a:lnTo>
                    <a:lnTo>
                      <a:pt x="121" y="108"/>
                    </a:lnTo>
                    <a:lnTo>
                      <a:pt x="121" y="110"/>
                    </a:lnTo>
                    <a:lnTo>
                      <a:pt x="120" y="111"/>
                    </a:lnTo>
                    <a:lnTo>
                      <a:pt x="116" y="111"/>
                    </a:lnTo>
                    <a:lnTo>
                      <a:pt x="116" y="113"/>
                    </a:lnTo>
                    <a:lnTo>
                      <a:pt x="115" y="113"/>
                    </a:lnTo>
                    <a:lnTo>
                      <a:pt x="113" y="113"/>
                    </a:lnTo>
                    <a:lnTo>
                      <a:pt x="112" y="113"/>
                    </a:lnTo>
                    <a:lnTo>
                      <a:pt x="109" y="115"/>
                    </a:lnTo>
                    <a:lnTo>
                      <a:pt x="107" y="115"/>
                    </a:lnTo>
                    <a:lnTo>
                      <a:pt x="106" y="116"/>
                    </a:lnTo>
                    <a:lnTo>
                      <a:pt x="104" y="116"/>
                    </a:lnTo>
                    <a:lnTo>
                      <a:pt x="104" y="118"/>
                    </a:lnTo>
                    <a:lnTo>
                      <a:pt x="103" y="118"/>
                    </a:lnTo>
                    <a:lnTo>
                      <a:pt x="101" y="119"/>
                    </a:lnTo>
                    <a:lnTo>
                      <a:pt x="100" y="119"/>
                    </a:lnTo>
                    <a:lnTo>
                      <a:pt x="98" y="119"/>
                    </a:lnTo>
                    <a:lnTo>
                      <a:pt x="97" y="119"/>
                    </a:lnTo>
                    <a:lnTo>
                      <a:pt x="78" y="125"/>
                    </a:lnTo>
                    <a:lnTo>
                      <a:pt x="77" y="125"/>
                    </a:lnTo>
                    <a:lnTo>
                      <a:pt x="72" y="125"/>
                    </a:lnTo>
                    <a:lnTo>
                      <a:pt x="67" y="125"/>
                    </a:lnTo>
                    <a:lnTo>
                      <a:pt x="63" y="125"/>
                    </a:lnTo>
                    <a:lnTo>
                      <a:pt x="58" y="125"/>
                    </a:lnTo>
                    <a:lnTo>
                      <a:pt x="54" y="125"/>
                    </a:lnTo>
                    <a:lnTo>
                      <a:pt x="49" y="125"/>
                    </a:lnTo>
                    <a:lnTo>
                      <a:pt x="43" y="125"/>
                    </a:lnTo>
                    <a:lnTo>
                      <a:pt x="38" y="125"/>
                    </a:lnTo>
                    <a:lnTo>
                      <a:pt x="34" y="125"/>
                    </a:lnTo>
                    <a:lnTo>
                      <a:pt x="29" y="125"/>
                    </a:lnTo>
                    <a:lnTo>
                      <a:pt x="25" y="125"/>
                    </a:lnTo>
                    <a:lnTo>
                      <a:pt x="20" y="125"/>
                    </a:lnTo>
                    <a:lnTo>
                      <a:pt x="15" y="125"/>
                    </a:lnTo>
                    <a:lnTo>
                      <a:pt x="11" y="127"/>
                    </a:lnTo>
                    <a:lnTo>
                      <a:pt x="6" y="127"/>
                    </a:lnTo>
                    <a:lnTo>
                      <a:pt x="0" y="127"/>
                    </a:lnTo>
                    <a:lnTo>
                      <a:pt x="2" y="122"/>
                    </a:lnTo>
                    <a:lnTo>
                      <a:pt x="2" y="119"/>
                    </a:lnTo>
                    <a:lnTo>
                      <a:pt x="2" y="115"/>
                    </a:lnTo>
                    <a:lnTo>
                      <a:pt x="2" y="111"/>
                    </a:lnTo>
                    <a:lnTo>
                      <a:pt x="2" y="108"/>
                    </a:lnTo>
                    <a:lnTo>
                      <a:pt x="3" y="108"/>
                    </a:lnTo>
                    <a:lnTo>
                      <a:pt x="3" y="107"/>
                    </a:lnTo>
                    <a:lnTo>
                      <a:pt x="5" y="105"/>
                    </a:lnTo>
                    <a:lnTo>
                      <a:pt x="6" y="105"/>
                    </a:lnTo>
                    <a:lnTo>
                      <a:pt x="8" y="105"/>
                    </a:lnTo>
                    <a:lnTo>
                      <a:pt x="9" y="105"/>
                    </a:lnTo>
                    <a:lnTo>
                      <a:pt x="14" y="105"/>
                    </a:lnTo>
                    <a:lnTo>
                      <a:pt x="15" y="105"/>
                    </a:lnTo>
                    <a:lnTo>
                      <a:pt x="17" y="104"/>
                    </a:lnTo>
                    <a:lnTo>
                      <a:pt x="18" y="102"/>
                    </a:lnTo>
                    <a:lnTo>
                      <a:pt x="18" y="99"/>
                    </a:lnTo>
                    <a:lnTo>
                      <a:pt x="18" y="98"/>
                    </a:lnTo>
                    <a:lnTo>
                      <a:pt x="20" y="96"/>
                    </a:lnTo>
                    <a:lnTo>
                      <a:pt x="20" y="95"/>
                    </a:lnTo>
                    <a:lnTo>
                      <a:pt x="20" y="93"/>
                    </a:lnTo>
                    <a:lnTo>
                      <a:pt x="22" y="92"/>
                    </a:lnTo>
                    <a:lnTo>
                      <a:pt x="23" y="90"/>
                    </a:lnTo>
                    <a:lnTo>
                      <a:pt x="26" y="88"/>
                    </a:lnTo>
                    <a:lnTo>
                      <a:pt x="28" y="85"/>
                    </a:lnTo>
                    <a:lnTo>
                      <a:pt x="29" y="85"/>
                    </a:lnTo>
                    <a:lnTo>
                      <a:pt x="32" y="84"/>
                    </a:lnTo>
                    <a:lnTo>
                      <a:pt x="34" y="84"/>
                    </a:lnTo>
                    <a:lnTo>
                      <a:pt x="35" y="82"/>
                    </a:lnTo>
                    <a:lnTo>
                      <a:pt x="37" y="82"/>
                    </a:lnTo>
                    <a:lnTo>
                      <a:pt x="38" y="81"/>
                    </a:lnTo>
                    <a:lnTo>
                      <a:pt x="40" y="82"/>
                    </a:lnTo>
                    <a:lnTo>
                      <a:pt x="41" y="82"/>
                    </a:lnTo>
                    <a:lnTo>
                      <a:pt x="41" y="81"/>
                    </a:lnTo>
                    <a:lnTo>
                      <a:pt x="43" y="81"/>
                    </a:lnTo>
                    <a:lnTo>
                      <a:pt x="44" y="81"/>
                    </a:lnTo>
                    <a:lnTo>
                      <a:pt x="46" y="81"/>
                    </a:lnTo>
                    <a:lnTo>
                      <a:pt x="48" y="81"/>
                    </a:lnTo>
                    <a:lnTo>
                      <a:pt x="48" y="82"/>
                    </a:lnTo>
                    <a:lnTo>
                      <a:pt x="49" y="82"/>
                    </a:lnTo>
                    <a:lnTo>
                      <a:pt x="52" y="81"/>
                    </a:lnTo>
                    <a:lnTo>
                      <a:pt x="54" y="81"/>
                    </a:lnTo>
                    <a:lnTo>
                      <a:pt x="55" y="79"/>
                    </a:lnTo>
                    <a:lnTo>
                      <a:pt x="55" y="78"/>
                    </a:lnTo>
                    <a:lnTo>
                      <a:pt x="57" y="78"/>
                    </a:lnTo>
                    <a:lnTo>
                      <a:pt x="60" y="76"/>
                    </a:lnTo>
                    <a:lnTo>
                      <a:pt x="61" y="76"/>
                    </a:lnTo>
                    <a:lnTo>
                      <a:pt x="61" y="75"/>
                    </a:lnTo>
                    <a:lnTo>
                      <a:pt x="63" y="75"/>
                    </a:lnTo>
                    <a:lnTo>
                      <a:pt x="63" y="73"/>
                    </a:lnTo>
                    <a:lnTo>
                      <a:pt x="64" y="73"/>
                    </a:lnTo>
                    <a:lnTo>
                      <a:pt x="66" y="73"/>
                    </a:lnTo>
                    <a:lnTo>
                      <a:pt x="67" y="72"/>
                    </a:lnTo>
                    <a:lnTo>
                      <a:pt x="69" y="70"/>
                    </a:lnTo>
                    <a:lnTo>
                      <a:pt x="71" y="69"/>
                    </a:lnTo>
                    <a:lnTo>
                      <a:pt x="72" y="69"/>
                    </a:lnTo>
                    <a:lnTo>
                      <a:pt x="74" y="67"/>
                    </a:lnTo>
                    <a:lnTo>
                      <a:pt x="77" y="65"/>
                    </a:lnTo>
                    <a:lnTo>
                      <a:pt x="80" y="64"/>
                    </a:lnTo>
                    <a:lnTo>
                      <a:pt x="81" y="64"/>
                    </a:lnTo>
                    <a:lnTo>
                      <a:pt x="83" y="64"/>
                    </a:lnTo>
                    <a:lnTo>
                      <a:pt x="84" y="64"/>
                    </a:lnTo>
                    <a:lnTo>
                      <a:pt x="86" y="64"/>
                    </a:lnTo>
                    <a:lnTo>
                      <a:pt x="87" y="62"/>
                    </a:lnTo>
                    <a:lnTo>
                      <a:pt x="89" y="59"/>
                    </a:lnTo>
                    <a:lnTo>
                      <a:pt x="89" y="58"/>
                    </a:lnTo>
                    <a:lnTo>
                      <a:pt x="90" y="56"/>
                    </a:lnTo>
                    <a:lnTo>
                      <a:pt x="89" y="55"/>
                    </a:lnTo>
                    <a:lnTo>
                      <a:pt x="89" y="53"/>
                    </a:lnTo>
                    <a:lnTo>
                      <a:pt x="90" y="53"/>
                    </a:lnTo>
                    <a:lnTo>
                      <a:pt x="90" y="52"/>
                    </a:lnTo>
                    <a:lnTo>
                      <a:pt x="92" y="52"/>
                    </a:lnTo>
                    <a:lnTo>
                      <a:pt x="93" y="52"/>
                    </a:lnTo>
                    <a:lnTo>
                      <a:pt x="95" y="52"/>
                    </a:lnTo>
                    <a:lnTo>
                      <a:pt x="95" y="53"/>
                    </a:lnTo>
                    <a:lnTo>
                      <a:pt x="97" y="53"/>
                    </a:lnTo>
                    <a:lnTo>
                      <a:pt x="97" y="52"/>
                    </a:lnTo>
                    <a:lnTo>
                      <a:pt x="98" y="52"/>
                    </a:lnTo>
                    <a:lnTo>
                      <a:pt x="98" y="50"/>
                    </a:lnTo>
                    <a:lnTo>
                      <a:pt x="98" y="49"/>
                    </a:lnTo>
                    <a:lnTo>
                      <a:pt x="98" y="47"/>
                    </a:lnTo>
                    <a:lnTo>
                      <a:pt x="103" y="46"/>
                    </a:lnTo>
                    <a:lnTo>
                      <a:pt x="104" y="44"/>
                    </a:lnTo>
                    <a:lnTo>
                      <a:pt x="107" y="43"/>
                    </a:lnTo>
                    <a:lnTo>
                      <a:pt x="109" y="43"/>
                    </a:lnTo>
                    <a:lnTo>
                      <a:pt x="109" y="44"/>
                    </a:lnTo>
                    <a:lnTo>
                      <a:pt x="110" y="46"/>
                    </a:lnTo>
                    <a:lnTo>
                      <a:pt x="109" y="47"/>
                    </a:lnTo>
                    <a:lnTo>
                      <a:pt x="109" y="49"/>
                    </a:lnTo>
                    <a:lnTo>
                      <a:pt x="110" y="49"/>
                    </a:lnTo>
                    <a:lnTo>
                      <a:pt x="110" y="50"/>
                    </a:lnTo>
                    <a:lnTo>
                      <a:pt x="112" y="50"/>
                    </a:lnTo>
                    <a:lnTo>
                      <a:pt x="113" y="50"/>
                    </a:lnTo>
                    <a:lnTo>
                      <a:pt x="116" y="49"/>
                    </a:lnTo>
                    <a:lnTo>
                      <a:pt x="116" y="47"/>
                    </a:lnTo>
                    <a:lnTo>
                      <a:pt x="118" y="47"/>
                    </a:lnTo>
                    <a:lnTo>
                      <a:pt x="118" y="46"/>
                    </a:lnTo>
                    <a:lnTo>
                      <a:pt x="120" y="44"/>
                    </a:lnTo>
                    <a:lnTo>
                      <a:pt x="120" y="43"/>
                    </a:lnTo>
                    <a:lnTo>
                      <a:pt x="123" y="41"/>
                    </a:lnTo>
                    <a:lnTo>
                      <a:pt x="124" y="39"/>
                    </a:lnTo>
                    <a:lnTo>
                      <a:pt x="126" y="38"/>
                    </a:lnTo>
                    <a:lnTo>
                      <a:pt x="127" y="38"/>
                    </a:lnTo>
                    <a:lnTo>
                      <a:pt x="129" y="38"/>
                    </a:lnTo>
                    <a:lnTo>
                      <a:pt x="130" y="38"/>
                    </a:lnTo>
                    <a:lnTo>
                      <a:pt x="132" y="36"/>
                    </a:lnTo>
                    <a:lnTo>
                      <a:pt x="133" y="36"/>
                    </a:lnTo>
                    <a:lnTo>
                      <a:pt x="133" y="35"/>
                    </a:lnTo>
                    <a:lnTo>
                      <a:pt x="135" y="35"/>
                    </a:lnTo>
                    <a:lnTo>
                      <a:pt x="135" y="36"/>
                    </a:lnTo>
                    <a:lnTo>
                      <a:pt x="136" y="36"/>
                    </a:lnTo>
                    <a:lnTo>
                      <a:pt x="138" y="36"/>
                    </a:lnTo>
                    <a:lnTo>
                      <a:pt x="138" y="38"/>
                    </a:lnTo>
                    <a:lnTo>
                      <a:pt x="139" y="39"/>
                    </a:lnTo>
                    <a:lnTo>
                      <a:pt x="141" y="39"/>
                    </a:lnTo>
                    <a:lnTo>
                      <a:pt x="143" y="39"/>
                    </a:lnTo>
                    <a:lnTo>
                      <a:pt x="144" y="38"/>
                    </a:lnTo>
                    <a:lnTo>
                      <a:pt x="146" y="38"/>
                    </a:lnTo>
                    <a:lnTo>
                      <a:pt x="146" y="36"/>
                    </a:lnTo>
                    <a:lnTo>
                      <a:pt x="152" y="24"/>
                    </a:lnTo>
                    <a:lnTo>
                      <a:pt x="155" y="23"/>
                    </a:lnTo>
                    <a:lnTo>
                      <a:pt x="159" y="20"/>
                    </a:lnTo>
                    <a:lnTo>
                      <a:pt x="162" y="21"/>
                    </a:lnTo>
                    <a:lnTo>
                      <a:pt x="165" y="21"/>
                    </a:lnTo>
                    <a:lnTo>
                      <a:pt x="165" y="20"/>
                    </a:lnTo>
                    <a:lnTo>
                      <a:pt x="164" y="18"/>
                    </a:lnTo>
                    <a:lnTo>
                      <a:pt x="164" y="16"/>
                    </a:lnTo>
                    <a:lnTo>
                      <a:pt x="165" y="12"/>
                    </a:lnTo>
                    <a:lnTo>
                      <a:pt x="165" y="9"/>
                    </a:lnTo>
                    <a:lnTo>
                      <a:pt x="165" y="7"/>
                    </a:lnTo>
                    <a:lnTo>
                      <a:pt x="165" y="6"/>
                    </a:lnTo>
                    <a:lnTo>
                      <a:pt x="169" y="0"/>
                    </a:lnTo>
                    <a:lnTo>
                      <a:pt x="169" y="1"/>
                    </a:lnTo>
                    <a:lnTo>
                      <a:pt x="170" y="1"/>
                    </a:lnTo>
                    <a:lnTo>
                      <a:pt x="172" y="1"/>
                    </a:lnTo>
                    <a:lnTo>
                      <a:pt x="175" y="1"/>
                    </a:lnTo>
                    <a:lnTo>
                      <a:pt x="178" y="1"/>
                    </a:lnTo>
                    <a:lnTo>
                      <a:pt x="181" y="3"/>
                    </a:lnTo>
                    <a:lnTo>
                      <a:pt x="184" y="3"/>
                    </a:lnTo>
                    <a:lnTo>
                      <a:pt x="187" y="3"/>
                    </a:lnTo>
                    <a:lnTo>
                      <a:pt x="190" y="3"/>
                    </a:lnTo>
                    <a:lnTo>
                      <a:pt x="193" y="3"/>
                    </a:lnTo>
                    <a:lnTo>
                      <a:pt x="196" y="3"/>
                    </a:lnTo>
                    <a:lnTo>
                      <a:pt x="201" y="3"/>
                    </a:lnTo>
                    <a:lnTo>
                      <a:pt x="205" y="3"/>
                    </a:lnTo>
                    <a:lnTo>
                      <a:pt x="208" y="3"/>
                    </a:lnTo>
                    <a:lnTo>
                      <a:pt x="213" y="4"/>
                    </a:lnTo>
                    <a:lnTo>
                      <a:pt x="218" y="4"/>
                    </a:lnTo>
                    <a:lnTo>
                      <a:pt x="222" y="4"/>
                    </a:lnTo>
                    <a:lnTo>
                      <a:pt x="227" y="4"/>
                    </a:lnTo>
                    <a:lnTo>
                      <a:pt x="231" y="4"/>
                    </a:lnTo>
                    <a:lnTo>
                      <a:pt x="236" y="4"/>
                    </a:lnTo>
                    <a:lnTo>
                      <a:pt x="241" y="4"/>
                    </a:lnTo>
                    <a:lnTo>
                      <a:pt x="245" y="4"/>
                    </a:lnTo>
                    <a:lnTo>
                      <a:pt x="250" y="4"/>
                    </a:lnTo>
                    <a:lnTo>
                      <a:pt x="254" y="4"/>
                    </a:lnTo>
                    <a:lnTo>
                      <a:pt x="259" y="6"/>
                    </a:lnTo>
                    <a:lnTo>
                      <a:pt x="264" y="6"/>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5" name="Freeform 397">
                <a:extLst>
                  <a:ext uri="{FF2B5EF4-FFF2-40B4-BE49-F238E27FC236}">
                    <a16:creationId xmlns:a16="http://schemas.microsoft.com/office/drawing/2014/main" id="{3894D4D8-63E6-4569-AEEB-95BBB22153D2}"/>
                  </a:ext>
                </a:extLst>
              </p:cNvPr>
              <p:cNvSpPr>
                <a:spLocks/>
              </p:cNvSpPr>
              <p:nvPr/>
            </p:nvSpPr>
            <p:spPr bwMode="auto">
              <a:xfrm>
                <a:off x="1819966" y="5942528"/>
                <a:ext cx="162905" cy="177279"/>
              </a:xfrm>
              <a:custGeom>
                <a:avLst/>
                <a:gdLst>
                  <a:gd name="T0" fmla="*/ 262 w 272"/>
                  <a:gd name="T1" fmla="*/ 118 h 296"/>
                  <a:gd name="T2" fmla="*/ 265 w 272"/>
                  <a:gd name="T3" fmla="*/ 135 h 296"/>
                  <a:gd name="T4" fmla="*/ 267 w 272"/>
                  <a:gd name="T5" fmla="*/ 138 h 296"/>
                  <a:gd name="T6" fmla="*/ 261 w 272"/>
                  <a:gd name="T7" fmla="*/ 151 h 296"/>
                  <a:gd name="T8" fmla="*/ 258 w 272"/>
                  <a:gd name="T9" fmla="*/ 167 h 296"/>
                  <a:gd name="T10" fmla="*/ 255 w 272"/>
                  <a:gd name="T11" fmla="*/ 174 h 296"/>
                  <a:gd name="T12" fmla="*/ 253 w 272"/>
                  <a:gd name="T13" fmla="*/ 180 h 296"/>
                  <a:gd name="T14" fmla="*/ 250 w 272"/>
                  <a:gd name="T15" fmla="*/ 187 h 296"/>
                  <a:gd name="T16" fmla="*/ 250 w 272"/>
                  <a:gd name="T17" fmla="*/ 193 h 296"/>
                  <a:gd name="T18" fmla="*/ 230 w 272"/>
                  <a:gd name="T19" fmla="*/ 212 h 296"/>
                  <a:gd name="T20" fmla="*/ 219 w 272"/>
                  <a:gd name="T21" fmla="*/ 220 h 296"/>
                  <a:gd name="T22" fmla="*/ 206 w 272"/>
                  <a:gd name="T23" fmla="*/ 221 h 296"/>
                  <a:gd name="T24" fmla="*/ 203 w 272"/>
                  <a:gd name="T25" fmla="*/ 226 h 296"/>
                  <a:gd name="T26" fmla="*/ 193 w 272"/>
                  <a:gd name="T27" fmla="*/ 238 h 296"/>
                  <a:gd name="T28" fmla="*/ 190 w 272"/>
                  <a:gd name="T29" fmla="*/ 244 h 296"/>
                  <a:gd name="T30" fmla="*/ 193 w 272"/>
                  <a:gd name="T31" fmla="*/ 253 h 296"/>
                  <a:gd name="T32" fmla="*/ 187 w 272"/>
                  <a:gd name="T33" fmla="*/ 256 h 296"/>
                  <a:gd name="T34" fmla="*/ 184 w 272"/>
                  <a:gd name="T35" fmla="*/ 255 h 296"/>
                  <a:gd name="T36" fmla="*/ 183 w 272"/>
                  <a:gd name="T37" fmla="*/ 250 h 296"/>
                  <a:gd name="T38" fmla="*/ 170 w 272"/>
                  <a:gd name="T39" fmla="*/ 253 h 296"/>
                  <a:gd name="T40" fmla="*/ 164 w 272"/>
                  <a:gd name="T41" fmla="*/ 267 h 296"/>
                  <a:gd name="T42" fmla="*/ 167 w 272"/>
                  <a:gd name="T43" fmla="*/ 278 h 296"/>
                  <a:gd name="T44" fmla="*/ 158 w 272"/>
                  <a:gd name="T45" fmla="*/ 290 h 296"/>
                  <a:gd name="T46" fmla="*/ 141 w 272"/>
                  <a:gd name="T47" fmla="*/ 295 h 296"/>
                  <a:gd name="T48" fmla="*/ 124 w 272"/>
                  <a:gd name="T49" fmla="*/ 279 h 296"/>
                  <a:gd name="T50" fmla="*/ 115 w 272"/>
                  <a:gd name="T51" fmla="*/ 272 h 296"/>
                  <a:gd name="T52" fmla="*/ 108 w 272"/>
                  <a:gd name="T53" fmla="*/ 278 h 296"/>
                  <a:gd name="T54" fmla="*/ 95 w 272"/>
                  <a:gd name="T55" fmla="*/ 281 h 296"/>
                  <a:gd name="T56" fmla="*/ 88 w 272"/>
                  <a:gd name="T57" fmla="*/ 275 h 296"/>
                  <a:gd name="T58" fmla="*/ 75 w 272"/>
                  <a:gd name="T59" fmla="*/ 276 h 296"/>
                  <a:gd name="T60" fmla="*/ 62 w 272"/>
                  <a:gd name="T61" fmla="*/ 269 h 296"/>
                  <a:gd name="T62" fmla="*/ 39 w 272"/>
                  <a:gd name="T63" fmla="*/ 262 h 296"/>
                  <a:gd name="T64" fmla="*/ 34 w 272"/>
                  <a:gd name="T65" fmla="*/ 252 h 296"/>
                  <a:gd name="T66" fmla="*/ 26 w 272"/>
                  <a:gd name="T67" fmla="*/ 244 h 296"/>
                  <a:gd name="T68" fmla="*/ 8 w 272"/>
                  <a:gd name="T69" fmla="*/ 239 h 296"/>
                  <a:gd name="T70" fmla="*/ 0 w 272"/>
                  <a:gd name="T71" fmla="*/ 241 h 296"/>
                  <a:gd name="T72" fmla="*/ 0 w 272"/>
                  <a:gd name="T73" fmla="*/ 187 h 296"/>
                  <a:gd name="T74" fmla="*/ 0 w 272"/>
                  <a:gd name="T75" fmla="*/ 134 h 296"/>
                  <a:gd name="T76" fmla="*/ 2 w 272"/>
                  <a:gd name="T77" fmla="*/ 80 h 296"/>
                  <a:gd name="T78" fmla="*/ 2 w 272"/>
                  <a:gd name="T79" fmla="*/ 25 h 296"/>
                  <a:gd name="T80" fmla="*/ 43 w 272"/>
                  <a:gd name="T81" fmla="*/ 23 h 296"/>
                  <a:gd name="T82" fmla="*/ 86 w 272"/>
                  <a:gd name="T83" fmla="*/ 22 h 296"/>
                  <a:gd name="T84" fmla="*/ 97 w 272"/>
                  <a:gd name="T85" fmla="*/ 25 h 296"/>
                  <a:gd name="T86" fmla="*/ 115 w 272"/>
                  <a:gd name="T87" fmla="*/ 39 h 296"/>
                  <a:gd name="T88" fmla="*/ 124 w 272"/>
                  <a:gd name="T89" fmla="*/ 36 h 296"/>
                  <a:gd name="T90" fmla="*/ 129 w 272"/>
                  <a:gd name="T91" fmla="*/ 39 h 296"/>
                  <a:gd name="T92" fmla="*/ 128 w 272"/>
                  <a:gd name="T93" fmla="*/ 42 h 296"/>
                  <a:gd name="T94" fmla="*/ 117 w 272"/>
                  <a:gd name="T95" fmla="*/ 43 h 296"/>
                  <a:gd name="T96" fmla="*/ 115 w 272"/>
                  <a:gd name="T97" fmla="*/ 45 h 296"/>
                  <a:gd name="T98" fmla="*/ 129 w 272"/>
                  <a:gd name="T99" fmla="*/ 43 h 296"/>
                  <a:gd name="T100" fmla="*/ 137 w 272"/>
                  <a:gd name="T101" fmla="*/ 45 h 296"/>
                  <a:gd name="T102" fmla="*/ 137 w 272"/>
                  <a:gd name="T103" fmla="*/ 45 h 296"/>
                  <a:gd name="T104" fmla="*/ 154 w 272"/>
                  <a:gd name="T105" fmla="*/ 48 h 296"/>
                  <a:gd name="T106" fmla="*/ 186 w 272"/>
                  <a:gd name="T107" fmla="*/ 43 h 296"/>
                  <a:gd name="T108" fmla="*/ 196 w 272"/>
                  <a:gd name="T109" fmla="*/ 40 h 296"/>
                  <a:gd name="T110" fmla="*/ 249 w 272"/>
                  <a:gd name="T111" fmla="*/ 10 h 296"/>
                  <a:gd name="T112" fmla="*/ 272 w 272"/>
                  <a:gd name="T113" fmla="*/ 25 h 296"/>
                  <a:gd name="T114" fmla="*/ 272 w 272"/>
                  <a:gd name="T115" fmla="*/ 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296">
                    <a:moveTo>
                      <a:pt x="272" y="114"/>
                    </a:moveTo>
                    <a:lnTo>
                      <a:pt x="270" y="114"/>
                    </a:lnTo>
                    <a:lnTo>
                      <a:pt x="268" y="115"/>
                    </a:lnTo>
                    <a:lnTo>
                      <a:pt x="267" y="115"/>
                    </a:lnTo>
                    <a:lnTo>
                      <a:pt x="265" y="115"/>
                    </a:lnTo>
                    <a:lnTo>
                      <a:pt x="264" y="115"/>
                    </a:lnTo>
                    <a:lnTo>
                      <a:pt x="262" y="117"/>
                    </a:lnTo>
                    <a:lnTo>
                      <a:pt x="262" y="118"/>
                    </a:lnTo>
                    <a:lnTo>
                      <a:pt x="262" y="120"/>
                    </a:lnTo>
                    <a:lnTo>
                      <a:pt x="264" y="121"/>
                    </a:lnTo>
                    <a:lnTo>
                      <a:pt x="265" y="125"/>
                    </a:lnTo>
                    <a:lnTo>
                      <a:pt x="265" y="126"/>
                    </a:lnTo>
                    <a:lnTo>
                      <a:pt x="267" y="128"/>
                    </a:lnTo>
                    <a:lnTo>
                      <a:pt x="265" y="129"/>
                    </a:lnTo>
                    <a:lnTo>
                      <a:pt x="265" y="132"/>
                    </a:lnTo>
                    <a:lnTo>
                      <a:pt x="265" y="135"/>
                    </a:lnTo>
                    <a:lnTo>
                      <a:pt x="265" y="135"/>
                    </a:lnTo>
                    <a:lnTo>
                      <a:pt x="265" y="135"/>
                    </a:lnTo>
                    <a:lnTo>
                      <a:pt x="265" y="135"/>
                    </a:lnTo>
                    <a:lnTo>
                      <a:pt x="265" y="135"/>
                    </a:lnTo>
                    <a:lnTo>
                      <a:pt x="265" y="135"/>
                    </a:lnTo>
                    <a:lnTo>
                      <a:pt x="265" y="137"/>
                    </a:lnTo>
                    <a:lnTo>
                      <a:pt x="265" y="137"/>
                    </a:lnTo>
                    <a:lnTo>
                      <a:pt x="267" y="138"/>
                    </a:lnTo>
                    <a:lnTo>
                      <a:pt x="267" y="140"/>
                    </a:lnTo>
                    <a:lnTo>
                      <a:pt x="265" y="140"/>
                    </a:lnTo>
                    <a:lnTo>
                      <a:pt x="265" y="143"/>
                    </a:lnTo>
                    <a:lnTo>
                      <a:pt x="265" y="143"/>
                    </a:lnTo>
                    <a:lnTo>
                      <a:pt x="264" y="144"/>
                    </a:lnTo>
                    <a:lnTo>
                      <a:pt x="262" y="146"/>
                    </a:lnTo>
                    <a:lnTo>
                      <a:pt x="261" y="149"/>
                    </a:lnTo>
                    <a:lnTo>
                      <a:pt x="261" y="151"/>
                    </a:lnTo>
                    <a:lnTo>
                      <a:pt x="261" y="154"/>
                    </a:lnTo>
                    <a:lnTo>
                      <a:pt x="259" y="155"/>
                    </a:lnTo>
                    <a:lnTo>
                      <a:pt x="259" y="158"/>
                    </a:lnTo>
                    <a:lnTo>
                      <a:pt x="258" y="160"/>
                    </a:lnTo>
                    <a:lnTo>
                      <a:pt x="258" y="161"/>
                    </a:lnTo>
                    <a:lnTo>
                      <a:pt x="258" y="164"/>
                    </a:lnTo>
                    <a:lnTo>
                      <a:pt x="258" y="167"/>
                    </a:lnTo>
                    <a:lnTo>
                      <a:pt x="258" y="167"/>
                    </a:lnTo>
                    <a:lnTo>
                      <a:pt x="256" y="169"/>
                    </a:lnTo>
                    <a:lnTo>
                      <a:pt x="256" y="170"/>
                    </a:lnTo>
                    <a:lnTo>
                      <a:pt x="256" y="170"/>
                    </a:lnTo>
                    <a:lnTo>
                      <a:pt x="256" y="172"/>
                    </a:lnTo>
                    <a:lnTo>
                      <a:pt x="256" y="172"/>
                    </a:lnTo>
                    <a:lnTo>
                      <a:pt x="256" y="174"/>
                    </a:lnTo>
                    <a:lnTo>
                      <a:pt x="255" y="174"/>
                    </a:lnTo>
                    <a:lnTo>
                      <a:pt x="255" y="174"/>
                    </a:lnTo>
                    <a:lnTo>
                      <a:pt x="253" y="172"/>
                    </a:lnTo>
                    <a:lnTo>
                      <a:pt x="253" y="174"/>
                    </a:lnTo>
                    <a:lnTo>
                      <a:pt x="253" y="175"/>
                    </a:lnTo>
                    <a:lnTo>
                      <a:pt x="255" y="175"/>
                    </a:lnTo>
                    <a:lnTo>
                      <a:pt x="255" y="177"/>
                    </a:lnTo>
                    <a:lnTo>
                      <a:pt x="255" y="178"/>
                    </a:lnTo>
                    <a:lnTo>
                      <a:pt x="253" y="178"/>
                    </a:lnTo>
                    <a:lnTo>
                      <a:pt x="253" y="180"/>
                    </a:lnTo>
                    <a:lnTo>
                      <a:pt x="252" y="181"/>
                    </a:lnTo>
                    <a:lnTo>
                      <a:pt x="252" y="181"/>
                    </a:lnTo>
                    <a:lnTo>
                      <a:pt x="252" y="183"/>
                    </a:lnTo>
                    <a:lnTo>
                      <a:pt x="252" y="184"/>
                    </a:lnTo>
                    <a:lnTo>
                      <a:pt x="250" y="184"/>
                    </a:lnTo>
                    <a:lnTo>
                      <a:pt x="250" y="186"/>
                    </a:lnTo>
                    <a:lnTo>
                      <a:pt x="250" y="186"/>
                    </a:lnTo>
                    <a:lnTo>
                      <a:pt x="250" y="187"/>
                    </a:lnTo>
                    <a:lnTo>
                      <a:pt x="252" y="189"/>
                    </a:lnTo>
                    <a:lnTo>
                      <a:pt x="252" y="189"/>
                    </a:lnTo>
                    <a:lnTo>
                      <a:pt x="252" y="190"/>
                    </a:lnTo>
                    <a:lnTo>
                      <a:pt x="250" y="192"/>
                    </a:lnTo>
                    <a:lnTo>
                      <a:pt x="250" y="192"/>
                    </a:lnTo>
                    <a:lnTo>
                      <a:pt x="250" y="192"/>
                    </a:lnTo>
                    <a:lnTo>
                      <a:pt x="250" y="193"/>
                    </a:lnTo>
                    <a:lnTo>
                      <a:pt x="250" y="193"/>
                    </a:lnTo>
                    <a:lnTo>
                      <a:pt x="249" y="197"/>
                    </a:lnTo>
                    <a:lnTo>
                      <a:pt x="249" y="197"/>
                    </a:lnTo>
                    <a:lnTo>
                      <a:pt x="245" y="200"/>
                    </a:lnTo>
                    <a:lnTo>
                      <a:pt x="238" y="206"/>
                    </a:lnTo>
                    <a:lnTo>
                      <a:pt x="236" y="207"/>
                    </a:lnTo>
                    <a:lnTo>
                      <a:pt x="235" y="210"/>
                    </a:lnTo>
                    <a:lnTo>
                      <a:pt x="233" y="212"/>
                    </a:lnTo>
                    <a:lnTo>
                      <a:pt x="230" y="212"/>
                    </a:lnTo>
                    <a:lnTo>
                      <a:pt x="230" y="213"/>
                    </a:lnTo>
                    <a:lnTo>
                      <a:pt x="229" y="215"/>
                    </a:lnTo>
                    <a:lnTo>
                      <a:pt x="227" y="216"/>
                    </a:lnTo>
                    <a:lnTo>
                      <a:pt x="226" y="216"/>
                    </a:lnTo>
                    <a:lnTo>
                      <a:pt x="224" y="216"/>
                    </a:lnTo>
                    <a:lnTo>
                      <a:pt x="223" y="216"/>
                    </a:lnTo>
                    <a:lnTo>
                      <a:pt x="221" y="218"/>
                    </a:lnTo>
                    <a:lnTo>
                      <a:pt x="219" y="220"/>
                    </a:lnTo>
                    <a:lnTo>
                      <a:pt x="218" y="220"/>
                    </a:lnTo>
                    <a:lnTo>
                      <a:pt x="216" y="220"/>
                    </a:lnTo>
                    <a:lnTo>
                      <a:pt x="216" y="218"/>
                    </a:lnTo>
                    <a:lnTo>
                      <a:pt x="215" y="216"/>
                    </a:lnTo>
                    <a:lnTo>
                      <a:pt x="215" y="215"/>
                    </a:lnTo>
                    <a:lnTo>
                      <a:pt x="212" y="215"/>
                    </a:lnTo>
                    <a:lnTo>
                      <a:pt x="212" y="216"/>
                    </a:lnTo>
                    <a:lnTo>
                      <a:pt x="206" y="221"/>
                    </a:lnTo>
                    <a:lnTo>
                      <a:pt x="206" y="221"/>
                    </a:lnTo>
                    <a:lnTo>
                      <a:pt x="206" y="226"/>
                    </a:lnTo>
                    <a:lnTo>
                      <a:pt x="204" y="226"/>
                    </a:lnTo>
                    <a:lnTo>
                      <a:pt x="204" y="226"/>
                    </a:lnTo>
                    <a:lnTo>
                      <a:pt x="204" y="226"/>
                    </a:lnTo>
                    <a:lnTo>
                      <a:pt x="204" y="226"/>
                    </a:lnTo>
                    <a:lnTo>
                      <a:pt x="203" y="226"/>
                    </a:lnTo>
                    <a:lnTo>
                      <a:pt x="203" y="226"/>
                    </a:lnTo>
                    <a:lnTo>
                      <a:pt x="201" y="226"/>
                    </a:lnTo>
                    <a:lnTo>
                      <a:pt x="200" y="226"/>
                    </a:lnTo>
                    <a:lnTo>
                      <a:pt x="198" y="226"/>
                    </a:lnTo>
                    <a:lnTo>
                      <a:pt x="198" y="229"/>
                    </a:lnTo>
                    <a:lnTo>
                      <a:pt x="195" y="233"/>
                    </a:lnTo>
                    <a:lnTo>
                      <a:pt x="193" y="233"/>
                    </a:lnTo>
                    <a:lnTo>
                      <a:pt x="193" y="235"/>
                    </a:lnTo>
                    <a:lnTo>
                      <a:pt x="193" y="238"/>
                    </a:lnTo>
                    <a:lnTo>
                      <a:pt x="193" y="239"/>
                    </a:lnTo>
                    <a:lnTo>
                      <a:pt x="193" y="241"/>
                    </a:lnTo>
                    <a:lnTo>
                      <a:pt x="190" y="242"/>
                    </a:lnTo>
                    <a:lnTo>
                      <a:pt x="190" y="242"/>
                    </a:lnTo>
                    <a:lnTo>
                      <a:pt x="190" y="242"/>
                    </a:lnTo>
                    <a:lnTo>
                      <a:pt x="190" y="242"/>
                    </a:lnTo>
                    <a:lnTo>
                      <a:pt x="190" y="244"/>
                    </a:lnTo>
                    <a:lnTo>
                      <a:pt x="190" y="244"/>
                    </a:lnTo>
                    <a:lnTo>
                      <a:pt x="190" y="244"/>
                    </a:lnTo>
                    <a:lnTo>
                      <a:pt x="192" y="246"/>
                    </a:lnTo>
                    <a:lnTo>
                      <a:pt x="192" y="246"/>
                    </a:lnTo>
                    <a:lnTo>
                      <a:pt x="192" y="247"/>
                    </a:lnTo>
                    <a:lnTo>
                      <a:pt x="192" y="250"/>
                    </a:lnTo>
                    <a:lnTo>
                      <a:pt x="192" y="252"/>
                    </a:lnTo>
                    <a:lnTo>
                      <a:pt x="193" y="252"/>
                    </a:lnTo>
                    <a:lnTo>
                      <a:pt x="193" y="253"/>
                    </a:lnTo>
                    <a:lnTo>
                      <a:pt x="192" y="253"/>
                    </a:lnTo>
                    <a:lnTo>
                      <a:pt x="192" y="253"/>
                    </a:lnTo>
                    <a:lnTo>
                      <a:pt x="190" y="252"/>
                    </a:lnTo>
                    <a:lnTo>
                      <a:pt x="189" y="252"/>
                    </a:lnTo>
                    <a:lnTo>
                      <a:pt x="189" y="252"/>
                    </a:lnTo>
                    <a:lnTo>
                      <a:pt x="189" y="253"/>
                    </a:lnTo>
                    <a:lnTo>
                      <a:pt x="187" y="255"/>
                    </a:lnTo>
                    <a:lnTo>
                      <a:pt x="187" y="256"/>
                    </a:lnTo>
                    <a:lnTo>
                      <a:pt x="186" y="258"/>
                    </a:lnTo>
                    <a:lnTo>
                      <a:pt x="184" y="258"/>
                    </a:lnTo>
                    <a:lnTo>
                      <a:pt x="183" y="258"/>
                    </a:lnTo>
                    <a:lnTo>
                      <a:pt x="183" y="256"/>
                    </a:lnTo>
                    <a:lnTo>
                      <a:pt x="183" y="256"/>
                    </a:lnTo>
                    <a:lnTo>
                      <a:pt x="183" y="256"/>
                    </a:lnTo>
                    <a:lnTo>
                      <a:pt x="183" y="255"/>
                    </a:lnTo>
                    <a:lnTo>
                      <a:pt x="184" y="255"/>
                    </a:lnTo>
                    <a:lnTo>
                      <a:pt x="184" y="255"/>
                    </a:lnTo>
                    <a:lnTo>
                      <a:pt x="184" y="255"/>
                    </a:lnTo>
                    <a:lnTo>
                      <a:pt x="184" y="255"/>
                    </a:lnTo>
                    <a:lnTo>
                      <a:pt x="184" y="253"/>
                    </a:lnTo>
                    <a:lnTo>
                      <a:pt x="184" y="253"/>
                    </a:lnTo>
                    <a:lnTo>
                      <a:pt x="184" y="253"/>
                    </a:lnTo>
                    <a:lnTo>
                      <a:pt x="184" y="252"/>
                    </a:lnTo>
                    <a:lnTo>
                      <a:pt x="183" y="250"/>
                    </a:lnTo>
                    <a:lnTo>
                      <a:pt x="183" y="249"/>
                    </a:lnTo>
                    <a:lnTo>
                      <a:pt x="180" y="249"/>
                    </a:lnTo>
                    <a:lnTo>
                      <a:pt x="180" y="247"/>
                    </a:lnTo>
                    <a:lnTo>
                      <a:pt x="178" y="247"/>
                    </a:lnTo>
                    <a:lnTo>
                      <a:pt x="177" y="247"/>
                    </a:lnTo>
                    <a:lnTo>
                      <a:pt x="175" y="249"/>
                    </a:lnTo>
                    <a:lnTo>
                      <a:pt x="172" y="250"/>
                    </a:lnTo>
                    <a:lnTo>
                      <a:pt x="170" y="253"/>
                    </a:lnTo>
                    <a:lnTo>
                      <a:pt x="169" y="256"/>
                    </a:lnTo>
                    <a:lnTo>
                      <a:pt x="169" y="259"/>
                    </a:lnTo>
                    <a:lnTo>
                      <a:pt x="169" y="261"/>
                    </a:lnTo>
                    <a:lnTo>
                      <a:pt x="167" y="262"/>
                    </a:lnTo>
                    <a:lnTo>
                      <a:pt x="167" y="264"/>
                    </a:lnTo>
                    <a:lnTo>
                      <a:pt x="166" y="264"/>
                    </a:lnTo>
                    <a:lnTo>
                      <a:pt x="166" y="265"/>
                    </a:lnTo>
                    <a:lnTo>
                      <a:pt x="164" y="267"/>
                    </a:lnTo>
                    <a:lnTo>
                      <a:pt x="166" y="269"/>
                    </a:lnTo>
                    <a:lnTo>
                      <a:pt x="166" y="270"/>
                    </a:lnTo>
                    <a:lnTo>
                      <a:pt x="166" y="272"/>
                    </a:lnTo>
                    <a:lnTo>
                      <a:pt x="167" y="273"/>
                    </a:lnTo>
                    <a:lnTo>
                      <a:pt x="166" y="275"/>
                    </a:lnTo>
                    <a:lnTo>
                      <a:pt x="166" y="275"/>
                    </a:lnTo>
                    <a:lnTo>
                      <a:pt x="167" y="276"/>
                    </a:lnTo>
                    <a:lnTo>
                      <a:pt x="167" y="278"/>
                    </a:lnTo>
                    <a:lnTo>
                      <a:pt x="167" y="279"/>
                    </a:lnTo>
                    <a:lnTo>
                      <a:pt x="167" y="279"/>
                    </a:lnTo>
                    <a:lnTo>
                      <a:pt x="166" y="281"/>
                    </a:lnTo>
                    <a:lnTo>
                      <a:pt x="164" y="281"/>
                    </a:lnTo>
                    <a:lnTo>
                      <a:pt x="161" y="281"/>
                    </a:lnTo>
                    <a:lnTo>
                      <a:pt x="161" y="282"/>
                    </a:lnTo>
                    <a:lnTo>
                      <a:pt x="160" y="284"/>
                    </a:lnTo>
                    <a:lnTo>
                      <a:pt x="158" y="290"/>
                    </a:lnTo>
                    <a:lnTo>
                      <a:pt x="158" y="292"/>
                    </a:lnTo>
                    <a:lnTo>
                      <a:pt x="157" y="293"/>
                    </a:lnTo>
                    <a:lnTo>
                      <a:pt x="157" y="293"/>
                    </a:lnTo>
                    <a:lnTo>
                      <a:pt x="152" y="295"/>
                    </a:lnTo>
                    <a:lnTo>
                      <a:pt x="146" y="296"/>
                    </a:lnTo>
                    <a:lnTo>
                      <a:pt x="143" y="296"/>
                    </a:lnTo>
                    <a:lnTo>
                      <a:pt x="141" y="295"/>
                    </a:lnTo>
                    <a:lnTo>
                      <a:pt x="141" y="295"/>
                    </a:lnTo>
                    <a:lnTo>
                      <a:pt x="140" y="295"/>
                    </a:lnTo>
                    <a:lnTo>
                      <a:pt x="140" y="292"/>
                    </a:lnTo>
                    <a:lnTo>
                      <a:pt x="138" y="290"/>
                    </a:lnTo>
                    <a:lnTo>
                      <a:pt x="134" y="285"/>
                    </a:lnTo>
                    <a:lnTo>
                      <a:pt x="132" y="284"/>
                    </a:lnTo>
                    <a:lnTo>
                      <a:pt x="129" y="284"/>
                    </a:lnTo>
                    <a:lnTo>
                      <a:pt x="126" y="282"/>
                    </a:lnTo>
                    <a:lnTo>
                      <a:pt x="124" y="279"/>
                    </a:lnTo>
                    <a:lnTo>
                      <a:pt x="123" y="273"/>
                    </a:lnTo>
                    <a:lnTo>
                      <a:pt x="123" y="272"/>
                    </a:lnTo>
                    <a:lnTo>
                      <a:pt x="123" y="270"/>
                    </a:lnTo>
                    <a:lnTo>
                      <a:pt x="123" y="269"/>
                    </a:lnTo>
                    <a:lnTo>
                      <a:pt x="121" y="269"/>
                    </a:lnTo>
                    <a:lnTo>
                      <a:pt x="120" y="269"/>
                    </a:lnTo>
                    <a:lnTo>
                      <a:pt x="117" y="270"/>
                    </a:lnTo>
                    <a:lnTo>
                      <a:pt x="115" y="272"/>
                    </a:lnTo>
                    <a:lnTo>
                      <a:pt x="114" y="272"/>
                    </a:lnTo>
                    <a:lnTo>
                      <a:pt x="112" y="272"/>
                    </a:lnTo>
                    <a:lnTo>
                      <a:pt x="111" y="273"/>
                    </a:lnTo>
                    <a:lnTo>
                      <a:pt x="111" y="275"/>
                    </a:lnTo>
                    <a:lnTo>
                      <a:pt x="109" y="275"/>
                    </a:lnTo>
                    <a:lnTo>
                      <a:pt x="108" y="275"/>
                    </a:lnTo>
                    <a:lnTo>
                      <a:pt x="108" y="276"/>
                    </a:lnTo>
                    <a:lnTo>
                      <a:pt x="108" y="278"/>
                    </a:lnTo>
                    <a:lnTo>
                      <a:pt x="106" y="278"/>
                    </a:lnTo>
                    <a:lnTo>
                      <a:pt x="106" y="279"/>
                    </a:lnTo>
                    <a:lnTo>
                      <a:pt x="105" y="279"/>
                    </a:lnTo>
                    <a:lnTo>
                      <a:pt x="102" y="279"/>
                    </a:lnTo>
                    <a:lnTo>
                      <a:pt x="100" y="279"/>
                    </a:lnTo>
                    <a:lnTo>
                      <a:pt x="98" y="279"/>
                    </a:lnTo>
                    <a:lnTo>
                      <a:pt x="98" y="279"/>
                    </a:lnTo>
                    <a:lnTo>
                      <a:pt x="95" y="281"/>
                    </a:lnTo>
                    <a:lnTo>
                      <a:pt x="95" y="281"/>
                    </a:lnTo>
                    <a:lnTo>
                      <a:pt x="95" y="279"/>
                    </a:lnTo>
                    <a:lnTo>
                      <a:pt x="94" y="276"/>
                    </a:lnTo>
                    <a:lnTo>
                      <a:pt x="92" y="276"/>
                    </a:lnTo>
                    <a:lnTo>
                      <a:pt x="92" y="276"/>
                    </a:lnTo>
                    <a:lnTo>
                      <a:pt x="91" y="275"/>
                    </a:lnTo>
                    <a:lnTo>
                      <a:pt x="89" y="275"/>
                    </a:lnTo>
                    <a:lnTo>
                      <a:pt x="88" y="275"/>
                    </a:lnTo>
                    <a:lnTo>
                      <a:pt x="86" y="275"/>
                    </a:lnTo>
                    <a:lnTo>
                      <a:pt x="86" y="273"/>
                    </a:lnTo>
                    <a:lnTo>
                      <a:pt x="85" y="273"/>
                    </a:lnTo>
                    <a:lnTo>
                      <a:pt x="83" y="272"/>
                    </a:lnTo>
                    <a:lnTo>
                      <a:pt x="82" y="272"/>
                    </a:lnTo>
                    <a:lnTo>
                      <a:pt x="77" y="273"/>
                    </a:lnTo>
                    <a:lnTo>
                      <a:pt x="77" y="275"/>
                    </a:lnTo>
                    <a:lnTo>
                      <a:pt x="75" y="276"/>
                    </a:lnTo>
                    <a:lnTo>
                      <a:pt x="75" y="276"/>
                    </a:lnTo>
                    <a:lnTo>
                      <a:pt x="74" y="278"/>
                    </a:lnTo>
                    <a:lnTo>
                      <a:pt x="72" y="278"/>
                    </a:lnTo>
                    <a:lnTo>
                      <a:pt x="71" y="278"/>
                    </a:lnTo>
                    <a:lnTo>
                      <a:pt x="68" y="276"/>
                    </a:lnTo>
                    <a:lnTo>
                      <a:pt x="63" y="272"/>
                    </a:lnTo>
                    <a:lnTo>
                      <a:pt x="63" y="270"/>
                    </a:lnTo>
                    <a:lnTo>
                      <a:pt x="62" y="269"/>
                    </a:lnTo>
                    <a:lnTo>
                      <a:pt x="60" y="267"/>
                    </a:lnTo>
                    <a:lnTo>
                      <a:pt x="59" y="267"/>
                    </a:lnTo>
                    <a:lnTo>
                      <a:pt x="56" y="265"/>
                    </a:lnTo>
                    <a:lnTo>
                      <a:pt x="54" y="265"/>
                    </a:lnTo>
                    <a:lnTo>
                      <a:pt x="48" y="267"/>
                    </a:lnTo>
                    <a:lnTo>
                      <a:pt x="46" y="267"/>
                    </a:lnTo>
                    <a:lnTo>
                      <a:pt x="40" y="264"/>
                    </a:lnTo>
                    <a:lnTo>
                      <a:pt x="39" y="262"/>
                    </a:lnTo>
                    <a:lnTo>
                      <a:pt x="37" y="261"/>
                    </a:lnTo>
                    <a:lnTo>
                      <a:pt x="37" y="259"/>
                    </a:lnTo>
                    <a:lnTo>
                      <a:pt x="37" y="258"/>
                    </a:lnTo>
                    <a:lnTo>
                      <a:pt x="37" y="256"/>
                    </a:lnTo>
                    <a:lnTo>
                      <a:pt x="37" y="255"/>
                    </a:lnTo>
                    <a:lnTo>
                      <a:pt x="36" y="255"/>
                    </a:lnTo>
                    <a:lnTo>
                      <a:pt x="36" y="253"/>
                    </a:lnTo>
                    <a:lnTo>
                      <a:pt x="34" y="252"/>
                    </a:lnTo>
                    <a:lnTo>
                      <a:pt x="34" y="252"/>
                    </a:lnTo>
                    <a:lnTo>
                      <a:pt x="34" y="250"/>
                    </a:lnTo>
                    <a:lnTo>
                      <a:pt x="34" y="249"/>
                    </a:lnTo>
                    <a:lnTo>
                      <a:pt x="33" y="247"/>
                    </a:lnTo>
                    <a:lnTo>
                      <a:pt x="33" y="246"/>
                    </a:lnTo>
                    <a:lnTo>
                      <a:pt x="30" y="244"/>
                    </a:lnTo>
                    <a:lnTo>
                      <a:pt x="28" y="244"/>
                    </a:lnTo>
                    <a:lnTo>
                      <a:pt x="26" y="244"/>
                    </a:lnTo>
                    <a:lnTo>
                      <a:pt x="26" y="242"/>
                    </a:lnTo>
                    <a:lnTo>
                      <a:pt x="25" y="241"/>
                    </a:lnTo>
                    <a:lnTo>
                      <a:pt x="25" y="239"/>
                    </a:lnTo>
                    <a:lnTo>
                      <a:pt x="23" y="239"/>
                    </a:lnTo>
                    <a:lnTo>
                      <a:pt x="20" y="239"/>
                    </a:lnTo>
                    <a:lnTo>
                      <a:pt x="14" y="242"/>
                    </a:lnTo>
                    <a:lnTo>
                      <a:pt x="13" y="242"/>
                    </a:lnTo>
                    <a:lnTo>
                      <a:pt x="8" y="239"/>
                    </a:lnTo>
                    <a:lnTo>
                      <a:pt x="8" y="238"/>
                    </a:lnTo>
                    <a:lnTo>
                      <a:pt x="8" y="238"/>
                    </a:lnTo>
                    <a:lnTo>
                      <a:pt x="7" y="236"/>
                    </a:lnTo>
                    <a:lnTo>
                      <a:pt x="7" y="236"/>
                    </a:lnTo>
                    <a:lnTo>
                      <a:pt x="5" y="236"/>
                    </a:lnTo>
                    <a:lnTo>
                      <a:pt x="5" y="236"/>
                    </a:lnTo>
                    <a:lnTo>
                      <a:pt x="3" y="238"/>
                    </a:lnTo>
                    <a:lnTo>
                      <a:pt x="0" y="241"/>
                    </a:lnTo>
                    <a:lnTo>
                      <a:pt x="0" y="233"/>
                    </a:lnTo>
                    <a:lnTo>
                      <a:pt x="0" y="227"/>
                    </a:lnTo>
                    <a:lnTo>
                      <a:pt x="0" y="221"/>
                    </a:lnTo>
                    <a:lnTo>
                      <a:pt x="0" y="213"/>
                    </a:lnTo>
                    <a:lnTo>
                      <a:pt x="0" y="207"/>
                    </a:lnTo>
                    <a:lnTo>
                      <a:pt x="0" y="201"/>
                    </a:lnTo>
                    <a:lnTo>
                      <a:pt x="0" y="193"/>
                    </a:lnTo>
                    <a:lnTo>
                      <a:pt x="0" y="187"/>
                    </a:lnTo>
                    <a:lnTo>
                      <a:pt x="0" y="181"/>
                    </a:lnTo>
                    <a:lnTo>
                      <a:pt x="0" y="174"/>
                    </a:lnTo>
                    <a:lnTo>
                      <a:pt x="0" y="167"/>
                    </a:lnTo>
                    <a:lnTo>
                      <a:pt x="0" y="161"/>
                    </a:lnTo>
                    <a:lnTo>
                      <a:pt x="0" y="154"/>
                    </a:lnTo>
                    <a:lnTo>
                      <a:pt x="0" y="147"/>
                    </a:lnTo>
                    <a:lnTo>
                      <a:pt x="0" y="140"/>
                    </a:lnTo>
                    <a:lnTo>
                      <a:pt x="0" y="134"/>
                    </a:lnTo>
                    <a:lnTo>
                      <a:pt x="2" y="128"/>
                    </a:lnTo>
                    <a:lnTo>
                      <a:pt x="2" y="120"/>
                    </a:lnTo>
                    <a:lnTo>
                      <a:pt x="2" y="114"/>
                    </a:lnTo>
                    <a:lnTo>
                      <a:pt x="2" y="106"/>
                    </a:lnTo>
                    <a:lnTo>
                      <a:pt x="2" y="100"/>
                    </a:lnTo>
                    <a:lnTo>
                      <a:pt x="2" y="94"/>
                    </a:lnTo>
                    <a:lnTo>
                      <a:pt x="2" y="86"/>
                    </a:lnTo>
                    <a:lnTo>
                      <a:pt x="2" y="80"/>
                    </a:lnTo>
                    <a:lnTo>
                      <a:pt x="2" y="72"/>
                    </a:lnTo>
                    <a:lnTo>
                      <a:pt x="2" y="66"/>
                    </a:lnTo>
                    <a:lnTo>
                      <a:pt x="2" y="59"/>
                    </a:lnTo>
                    <a:lnTo>
                      <a:pt x="2" y="53"/>
                    </a:lnTo>
                    <a:lnTo>
                      <a:pt x="2" y="46"/>
                    </a:lnTo>
                    <a:lnTo>
                      <a:pt x="2" y="39"/>
                    </a:lnTo>
                    <a:lnTo>
                      <a:pt x="2" y="33"/>
                    </a:lnTo>
                    <a:lnTo>
                      <a:pt x="2" y="25"/>
                    </a:lnTo>
                    <a:lnTo>
                      <a:pt x="5" y="25"/>
                    </a:lnTo>
                    <a:lnTo>
                      <a:pt x="11" y="25"/>
                    </a:lnTo>
                    <a:lnTo>
                      <a:pt x="17" y="25"/>
                    </a:lnTo>
                    <a:lnTo>
                      <a:pt x="22" y="25"/>
                    </a:lnTo>
                    <a:lnTo>
                      <a:pt x="28" y="25"/>
                    </a:lnTo>
                    <a:lnTo>
                      <a:pt x="33" y="25"/>
                    </a:lnTo>
                    <a:lnTo>
                      <a:pt x="39" y="23"/>
                    </a:lnTo>
                    <a:lnTo>
                      <a:pt x="43" y="23"/>
                    </a:lnTo>
                    <a:lnTo>
                      <a:pt x="49" y="23"/>
                    </a:lnTo>
                    <a:lnTo>
                      <a:pt x="54" y="23"/>
                    </a:lnTo>
                    <a:lnTo>
                      <a:pt x="59" y="23"/>
                    </a:lnTo>
                    <a:lnTo>
                      <a:pt x="65" y="23"/>
                    </a:lnTo>
                    <a:lnTo>
                      <a:pt x="69" y="23"/>
                    </a:lnTo>
                    <a:lnTo>
                      <a:pt x="75" y="22"/>
                    </a:lnTo>
                    <a:lnTo>
                      <a:pt x="80" y="22"/>
                    </a:lnTo>
                    <a:lnTo>
                      <a:pt x="86" y="22"/>
                    </a:lnTo>
                    <a:lnTo>
                      <a:pt x="86" y="22"/>
                    </a:lnTo>
                    <a:lnTo>
                      <a:pt x="86" y="23"/>
                    </a:lnTo>
                    <a:lnTo>
                      <a:pt x="91" y="25"/>
                    </a:lnTo>
                    <a:lnTo>
                      <a:pt x="92" y="25"/>
                    </a:lnTo>
                    <a:lnTo>
                      <a:pt x="94" y="25"/>
                    </a:lnTo>
                    <a:lnTo>
                      <a:pt x="95" y="23"/>
                    </a:lnTo>
                    <a:lnTo>
                      <a:pt x="95" y="23"/>
                    </a:lnTo>
                    <a:lnTo>
                      <a:pt x="97" y="25"/>
                    </a:lnTo>
                    <a:lnTo>
                      <a:pt x="100" y="28"/>
                    </a:lnTo>
                    <a:lnTo>
                      <a:pt x="102" y="30"/>
                    </a:lnTo>
                    <a:lnTo>
                      <a:pt x="106" y="31"/>
                    </a:lnTo>
                    <a:lnTo>
                      <a:pt x="108" y="31"/>
                    </a:lnTo>
                    <a:lnTo>
                      <a:pt x="109" y="31"/>
                    </a:lnTo>
                    <a:lnTo>
                      <a:pt x="111" y="33"/>
                    </a:lnTo>
                    <a:lnTo>
                      <a:pt x="114" y="37"/>
                    </a:lnTo>
                    <a:lnTo>
                      <a:pt x="115" y="39"/>
                    </a:lnTo>
                    <a:lnTo>
                      <a:pt x="117" y="39"/>
                    </a:lnTo>
                    <a:lnTo>
                      <a:pt x="120" y="39"/>
                    </a:lnTo>
                    <a:lnTo>
                      <a:pt x="120" y="39"/>
                    </a:lnTo>
                    <a:lnTo>
                      <a:pt x="123" y="39"/>
                    </a:lnTo>
                    <a:lnTo>
                      <a:pt x="123" y="39"/>
                    </a:lnTo>
                    <a:lnTo>
                      <a:pt x="124" y="37"/>
                    </a:lnTo>
                    <a:lnTo>
                      <a:pt x="124" y="37"/>
                    </a:lnTo>
                    <a:lnTo>
                      <a:pt x="124" y="36"/>
                    </a:lnTo>
                    <a:lnTo>
                      <a:pt x="124" y="34"/>
                    </a:lnTo>
                    <a:lnTo>
                      <a:pt x="124" y="34"/>
                    </a:lnTo>
                    <a:lnTo>
                      <a:pt x="126" y="34"/>
                    </a:lnTo>
                    <a:lnTo>
                      <a:pt x="128" y="36"/>
                    </a:lnTo>
                    <a:lnTo>
                      <a:pt x="128" y="37"/>
                    </a:lnTo>
                    <a:lnTo>
                      <a:pt x="128" y="37"/>
                    </a:lnTo>
                    <a:lnTo>
                      <a:pt x="128" y="37"/>
                    </a:lnTo>
                    <a:lnTo>
                      <a:pt x="129" y="39"/>
                    </a:lnTo>
                    <a:lnTo>
                      <a:pt x="129" y="37"/>
                    </a:lnTo>
                    <a:lnTo>
                      <a:pt x="131" y="37"/>
                    </a:lnTo>
                    <a:lnTo>
                      <a:pt x="132" y="37"/>
                    </a:lnTo>
                    <a:lnTo>
                      <a:pt x="134" y="39"/>
                    </a:lnTo>
                    <a:lnTo>
                      <a:pt x="134" y="39"/>
                    </a:lnTo>
                    <a:lnTo>
                      <a:pt x="134" y="40"/>
                    </a:lnTo>
                    <a:lnTo>
                      <a:pt x="131" y="40"/>
                    </a:lnTo>
                    <a:lnTo>
                      <a:pt x="128" y="42"/>
                    </a:lnTo>
                    <a:lnTo>
                      <a:pt x="126" y="42"/>
                    </a:lnTo>
                    <a:lnTo>
                      <a:pt x="124" y="42"/>
                    </a:lnTo>
                    <a:lnTo>
                      <a:pt x="123" y="42"/>
                    </a:lnTo>
                    <a:lnTo>
                      <a:pt x="120" y="42"/>
                    </a:lnTo>
                    <a:lnTo>
                      <a:pt x="118" y="42"/>
                    </a:lnTo>
                    <a:lnTo>
                      <a:pt x="118" y="42"/>
                    </a:lnTo>
                    <a:lnTo>
                      <a:pt x="118" y="43"/>
                    </a:lnTo>
                    <a:lnTo>
                      <a:pt x="117" y="43"/>
                    </a:lnTo>
                    <a:lnTo>
                      <a:pt x="117" y="43"/>
                    </a:lnTo>
                    <a:lnTo>
                      <a:pt x="117" y="45"/>
                    </a:lnTo>
                    <a:lnTo>
                      <a:pt x="115" y="43"/>
                    </a:lnTo>
                    <a:lnTo>
                      <a:pt x="115" y="45"/>
                    </a:lnTo>
                    <a:lnTo>
                      <a:pt x="112" y="45"/>
                    </a:lnTo>
                    <a:lnTo>
                      <a:pt x="111" y="45"/>
                    </a:lnTo>
                    <a:lnTo>
                      <a:pt x="115" y="45"/>
                    </a:lnTo>
                    <a:lnTo>
                      <a:pt x="115" y="45"/>
                    </a:lnTo>
                    <a:lnTo>
                      <a:pt x="115" y="46"/>
                    </a:lnTo>
                    <a:lnTo>
                      <a:pt x="117" y="46"/>
                    </a:lnTo>
                    <a:lnTo>
                      <a:pt x="117" y="46"/>
                    </a:lnTo>
                    <a:lnTo>
                      <a:pt x="118" y="45"/>
                    </a:lnTo>
                    <a:lnTo>
                      <a:pt x="120" y="48"/>
                    </a:lnTo>
                    <a:lnTo>
                      <a:pt x="123" y="46"/>
                    </a:lnTo>
                    <a:lnTo>
                      <a:pt x="126" y="45"/>
                    </a:lnTo>
                    <a:lnTo>
                      <a:pt x="129" y="43"/>
                    </a:lnTo>
                    <a:lnTo>
                      <a:pt x="131" y="45"/>
                    </a:lnTo>
                    <a:lnTo>
                      <a:pt x="131" y="45"/>
                    </a:lnTo>
                    <a:lnTo>
                      <a:pt x="131" y="45"/>
                    </a:lnTo>
                    <a:lnTo>
                      <a:pt x="132" y="45"/>
                    </a:lnTo>
                    <a:lnTo>
                      <a:pt x="132" y="45"/>
                    </a:lnTo>
                    <a:lnTo>
                      <a:pt x="134" y="45"/>
                    </a:lnTo>
                    <a:lnTo>
                      <a:pt x="135" y="45"/>
                    </a:lnTo>
                    <a:lnTo>
                      <a:pt x="137" y="45"/>
                    </a:lnTo>
                    <a:lnTo>
                      <a:pt x="140" y="48"/>
                    </a:lnTo>
                    <a:lnTo>
                      <a:pt x="138" y="46"/>
                    </a:lnTo>
                    <a:lnTo>
                      <a:pt x="135" y="43"/>
                    </a:lnTo>
                    <a:lnTo>
                      <a:pt x="135" y="42"/>
                    </a:lnTo>
                    <a:lnTo>
                      <a:pt x="135" y="42"/>
                    </a:lnTo>
                    <a:lnTo>
                      <a:pt x="137" y="43"/>
                    </a:lnTo>
                    <a:lnTo>
                      <a:pt x="137" y="43"/>
                    </a:lnTo>
                    <a:lnTo>
                      <a:pt x="137" y="45"/>
                    </a:lnTo>
                    <a:lnTo>
                      <a:pt x="138" y="45"/>
                    </a:lnTo>
                    <a:lnTo>
                      <a:pt x="138" y="45"/>
                    </a:lnTo>
                    <a:lnTo>
                      <a:pt x="140" y="45"/>
                    </a:lnTo>
                    <a:lnTo>
                      <a:pt x="144" y="49"/>
                    </a:lnTo>
                    <a:lnTo>
                      <a:pt x="146" y="51"/>
                    </a:lnTo>
                    <a:lnTo>
                      <a:pt x="149" y="51"/>
                    </a:lnTo>
                    <a:lnTo>
                      <a:pt x="151" y="51"/>
                    </a:lnTo>
                    <a:lnTo>
                      <a:pt x="154" y="48"/>
                    </a:lnTo>
                    <a:lnTo>
                      <a:pt x="154" y="48"/>
                    </a:lnTo>
                    <a:lnTo>
                      <a:pt x="155" y="46"/>
                    </a:lnTo>
                    <a:lnTo>
                      <a:pt x="160" y="46"/>
                    </a:lnTo>
                    <a:lnTo>
                      <a:pt x="163" y="46"/>
                    </a:lnTo>
                    <a:lnTo>
                      <a:pt x="167" y="43"/>
                    </a:lnTo>
                    <a:lnTo>
                      <a:pt x="175" y="40"/>
                    </a:lnTo>
                    <a:lnTo>
                      <a:pt x="178" y="40"/>
                    </a:lnTo>
                    <a:lnTo>
                      <a:pt x="186" y="43"/>
                    </a:lnTo>
                    <a:lnTo>
                      <a:pt x="187" y="43"/>
                    </a:lnTo>
                    <a:lnTo>
                      <a:pt x="189" y="42"/>
                    </a:lnTo>
                    <a:lnTo>
                      <a:pt x="190" y="42"/>
                    </a:lnTo>
                    <a:lnTo>
                      <a:pt x="190" y="40"/>
                    </a:lnTo>
                    <a:lnTo>
                      <a:pt x="190" y="42"/>
                    </a:lnTo>
                    <a:lnTo>
                      <a:pt x="193" y="42"/>
                    </a:lnTo>
                    <a:lnTo>
                      <a:pt x="195" y="42"/>
                    </a:lnTo>
                    <a:lnTo>
                      <a:pt x="196" y="40"/>
                    </a:lnTo>
                    <a:lnTo>
                      <a:pt x="200" y="40"/>
                    </a:lnTo>
                    <a:lnTo>
                      <a:pt x="219" y="22"/>
                    </a:lnTo>
                    <a:lnTo>
                      <a:pt x="239" y="13"/>
                    </a:lnTo>
                    <a:lnTo>
                      <a:pt x="244" y="11"/>
                    </a:lnTo>
                    <a:lnTo>
                      <a:pt x="245" y="11"/>
                    </a:lnTo>
                    <a:lnTo>
                      <a:pt x="249" y="10"/>
                    </a:lnTo>
                    <a:lnTo>
                      <a:pt x="249" y="10"/>
                    </a:lnTo>
                    <a:lnTo>
                      <a:pt x="249" y="10"/>
                    </a:lnTo>
                    <a:lnTo>
                      <a:pt x="250" y="8"/>
                    </a:lnTo>
                    <a:lnTo>
                      <a:pt x="250" y="8"/>
                    </a:lnTo>
                    <a:lnTo>
                      <a:pt x="253" y="8"/>
                    </a:lnTo>
                    <a:lnTo>
                      <a:pt x="255" y="7"/>
                    </a:lnTo>
                    <a:lnTo>
                      <a:pt x="272" y="0"/>
                    </a:lnTo>
                    <a:lnTo>
                      <a:pt x="272" y="8"/>
                    </a:lnTo>
                    <a:lnTo>
                      <a:pt x="272" y="16"/>
                    </a:lnTo>
                    <a:lnTo>
                      <a:pt x="272" y="25"/>
                    </a:lnTo>
                    <a:lnTo>
                      <a:pt x="272" y="34"/>
                    </a:lnTo>
                    <a:lnTo>
                      <a:pt x="272" y="43"/>
                    </a:lnTo>
                    <a:lnTo>
                      <a:pt x="272" y="53"/>
                    </a:lnTo>
                    <a:lnTo>
                      <a:pt x="272" y="60"/>
                    </a:lnTo>
                    <a:lnTo>
                      <a:pt x="272" y="69"/>
                    </a:lnTo>
                    <a:lnTo>
                      <a:pt x="272" y="79"/>
                    </a:lnTo>
                    <a:lnTo>
                      <a:pt x="272" y="86"/>
                    </a:lnTo>
                    <a:lnTo>
                      <a:pt x="272" y="95"/>
                    </a:lnTo>
                    <a:lnTo>
                      <a:pt x="272" y="105"/>
                    </a:lnTo>
                    <a:lnTo>
                      <a:pt x="272" y="114"/>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6" name="Freeform 398">
                <a:extLst>
                  <a:ext uri="{FF2B5EF4-FFF2-40B4-BE49-F238E27FC236}">
                    <a16:creationId xmlns:a16="http://schemas.microsoft.com/office/drawing/2014/main" id="{52716B69-6AF8-4CA9-B9BB-00FFDEDEF839}"/>
                  </a:ext>
                </a:extLst>
              </p:cNvPr>
              <p:cNvSpPr>
                <a:spLocks/>
              </p:cNvSpPr>
              <p:nvPr/>
            </p:nvSpPr>
            <p:spPr bwMode="auto">
              <a:xfrm>
                <a:off x="1612741" y="6201259"/>
                <a:ext cx="327007" cy="80255"/>
              </a:xfrm>
              <a:custGeom>
                <a:avLst/>
                <a:gdLst>
                  <a:gd name="T0" fmla="*/ 464 w 546"/>
                  <a:gd name="T1" fmla="*/ 8 h 134"/>
                  <a:gd name="T2" fmla="*/ 518 w 546"/>
                  <a:gd name="T3" fmla="*/ 8 h 134"/>
                  <a:gd name="T4" fmla="*/ 539 w 546"/>
                  <a:gd name="T5" fmla="*/ 7 h 134"/>
                  <a:gd name="T6" fmla="*/ 541 w 546"/>
                  <a:gd name="T7" fmla="*/ 23 h 134"/>
                  <a:gd name="T8" fmla="*/ 542 w 546"/>
                  <a:gd name="T9" fmla="*/ 28 h 134"/>
                  <a:gd name="T10" fmla="*/ 529 w 546"/>
                  <a:gd name="T11" fmla="*/ 31 h 134"/>
                  <a:gd name="T12" fmla="*/ 518 w 546"/>
                  <a:gd name="T13" fmla="*/ 46 h 134"/>
                  <a:gd name="T14" fmla="*/ 515 w 546"/>
                  <a:gd name="T15" fmla="*/ 45 h 134"/>
                  <a:gd name="T16" fmla="*/ 513 w 546"/>
                  <a:gd name="T17" fmla="*/ 43 h 134"/>
                  <a:gd name="T18" fmla="*/ 509 w 546"/>
                  <a:gd name="T19" fmla="*/ 43 h 134"/>
                  <a:gd name="T20" fmla="*/ 500 w 546"/>
                  <a:gd name="T21" fmla="*/ 48 h 134"/>
                  <a:gd name="T22" fmla="*/ 493 w 546"/>
                  <a:gd name="T23" fmla="*/ 56 h 134"/>
                  <a:gd name="T24" fmla="*/ 487 w 546"/>
                  <a:gd name="T25" fmla="*/ 57 h 134"/>
                  <a:gd name="T26" fmla="*/ 487 w 546"/>
                  <a:gd name="T27" fmla="*/ 53 h 134"/>
                  <a:gd name="T28" fmla="*/ 481 w 546"/>
                  <a:gd name="T29" fmla="*/ 51 h 134"/>
                  <a:gd name="T30" fmla="*/ 475 w 546"/>
                  <a:gd name="T31" fmla="*/ 57 h 134"/>
                  <a:gd name="T32" fmla="*/ 472 w 546"/>
                  <a:gd name="T33" fmla="*/ 59 h 134"/>
                  <a:gd name="T34" fmla="*/ 467 w 546"/>
                  <a:gd name="T35" fmla="*/ 59 h 134"/>
                  <a:gd name="T36" fmla="*/ 467 w 546"/>
                  <a:gd name="T37" fmla="*/ 63 h 134"/>
                  <a:gd name="T38" fmla="*/ 463 w 546"/>
                  <a:gd name="T39" fmla="*/ 71 h 134"/>
                  <a:gd name="T40" fmla="*/ 454 w 546"/>
                  <a:gd name="T41" fmla="*/ 72 h 134"/>
                  <a:gd name="T42" fmla="*/ 446 w 546"/>
                  <a:gd name="T43" fmla="*/ 77 h 134"/>
                  <a:gd name="T44" fmla="*/ 440 w 546"/>
                  <a:gd name="T45" fmla="*/ 80 h 134"/>
                  <a:gd name="T46" fmla="*/ 432 w 546"/>
                  <a:gd name="T47" fmla="*/ 86 h 134"/>
                  <a:gd name="T48" fmla="*/ 425 w 546"/>
                  <a:gd name="T49" fmla="*/ 88 h 134"/>
                  <a:gd name="T50" fmla="*/ 420 w 546"/>
                  <a:gd name="T51" fmla="*/ 88 h 134"/>
                  <a:gd name="T52" fmla="*/ 414 w 546"/>
                  <a:gd name="T53" fmla="*/ 89 h 134"/>
                  <a:gd name="T54" fmla="*/ 405 w 546"/>
                  <a:gd name="T55" fmla="*/ 92 h 134"/>
                  <a:gd name="T56" fmla="*/ 399 w 546"/>
                  <a:gd name="T57" fmla="*/ 99 h 134"/>
                  <a:gd name="T58" fmla="*/ 397 w 546"/>
                  <a:gd name="T59" fmla="*/ 103 h 134"/>
                  <a:gd name="T60" fmla="*/ 395 w 546"/>
                  <a:gd name="T61" fmla="*/ 109 h 134"/>
                  <a:gd name="T62" fmla="*/ 386 w 546"/>
                  <a:gd name="T63" fmla="*/ 112 h 134"/>
                  <a:gd name="T64" fmla="*/ 382 w 546"/>
                  <a:gd name="T65" fmla="*/ 112 h 134"/>
                  <a:gd name="T66" fmla="*/ 379 w 546"/>
                  <a:gd name="T67" fmla="*/ 122 h 134"/>
                  <a:gd name="T68" fmla="*/ 351 w 546"/>
                  <a:gd name="T69" fmla="*/ 134 h 134"/>
                  <a:gd name="T70" fmla="*/ 287 w 546"/>
                  <a:gd name="T71" fmla="*/ 134 h 134"/>
                  <a:gd name="T72" fmla="*/ 207 w 546"/>
                  <a:gd name="T73" fmla="*/ 132 h 134"/>
                  <a:gd name="T74" fmla="*/ 135 w 546"/>
                  <a:gd name="T75" fmla="*/ 131 h 134"/>
                  <a:gd name="T76" fmla="*/ 100 w 546"/>
                  <a:gd name="T77" fmla="*/ 132 h 134"/>
                  <a:gd name="T78" fmla="*/ 34 w 546"/>
                  <a:gd name="T79" fmla="*/ 132 h 134"/>
                  <a:gd name="T80" fmla="*/ 3 w 546"/>
                  <a:gd name="T81" fmla="*/ 129 h 134"/>
                  <a:gd name="T82" fmla="*/ 13 w 546"/>
                  <a:gd name="T83" fmla="*/ 123 h 134"/>
                  <a:gd name="T84" fmla="*/ 13 w 546"/>
                  <a:gd name="T85" fmla="*/ 103 h 134"/>
                  <a:gd name="T86" fmla="*/ 20 w 546"/>
                  <a:gd name="T87" fmla="*/ 92 h 134"/>
                  <a:gd name="T88" fmla="*/ 23 w 546"/>
                  <a:gd name="T89" fmla="*/ 85 h 134"/>
                  <a:gd name="T90" fmla="*/ 34 w 546"/>
                  <a:gd name="T91" fmla="*/ 71 h 134"/>
                  <a:gd name="T92" fmla="*/ 39 w 546"/>
                  <a:gd name="T93" fmla="*/ 62 h 134"/>
                  <a:gd name="T94" fmla="*/ 39 w 546"/>
                  <a:gd name="T95" fmla="*/ 53 h 134"/>
                  <a:gd name="T96" fmla="*/ 43 w 546"/>
                  <a:gd name="T97" fmla="*/ 40 h 134"/>
                  <a:gd name="T98" fmla="*/ 46 w 546"/>
                  <a:gd name="T99" fmla="*/ 33 h 134"/>
                  <a:gd name="T100" fmla="*/ 49 w 546"/>
                  <a:gd name="T101" fmla="*/ 25 h 134"/>
                  <a:gd name="T102" fmla="*/ 52 w 546"/>
                  <a:gd name="T103" fmla="*/ 16 h 134"/>
                  <a:gd name="T104" fmla="*/ 68 w 546"/>
                  <a:gd name="T105" fmla="*/ 16 h 134"/>
                  <a:gd name="T106" fmla="*/ 144 w 546"/>
                  <a:gd name="T107" fmla="*/ 14 h 134"/>
                  <a:gd name="T108" fmla="*/ 141 w 546"/>
                  <a:gd name="T109" fmla="*/ 0 h 134"/>
                  <a:gd name="T110" fmla="*/ 156 w 546"/>
                  <a:gd name="T111" fmla="*/ 5 h 134"/>
                  <a:gd name="T112" fmla="*/ 183 w 546"/>
                  <a:gd name="T113" fmla="*/ 4 h 134"/>
                  <a:gd name="T114" fmla="*/ 232 w 546"/>
                  <a:gd name="T115" fmla="*/ 4 h 134"/>
                  <a:gd name="T116" fmla="*/ 250 w 546"/>
                  <a:gd name="T117" fmla="*/ 4 h 134"/>
                  <a:gd name="T118" fmla="*/ 359 w 546"/>
                  <a:gd name="T119" fmla="*/ 7 h 134"/>
                  <a:gd name="T120" fmla="*/ 417 w 546"/>
                  <a:gd name="T121" fmla="*/ 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6" h="134">
                    <a:moveTo>
                      <a:pt x="418" y="8"/>
                    </a:moveTo>
                    <a:lnTo>
                      <a:pt x="426" y="8"/>
                    </a:lnTo>
                    <a:lnTo>
                      <a:pt x="432" y="8"/>
                    </a:lnTo>
                    <a:lnTo>
                      <a:pt x="438" y="8"/>
                    </a:lnTo>
                    <a:lnTo>
                      <a:pt x="446" y="8"/>
                    </a:lnTo>
                    <a:lnTo>
                      <a:pt x="452" y="8"/>
                    </a:lnTo>
                    <a:lnTo>
                      <a:pt x="458" y="8"/>
                    </a:lnTo>
                    <a:lnTo>
                      <a:pt x="464" y="8"/>
                    </a:lnTo>
                    <a:lnTo>
                      <a:pt x="472" y="8"/>
                    </a:lnTo>
                    <a:lnTo>
                      <a:pt x="478" y="8"/>
                    </a:lnTo>
                    <a:lnTo>
                      <a:pt x="484" y="8"/>
                    </a:lnTo>
                    <a:lnTo>
                      <a:pt x="492" y="8"/>
                    </a:lnTo>
                    <a:lnTo>
                      <a:pt x="498" y="8"/>
                    </a:lnTo>
                    <a:lnTo>
                      <a:pt x="504" y="8"/>
                    </a:lnTo>
                    <a:lnTo>
                      <a:pt x="510" y="8"/>
                    </a:lnTo>
                    <a:lnTo>
                      <a:pt x="518" y="8"/>
                    </a:lnTo>
                    <a:lnTo>
                      <a:pt x="524" y="8"/>
                    </a:lnTo>
                    <a:lnTo>
                      <a:pt x="527" y="8"/>
                    </a:lnTo>
                    <a:lnTo>
                      <a:pt x="527" y="8"/>
                    </a:lnTo>
                    <a:lnTo>
                      <a:pt x="529" y="7"/>
                    </a:lnTo>
                    <a:lnTo>
                      <a:pt x="530" y="7"/>
                    </a:lnTo>
                    <a:lnTo>
                      <a:pt x="530" y="7"/>
                    </a:lnTo>
                    <a:lnTo>
                      <a:pt x="535" y="7"/>
                    </a:lnTo>
                    <a:lnTo>
                      <a:pt x="539" y="7"/>
                    </a:lnTo>
                    <a:lnTo>
                      <a:pt x="546" y="7"/>
                    </a:lnTo>
                    <a:lnTo>
                      <a:pt x="542" y="13"/>
                    </a:lnTo>
                    <a:lnTo>
                      <a:pt x="542" y="14"/>
                    </a:lnTo>
                    <a:lnTo>
                      <a:pt x="542" y="14"/>
                    </a:lnTo>
                    <a:lnTo>
                      <a:pt x="542" y="16"/>
                    </a:lnTo>
                    <a:lnTo>
                      <a:pt x="542" y="16"/>
                    </a:lnTo>
                    <a:lnTo>
                      <a:pt x="542" y="19"/>
                    </a:lnTo>
                    <a:lnTo>
                      <a:pt x="541" y="23"/>
                    </a:lnTo>
                    <a:lnTo>
                      <a:pt x="541" y="23"/>
                    </a:lnTo>
                    <a:lnTo>
                      <a:pt x="541" y="23"/>
                    </a:lnTo>
                    <a:lnTo>
                      <a:pt x="541" y="25"/>
                    </a:lnTo>
                    <a:lnTo>
                      <a:pt x="541" y="25"/>
                    </a:lnTo>
                    <a:lnTo>
                      <a:pt x="542" y="27"/>
                    </a:lnTo>
                    <a:lnTo>
                      <a:pt x="542" y="27"/>
                    </a:lnTo>
                    <a:lnTo>
                      <a:pt x="542" y="28"/>
                    </a:lnTo>
                    <a:lnTo>
                      <a:pt x="542" y="28"/>
                    </a:lnTo>
                    <a:lnTo>
                      <a:pt x="542" y="28"/>
                    </a:lnTo>
                    <a:lnTo>
                      <a:pt x="539" y="28"/>
                    </a:lnTo>
                    <a:lnTo>
                      <a:pt x="536" y="27"/>
                    </a:lnTo>
                    <a:lnTo>
                      <a:pt x="536" y="27"/>
                    </a:lnTo>
                    <a:lnTo>
                      <a:pt x="536" y="27"/>
                    </a:lnTo>
                    <a:lnTo>
                      <a:pt x="532" y="30"/>
                    </a:lnTo>
                    <a:lnTo>
                      <a:pt x="529" y="31"/>
                    </a:lnTo>
                    <a:lnTo>
                      <a:pt x="529" y="31"/>
                    </a:lnTo>
                    <a:lnTo>
                      <a:pt x="523" y="43"/>
                    </a:lnTo>
                    <a:lnTo>
                      <a:pt x="523" y="45"/>
                    </a:lnTo>
                    <a:lnTo>
                      <a:pt x="521" y="45"/>
                    </a:lnTo>
                    <a:lnTo>
                      <a:pt x="521" y="45"/>
                    </a:lnTo>
                    <a:lnTo>
                      <a:pt x="520" y="46"/>
                    </a:lnTo>
                    <a:lnTo>
                      <a:pt x="520" y="46"/>
                    </a:lnTo>
                    <a:lnTo>
                      <a:pt x="520" y="46"/>
                    </a:lnTo>
                    <a:lnTo>
                      <a:pt x="518" y="46"/>
                    </a:lnTo>
                    <a:lnTo>
                      <a:pt x="518" y="46"/>
                    </a:lnTo>
                    <a:lnTo>
                      <a:pt x="516" y="46"/>
                    </a:lnTo>
                    <a:lnTo>
                      <a:pt x="516" y="46"/>
                    </a:lnTo>
                    <a:lnTo>
                      <a:pt x="516" y="46"/>
                    </a:lnTo>
                    <a:lnTo>
                      <a:pt x="516" y="46"/>
                    </a:lnTo>
                    <a:lnTo>
                      <a:pt x="515" y="45"/>
                    </a:lnTo>
                    <a:lnTo>
                      <a:pt x="515" y="45"/>
                    </a:lnTo>
                    <a:lnTo>
                      <a:pt x="515" y="45"/>
                    </a:lnTo>
                    <a:lnTo>
                      <a:pt x="515" y="45"/>
                    </a:lnTo>
                    <a:lnTo>
                      <a:pt x="515" y="43"/>
                    </a:lnTo>
                    <a:lnTo>
                      <a:pt x="515" y="43"/>
                    </a:lnTo>
                    <a:lnTo>
                      <a:pt x="515" y="43"/>
                    </a:lnTo>
                    <a:lnTo>
                      <a:pt x="515" y="43"/>
                    </a:lnTo>
                    <a:lnTo>
                      <a:pt x="515" y="43"/>
                    </a:lnTo>
                    <a:lnTo>
                      <a:pt x="513" y="43"/>
                    </a:lnTo>
                    <a:lnTo>
                      <a:pt x="513" y="43"/>
                    </a:lnTo>
                    <a:lnTo>
                      <a:pt x="513" y="43"/>
                    </a:lnTo>
                    <a:lnTo>
                      <a:pt x="512" y="43"/>
                    </a:lnTo>
                    <a:lnTo>
                      <a:pt x="512" y="42"/>
                    </a:lnTo>
                    <a:lnTo>
                      <a:pt x="512" y="42"/>
                    </a:lnTo>
                    <a:lnTo>
                      <a:pt x="512" y="42"/>
                    </a:lnTo>
                    <a:lnTo>
                      <a:pt x="510" y="42"/>
                    </a:lnTo>
                    <a:lnTo>
                      <a:pt x="510" y="43"/>
                    </a:lnTo>
                    <a:lnTo>
                      <a:pt x="509" y="43"/>
                    </a:lnTo>
                    <a:lnTo>
                      <a:pt x="507" y="45"/>
                    </a:lnTo>
                    <a:lnTo>
                      <a:pt x="506" y="45"/>
                    </a:lnTo>
                    <a:lnTo>
                      <a:pt x="506" y="45"/>
                    </a:lnTo>
                    <a:lnTo>
                      <a:pt x="504" y="45"/>
                    </a:lnTo>
                    <a:lnTo>
                      <a:pt x="503" y="45"/>
                    </a:lnTo>
                    <a:lnTo>
                      <a:pt x="501" y="46"/>
                    </a:lnTo>
                    <a:lnTo>
                      <a:pt x="501" y="46"/>
                    </a:lnTo>
                    <a:lnTo>
                      <a:pt x="500" y="48"/>
                    </a:lnTo>
                    <a:lnTo>
                      <a:pt x="497" y="50"/>
                    </a:lnTo>
                    <a:lnTo>
                      <a:pt x="497" y="51"/>
                    </a:lnTo>
                    <a:lnTo>
                      <a:pt x="495" y="53"/>
                    </a:lnTo>
                    <a:lnTo>
                      <a:pt x="495" y="53"/>
                    </a:lnTo>
                    <a:lnTo>
                      <a:pt x="495" y="54"/>
                    </a:lnTo>
                    <a:lnTo>
                      <a:pt x="493" y="54"/>
                    </a:lnTo>
                    <a:lnTo>
                      <a:pt x="493" y="56"/>
                    </a:lnTo>
                    <a:lnTo>
                      <a:pt x="493" y="56"/>
                    </a:lnTo>
                    <a:lnTo>
                      <a:pt x="493" y="56"/>
                    </a:lnTo>
                    <a:lnTo>
                      <a:pt x="490" y="57"/>
                    </a:lnTo>
                    <a:lnTo>
                      <a:pt x="489" y="57"/>
                    </a:lnTo>
                    <a:lnTo>
                      <a:pt x="489" y="57"/>
                    </a:lnTo>
                    <a:lnTo>
                      <a:pt x="489" y="57"/>
                    </a:lnTo>
                    <a:lnTo>
                      <a:pt x="489" y="57"/>
                    </a:lnTo>
                    <a:lnTo>
                      <a:pt x="487" y="57"/>
                    </a:lnTo>
                    <a:lnTo>
                      <a:pt x="487" y="57"/>
                    </a:lnTo>
                    <a:lnTo>
                      <a:pt x="487" y="57"/>
                    </a:lnTo>
                    <a:lnTo>
                      <a:pt x="487" y="57"/>
                    </a:lnTo>
                    <a:lnTo>
                      <a:pt x="487" y="56"/>
                    </a:lnTo>
                    <a:lnTo>
                      <a:pt x="486" y="56"/>
                    </a:lnTo>
                    <a:lnTo>
                      <a:pt x="486" y="54"/>
                    </a:lnTo>
                    <a:lnTo>
                      <a:pt x="486" y="54"/>
                    </a:lnTo>
                    <a:lnTo>
                      <a:pt x="486" y="54"/>
                    </a:lnTo>
                    <a:lnTo>
                      <a:pt x="487" y="53"/>
                    </a:lnTo>
                    <a:lnTo>
                      <a:pt x="487" y="53"/>
                    </a:lnTo>
                    <a:lnTo>
                      <a:pt x="487" y="53"/>
                    </a:lnTo>
                    <a:lnTo>
                      <a:pt x="487" y="53"/>
                    </a:lnTo>
                    <a:lnTo>
                      <a:pt x="486" y="51"/>
                    </a:lnTo>
                    <a:lnTo>
                      <a:pt x="486" y="50"/>
                    </a:lnTo>
                    <a:lnTo>
                      <a:pt x="486" y="50"/>
                    </a:lnTo>
                    <a:lnTo>
                      <a:pt x="484" y="50"/>
                    </a:lnTo>
                    <a:lnTo>
                      <a:pt x="481" y="51"/>
                    </a:lnTo>
                    <a:lnTo>
                      <a:pt x="480" y="53"/>
                    </a:lnTo>
                    <a:lnTo>
                      <a:pt x="475" y="54"/>
                    </a:lnTo>
                    <a:lnTo>
                      <a:pt x="475" y="54"/>
                    </a:lnTo>
                    <a:lnTo>
                      <a:pt x="475" y="56"/>
                    </a:lnTo>
                    <a:lnTo>
                      <a:pt x="475" y="56"/>
                    </a:lnTo>
                    <a:lnTo>
                      <a:pt x="475" y="57"/>
                    </a:lnTo>
                    <a:lnTo>
                      <a:pt x="475" y="57"/>
                    </a:lnTo>
                    <a:lnTo>
                      <a:pt x="475" y="57"/>
                    </a:lnTo>
                    <a:lnTo>
                      <a:pt x="475" y="59"/>
                    </a:lnTo>
                    <a:lnTo>
                      <a:pt x="474" y="59"/>
                    </a:lnTo>
                    <a:lnTo>
                      <a:pt x="474" y="59"/>
                    </a:lnTo>
                    <a:lnTo>
                      <a:pt x="474" y="60"/>
                    </a:lnTo>
                    <a:lnTo>
                      <a:pt x="474" y="60"/>
                    </a:lnTo>
                    <a:lnTo>
                      <a:pt x="472" y="60"/>
                    </a:lnTo>
                    <a:lnTo>
                      <a:pt x="472" y="60"/>
                    </a:lnTo>
                    <a:lnTo>
                      <a:pt x="472" y="59"/>
                    </a:lnTo>
                    <a:lnTo>
                      <a:pt x="470" y="59"/>
                    </a:lnTo>
                    <a:lnTo>
                      <a:pt x="470" y="59"/>
                    </a:lnTo>
                    <a:lnTo>
                      <a:pt x="469" y="59"/>
                    </a:lnTo>
                    <a:lnTo>
                      <a:pt x="469" y="59"/>
                    </a:lnTo>
                    <a:lnTo>
                      <a:pt x="467" y="59"/>
                    </a:lnTo>
                    <a:lnTo>
                      <a:pt x="467" y="59"/>
                    </a:lnTo>
                    <a:lnTo>
                      <a:pt x="467" y="59"/>
                    </a:lnTo>
                    <a:lnTo>
                      <a:pt x="467" y="59"/>
                    </a:lnTo>
                    <a:lnTo>
                      <a:pt x="467" y="60"/>
                    </a:lnTo>
                    <a:lnTo>
                      <a:pt x="466" y="60"/>
                    </a:lnTo>
                    <a:lnTo>
                      <a:pt x="466" y="60"/>
                    </a:lnTo>
                    <a:lnTo>
                      <a:pt x="466" y="60"/>
                    </a:lnTo>
                    <a:lnTo>
                      <a:pt x="466" y="62"/>
                    </a:lnTo>
                    <a:lnTo>
                      <a:pt x="466" y="62"/>
                    </a:lnTo>
                    <a:lnTo>
                      <a:pt x="467" y="63"/>
                    </a:lnTo>
                    <a:lnTo>
                      <a:pt x="467" y="63"/>
                    </a:lnTo>
                    <a:lnTo>
                      <a:pt x="467" y="63"/>
                    </a:lnTo>
                    <a:lnTo>
                      <a:pt x="466" y="65"/>
                    </a:lnTo>
                    <a:lnTo>
                      <a:pt x="466" y="65"/>
                    </a:lnTo>
                    <a:lnTo>
                      <a:pt x="466" y="66"/>
                    </a:lnTo>
                    <a:lnTo>
                      <a:pt x="466" y="66"/>
                    </a:lnTo>
                    <a:lnTo>
                      <a:pt x="466" y="66"/>
                    </a:lnTo>
                    <a:lnTo>
                      <a:pt x="464" y="69"/>
                    </a:lnTo>
                    <a:lnTo>
                      <a:pt x="463" y="71"/>
                    </a:lnTo>
                    <a:lnTo>
                      <a:pt x="461" y="71"/>
                    </a:lnTo>
                    <a:lnTo>
                      <a:pt x="461" y="71"/>
                    </a:lnTo>
                    <a:lnTo>
                      <a:pt x="460" y="71"/>
                    </a:lnTo>
                    <a:lnTo>
                      <a:pt x="458" y="71"/>
                    </a:lnTo>
                    <a:lnTo>
                      <a:pt x="457" y="71"/>
                    </a:lnTo>
                    <a:lnTo>
                      <a:pt x="457" y="71"/>
                    </a:lnTo>
                    <a:lnTo>
                      <a:pt x="457" y="71"/>
                    </a:lnTo>
                    <a:lnTo>
                      <a:pt x="454" y="72"/>
                    </a:lnTo>
                    <a:lnTo>
                      <a:pt x="451" y="74"/>
                    </a:lnTo>
                    <a:lnTo>
                      <a:pt x="451" y="74"/>
                    </a:lnTo>
                    <a:lnTo>
                      <a:pt x="451" y="74"/>
                    </a:lnTo>
                    <a:lnTo>
                      <a:pt x="449" y="76"/>
                    </a:lnTo>
                    <a:lnTo>
                      <a:pt x="448" y="76"/>
                    </a:lnTo>
                    <a:lnTo>
                      <a:pt x="446" y="77"/>
                    </a:lnTo>
                    <a:lnTo>
                      <a:pt x="446" y="77"/>
                    </a:lnTo>
                    <a:lnTo>
                      <a:pt x="446" y="77"/>
                    </a:lnTo>
                    <a:lnTo>
                      <a:pt x="446" y="77"/>
                    </a:lnTo>
                    <a:lnTo>
                      <a:pt x="444" y="79"/>
                    </a:lnTo>
                    <a:lnTo>
                      <a:pt x="443" y="80"/>
                    </a:lnTo>
                    <a:lnTo>
                      <a:pt x="443" y="80"/>
                    </a:lnTo>
                    <a:lnTo>
                      <a:pt x="441" y="80"/>
                    </a:lnTo>
                    <a:lnTo>
                      <a:pt x="441" y="80"/>
                    </a:lnTo>
                    <a:lnTo>
                      <a:pt x="441" y="80"/>
                    </a:lnTo>
                    <a:lnTo>
                      <a:pt x="440" y="80"/>
                    </a:lnTo>
                    <a:lnTo>
                      <a:pt x="440" y="82"/>
                    </a:lnTo>
                    <a:lnTo>
                      <a:pt x="438" y="82"/>
                    </a:lnTo>
                    <a:lnTo>
                      <a:pt x="438" y="83"/>
                    </a:lnTo>
                    <a:lnTo>
                      <a:pt x="437" y="83"/>
                    </a:lnTo>
                    <a:lnTo>
                      <a:pt x="434" y="85"/>
                    </a:lnTo>
                    <a:lnTo>
                      <a:pt x="434" y="85"/>
                    </a:lnTo>
                    <a:lnTo>
                      <a:pt x="432" y="85"/>
                    </a:lnTo>
                    <a:lnTo>
                      <a:pt x="432" y="86"/>
                    </a:lnTo>
                    <a:lnTo>
                      <a:pt x="431" y="88"/>
                    </a:lnTo>
                    <a:lnTo>
                      <a:pt x="431" y="88"/>
                    </a:lnTo>
                    <a:lnTo>
                      <a:pt x="429" y="88"/>
                    </a:lnTo>
                    <a:lnTo>
                      <a:pt x="426" y="89"/>
                    </a:lnTo>
                    <a:lnTo>
                      <a:pt x="425" y="89"/>
                    </a:lnTo>
                    <a:lnTo>
                      <a:pt x="425" y="89"/>
                    </a:lnTo>
                    <a:lnTo>
                      <a:pt x="425" y="89"/>
                    </a:lnTo>
                    <a:lnTo>
                      <a:pt x="425" y="88"/>
                    </a:lnTo>
                    <a:lnTo>
                      <a:pt x="425" y="88"/>
                    </a:lnTo>
                    <a:lnTo>
                      <a:pt x="423" y="88"/>
                    </a:lnTo>
                    <a:lnTo>
                      <a:pt x="423" y="88"/>
                    </a:lnTo>
                    <a:lnTo>
                      <a:pt x="421" y="88"/>
                    </a:lnTo>
                    <a:lnTo>
                      <a:pt x="421" y="88"/>
                    </a:lnTo>
                    <a:lnTo>
                      <a:pt x="420" y="88"/>
                    </a:lnTo>
                    <a:lnTo>
                      <a:pt x="420" y="88"/>
                    </a:lnTo>
                    <a:lnTo>
                      <a:pt x="420" y="88"/>
                    </a:lnTo>
                    <a:lnTo>
                      <a:pt x="418" y="88"/>
                    </a:lnTo>
                    <a:lnTo>
                      <a:pt x="418" y="88"/>
                    </a:lnTo>
                    <a:lnTo>
                      <a:pt x="418" y="88"/>
                    </a:lnTo>
                    <a:lnTo>
                      <a:pt x="418" y="89"/>
                    </a:lnTo>
                    <a:lnTo>
                      <a:pt x="417" y="89"/>
                    </a:lnTo>
                    <a:lnTo>
                      <a:pt x="415" y="88"/>
                    </a:lnTo>
                    <a:lnTo>
                      <a:pt x="415" y="88"/>
                    </a:lnTo>
                    <a:lnTo>
                      <a:pt x="414" y="89"/>
                    </a:lnTo>
                    <a:lnTo>
                      <a:pt x="412" y="89"/>
                    </a:lnTo>
                    <a:lnTo>
                      <a:pt x="411" y="91"/>
                    </a:lnTo>
                    <a:lnTo>
                      <a:pt x="409" y="91"/>
                    </a:lnTo>
                    <a:lnTo>
                      <a:pt x="409" y="91"/>
                    </a:lnTo>
                    <a:lnTo>
                      <a:pt x="409" y="91"/>
                    </a:lnTo>
                    <a:lnTo>
                      <a:pt x="406" y="92"/>
                    </a:lnTo>
                    <a:lnTo>
                      <a:pt x="406" y="92"/>
                    </a:lnTo>
                    <a:lnTo>
                      <a:pt x="405" y="92"/>
                    </a:lnTo>
                    <a:lnTo>
                      <a:pt x="405" y="92"/>
                    </a:lnTo>
                    <a:lnTo>
                      <a:pt x="403" y="95"/>
                    </a:lnTo>
                    <a:lnTo>
                      <a:pt x="403" y="95"/>
                    </a:lnTo>
                    <a:lnTo>
                      <a:pt x="403" y="95"/>
                    </a:lnTo>
                    <a:lnTo>
                      <a:pt x="403" y="95"/>
                    </a:lnTo>
                    <a:lnTo>
                      <a:pt x="400" y="97"/>
                    </a:lnTo>
                    <a:lnTo>
                      <a:pt x="400" y="97"/>
                    </a:lnTo>
                    <a:lnTo>
                      <a:pt x="399" y="99"/>
                    </a:lnTo>
                    <a:lnTo>
                      <a:pt x="397" y="100"/>
                    </a:lnTo>
                    <a:lnTo>
                      <a:pt x="397" y="100"/>
                    </a:lnTo>
                    <a:lnTo>
                      <a:pt x="397" y="100"/>
                    </a:lnTo>
                    <a:lnTo>
                      <a:pt x="397" y="100"/>
                    </a:lnTo>
                    <a:lnTo>
                      <a:pt x="397" y="100"/>
                    </a:lnTo>
                    <a:lnTo>
                      <a:pt x="397" y="102"/>
                    </a:lnTo>
                    <a:lnTo>
                      <a:pt x="397" y="102"/>
                    </a:lnTo>
                    <a:lnTo>
                      <a:pt x="397" y="103"/>
                    </a:lnTo>
                    <a:lnTo>
                      <a:pt x="397" y="103"/>
                    </a:lnTo>
                    <a:lnTo>
                      <a:pt x="397" y="103"/>
                    </a:lnTo>
                    <a:lnTo>
                      <a:pt x="395" y="105"/>
                    </a:lnTo>
                    <a:lnTo>
                      <a:pt x="395" y="105"/>
                    </a:lnTo>
                    <a:lnTo>
                      <a:pt x="395" y="106"/>
                    </a:lnTo>
                    <a:lnTo>
                      <a:pt x="395" y="106"/>
                    </a:lnTo>
                    <a:lnTo>
                      <a:pt x="395" y="109"/>
                    </a:lnTo>
                    <a:lnTo>
                      <a:pt x="395" y="109"/>
                    </a:lnTo>
                    <a:lnTo>
                      <a:pt x="394" y="111"/>
                    </a:lnTo>
                    <a:lnTo>
                      <a:pt x="394" y="111"/>
                    </a:lnTo>
                    <a:lnTo>
                      <a:pt x="392" y="112"/>
                    </a:lnTo>
                    <a:lnTo>
                      <a:pt x="392" y="112"/>
                    </a:lnTo>
                    <a:lnTo>
                      <a:pt x="392" y="112"/>
                    </a:lnTo>
                    <a:lnTo>
                      <a:pt x="391" y="112"/>
                    </a:lnTo>
                    <a:lnTo>
                      <a:pt x="386" y="112"/>
                    </a:lnTo>
                    <a:lnTo>
                      <a:pt x="386" y="112"/>
                    </a:lnTo>
                    <a:lnTo>
                      <a:pt x="386" y="112"/>
                    </a:lnTo>
                    <a:lnTo>
                      <a:pt x="385" y="112"/>
                    </a:lnTo>
                    <a:lnTo>
                      <a:pt x="385" y="112"/>
                    </a:lnTo>
                    <a:lnTo>
                      <a:pt x="385" y="112"/>
                    </a:lnTo>
                    <a:lnTo>
                      <a:pt x="385" y="112"/>
                    </a:lnTo>
                    <a:lnTo>
                      <a:pt x="383" y="112"/>
                    </a:lnTo>
                    <a:lnTo>
                      <a:pt x="383" y="112"/>
                    </a:lnTo>
                    <a:lnTo>
                      <a:pt x="382" y="112"/>
                    </a:lnTo>
                    <a:lnTo>
                      <a:pt x="382" y="112"/>
                    </a:lnTo>
                    <a:lnTo>
                      <a:pt x="380" y="114"/>
                    </a:lnTo>
                    <a:lnTo>
                      <a:pt x="380" y="114"/>
                    </a:lnTo>
                    <a:lnTo>
                      <a:pt x="380" y="115"/>
                    </a:lnTo>
                    <a:lnTo>
                      <a:pt x="380" y="115"/>
                    </a:lnTo>
                    <a:lnTo>
                      <a:pt x="379" y="115"/>
                    </a:lnTo>
                    <a:lnTo>
                      <a:pt x="379" y="118"/>
                    </a:lnTo>
                    <a:lnTo>
                      <a:pt x="379" y="122"/>
                    </a:lnTo>
                    <a:lnTo>
                      <a:pt x="379" y="126"/>
                    </a:lnTo>
                    <a:lnTo>
                      <a:pt x="379" y="129"/>
                    </a:lnTo>
                    <a:lnTo>
                      <a:pt x="377" y="134"/>
                    </a:lnTo>
                    <a:lnTo>
                      <a:pt x="372" y="134"/>
                    </a:lnTo>
                    <a:lnTo>
                      <a:pt x="366" y="134"/>
                    </a:lnTo>
                    <a:lnTo>
                      <a:pt x="362" y="134"/>
                    </a:lnTo>
                    <a:lnTo>
                      <a:pt x="359" y="134"/>
                    </a:lnTo>
                    <a:lnTo>
                      <a:pt x="351" y="134"/>
                    </a:lnTo>
                    <a:lnTo>
                      <a:pt x="343" y="134"/>
                    </a:lnTo>
                    <a:lnTo>
                      <a:pt x="336" y="134"/>
                    </a:lnTo>
                    <a:lnTo>
                      <a:pt x="328" y="134"/>
                    </a:lnTo>
                    <a:lnTo>
                      <a:pt x="320" y="134"/>
                    </a:lnTo>
                    <a:lnTo>
                      <a:pt x="311" y="134"/>
                    </a:lnTo>
                    <a:lnTo>
                      <a:pt x="304" y="134"/>
                    </a:lnTo>
                    <a:lnTo>
                      <a:pt x="297" y="134"/>
                    </a:lnTo>
                    <a:lnTo>
                      <a:pt x="287" y="134"/>
                    </a:lnTo>
                    <a:lnTo>
                      <a:pt x="276" y="132"/>
                    </a:lnTo>
                    <a:lnTo>
                      <a:pt x="267" y="132"/>
                    </a:lnTo>
                    <a:lnTo>
                      <a:pt x="256" y="132"/>
                    </a:lnTo>
                    <a:lnTo>
                      <a:pt x="247" y="132"/>
                    </a:lnTo>
                    <a:lnTo>
                      <a:pt x="236" y="132"/>
                    </a:lnTo>
                    <a:lnTo>
                      <a:pt x="227" y="132"/>
                    </a:lnTo>
                    <a:lnTo>
                      <a:pt x="216" y="132"/>
                    </a:lnTo>
                    <a:lnTo>
                      <a:pt x="207" y="132"/>
                    </a:lnTo>
                    <a:lnTo>
                      <a:pt x="196" y="132"/>
                    </a:lnTo>
                    <a:lnTo>
                      <a:pt x="187" y="132"/>
                    </a:lnTo>
                    <a:lnTo>
                      <a:pt x="176" y="132"/>
                    </a:lnTo>
                    <a:lnTo>
                      <a:pt x="167" y="132"/>
                    </a:lnTo>
                    <a:lnTo>
                      <a:pt x="156" y="132"/>
                    </a:lnTo>
                    <a:lnTo>
                      <a:pt x="147" y="132"/>
                    </a:lnTo>
                    <a:lnTo>
                      <a:pt x="137" y="131"/>
                    </a:lnTo>
                    <a:lnTo>
                      <a:pt x="135" y="131"/>
                    </a:lnTo>
                    <a:lnTo>
                      <a:pt x="135" y="131"/>
                    </a:lnTo>
                    <a:lnTo>
                      <a:pt x="135" y="132"/>
                    </a:lnTo>
                    <a:lnTo>
                      <a:pt x="134" y="132"/>
                    </a:lnTo>
                    <a:lnTo>
                      <a:pt x="132" y="132"/>
                    </a:lnTo>
                    <a:lnTo>
                      <a:pt x="124" y="132"/>
                    </a:lnTo>
                    <a:lnTo>
                      <a:pt x="115" y="132"/>
                    </a:lnTo>
                    <a:lnTo>
                      <a:pt x="107" y="132"/>
                    </a:lnTo>
                    <a:lnTo>
                      <a:pt x="100" y="132"/>
                    </a:lnTo>
                    <a:lnTo>
                      <a:pt x="91" y="132"/>
                    </a:lnTo>
                    <a:lnTo>
                      <a:pt x="83" y="132"/>
                    </a:lnTo>
                    <a:lnTo>
                      <a:pt x="75" y="132"/>
                    </a:lnTo>
                    <a:lnTo>
                      <a:pt x="66" y="132"/>
                    </a:lnTo>
                    <a:lnTo>
                      <a:pt x="58" y="132"/>
                    </a:lnTo>
                    <a:lnTo>
                      <a:pt x="51" y="132"/>
                    </a:lnTo>
                    <a:lnTo>
                      <a:pt x="42" y="132"/>
                    </a:lnTo>
                    <a:lnTo>
                      <a:pt x="34" y="132"/>
                    </a:lnTo>
                    <a:lnTo>
                      <a:pt x="25" y="132"/>
                    </a:lnTo>
                    <a:lnTo>
                      <a:pt x="17" y="132"/>
                    </a:lnTo>
                    <a:lnTo>
                      <a:pt x="9" y="132"/>
                    </a:lnTo>
                    <a:lnTo>
                      <a:pt x="0" y="132"/>
                    </a:lnTo>
                    <a:lnTo>
                      <a:pt x="0" y="131"/>
                    </a:lnTo>
                    <a:lnTo>
                      <a:pt x="2" y="131"/>
                    </a:lnTo>
                    <a:lnTo>
                      <a:pt x="2" y="131"/>
                    </a:lnTo>
                    <a:lnTo>
                      <a:pt x="3" y="129"/>
                    </a:lnTo>
                    <a:lnTo>
                      <a:pt x="6" y="129"/>
                    </a:lnTo>
                    <a:lnTo>
                      <a:pt x="6" y="128"/>
                    </a:lnTo>
                    <a:lnTo>
                      <a:pt x="8" y="126"/>
                    </a:lnTo>
                    <a:lnTo>
                      <a:pt x="8" y="125"/>
                    </a:lnTo>
                    <a:lnTo>
                      <a:pt x="8" y="123"/>
                    </a:lnTo>
                    <a:lnTo>
                      <a:pt x="9" y="122"/>
                    </a:lnTo>
                    <a:lnTo>
                      <a:pt x="11" y="122"/>
                    </a:lnTo>
                    <a:lnTo>
                      <a:pt x="13" y="123"/>
                    </a:lnTo>
                    <a:lnTo>
                      <a:pt x="14" y="123"/>
                    </a:lnTo>
                    <a:lnTo>
                      <a:pt x="14" y="120"/>
                    </a:lnTo>
                    <a:lnTo>
                      <a:pt x="14" y="117"/>
                    </a:lnTo>
                    <a:lnTo>
                      <a:pt x="14" y="114"/>
                    </a:lnTo>
                    <a:lnTo>
                      <a:pt x="13" y="111"/>
                    </a:lnTo>
                    <a:lnTo>
                      <a:pt x="13" y="109"/>
                    </a:lnTo>
                    <a:lnTo>
                      <a:pt x="13" y="106"/>
                    </a:lnTo>
                    <a:lnTo>
                      <a:pt x="13" y="103"/>
                    </a:lnTo>
                    <a:lnTo>
                      <a:pt x="14" y="103"/>
                    </a:lnTo>
                    <a:lnTo>
                      <a:pt x="17" y="100"/>
                    </a:lnTo>
                    <a:lnTo>
                      <a:pt x="19" y="99"/>
                    </a:lnTo>
                    <a:lnTo>
                      <a:pt x="19" y="97"/>
                    </a:lnTo>
                    <a:lnTo>
                      <a:pt x="19" y="95"/>
                    </a:lnTo>
                    <a:lnTo>
                      <a:pt x="19" y="94"/>
                    </a:lnTo>
                    <a:lnTo>
                      <a:pt x="19" y="92"/>
                    </a:lnTo>
                    <a:lnTo>
                      <a:pt x="20" y="92"/>
                    </a:lnTo>
                    <a:lnTo>
                      <a:pt x="22" y="91"/>
                    </a:lnTo>
                    <a:lnTo>
                      <a:pt x="23" y="91"/>
                    </a:lnTo>
                    <a:lnTo>
                      <a:pt x="25" y="91"/>
                    </a:lnTo>
                    <a:lnTo>
                      <a:pt x="25" y="89"/>
                    </a:lnTo>
                    <a:lnTo>
                      <a:pt x="25" y="88"/>
                    </a:lnTo>
                    <a:lnTo>
                      <a:pt x="23" y="86"/>
                    </a:lnTo>
                    <a:lnTo>
                      <a:pt x="23" y="86"/>
                    </a:lnTo>
                    <a:lnTo>
                      <a:pt x="23" y="85"/>
                    </a:lnTo>
                    <a:lnTo>
                      <a:pt x="25" y="85"/>
                    </a:lnTo>
                    <a:lnTo>
                      <a:pt x="26" y="83"/>
                    </a:lnTo>
                    <a:lnTo>
                      <a:pt x="26" y="82"/>
                    </a:lnTo>
                    <a:lnTo>
                      <a:pt x="23" y="80"/>
                    </a:lnTo>
                    <a:lnTo>
                      <a:pt x="23" y="77"/>
                    </a:lnTo>
                    <a:lnTo>
                      <a:pt x="23" y="76"/>
                    </a:lnTo>
                    <a:lnTo>
                      <a:pt x="23" y="76"/>
                    </a:lnTo>
                    <a:lnTo>
                      <a:pt x="34" y="71"/>
                    </a:lnTo>
                    <a:lnTo>
                      <a:pt x="37" y="68"/>
                    </a:lnTo>
                    <a:lnTo>
                      <a:pt x="37" y="66"/>
                    </a:lnTo>
                    <a:lnTo>
                      <a:pt x="35" y="65"/>
                    </a:lnTo>
                    <a:lnTo>
                      <a:pt x="34" y="65"/>
                    </a:lnTo>
                    <a:lnTo>
                      <a:pt x="34" y="63"/>
                    </a:lnTo>
                    <a:lnTo>
                      <a:pt x="35" y="62"/>
                    </a:lnTo>
                    <a:lnTo>
                      <a:pt x="37" y="62"/>
                    </a:lnTo>
                    <a:lnTo>
                      <a:pt x="39" y="62"/>
                    </a:lnTo>
                    <a:lnTo>
                      <a:pt x="40" y="63"/>
                    </a:lnTo>
                    <a:lnTo>
                      <a:pt x="40" y="63"/>
                    </a:lnTo>
                    <a:lnTo>
                      <a:pt x="42" y="62"/>
                    </a:lnTo>
                    <a:lnTo>
                      <a:pt x="40" y="59"/>
                    </a:lnTo>
                    <a:lnTo>
                      <a:pt x="39" y="57"/>
                    </a:lnTo>
                    <a:lnTo>
                      <a:pt x="37" y="56"/>
                    </a:lnTo>
                    <a:lnTo>
                      <a:pt x="37" y="54"/>
                    </a:lnTo>
                    <a:lnTo>
                      <a:pt x="39" y="53"/>
                    </a:lnTo>
                    <a:lnTo>
                      <a:pt x="40" y="50"/>
                    </a:lnTo>
                    <a:lnTo>
                      <a:pt x="40" y="48"/>
                    </a:lnTo>
                    <a:lnTo>
                      <a:pt x="40" y="46"/>
                    </a:lnTo>
                    <a:lnTo>
                      <a:pt x="42" y="46"/>
                    </a:lnTo>
                    <a:lnTo>
                      <a:pt x="43" y="45"/>
                    </a:lnTo>
                    <a:lnTo>
                      <a:pt x="43" y="45"/>
                    </a:lnTo>
                    <a:lnTo>
                      <a:pt x="45" y="43"/>
                    </a:lnTo>
                    <a:lnTo>
                      <a:pt x="43" y="40"/>
                    </a:lnTo>
                    <a:lnTo>
                      <a:pt x="40" y="36"/>
                    </a:lnTo>
                    <a:lnTo>
                      <a:pt x="40" y="36"/>
                    </a:lnTo>
                    <a:lnTo>
                      <a:pt x="46" y="34"/>
                    </a:lnTo>
                    <a:lnTo>
                      <a:pt x="48" y="34"/>
                    </a:lnTo>
                    <a:lnTo>
                      <a:pt x="48" y="34"/>
                    </a:lnTo>
                    <a:lnTo>
                      <a:pt x="48" y="33"/>
                    </a:lnTo>
                    <a:lnTo>
                      <a:pt x="48" y="33"/>
                    </a:lnTo>
                    <a:lnTo>
                      <a:pt x="46" y="33"/>
                    </a:lnTo>
                    <a:lnTo>
                      <a:pt x="45" y="31"/>
                    </a:lnTo>
                    <a:lnTo>
                      <a:pt x="43" y="30"/>
                    </a:lnTo>
                    <a:lnTo>
                      <a:pt x="43" y="28"/>
                    </a:lnTo>
                    <a:lnTo>
                      <a:pt x="45" y="28"/>
                    </a:lnTo>
                    <a:lnTo>
                      <a:pt x="46" y="28"/>
                    </a:lnTo>
                    <a:lnTo>
                      <a:pt x="48" y="27"/>
                    </a:lnTo>
                    <a:lnTo>
                      <a:pt x="49" y="27"/>
                    </a:lnTo>
                    <a:lnTo>
                      <a:pt x="49" y="25"/>
                    </a:lnTo>
                    <a:lnTo>
                      <a:pt x="49" y="23"/>
                    </a:lnTo>
                    <a:lnTo>
                      <a:pt x="48" y="20"/>
                    </a:lnTo>
                    <a:lnTo>
                      <a:pt x="48" y="19"/>
                    </a:lnTo>
                    <a:lnTo>
                      <a:pt x="49" y="17"/>
                    </a:lnTo>
                    <a:lnTo>
                      <a:pt x="48" y="16"/>
                    </a:lnTo>
                    <a:lnTo>
                      <a:pt x="48" y="16"/>
                    </a:lnTo>
                    <a:lnTo>
                      <a:pt x="52" y="16"/>
                    </a:lnTo>
                    <a:lnTo>
                      <a:pt x="52" y="16"/>
                    </a:lnTo>
                    <a:lnTo>
                      <a:pt x="51" y="17"/>
                    </a:lnTo>
                    <a:lnTo>
                      <a:pt x="51" y="19"/>
                    </a:lnTo>
                    <a:lnTo>
                      <a:pt x="52" y="19"/>
                    </a:lnTo>
                    <a:lnTo>
                      <a:pt x="54" y="19"/>
                    </a:lnTo>
                    <a:lnTo>
                      <a:pt x="55" y="17"/>
                    </a:lnTo>
                    <a:lnTo>
                      <a:pt x="57" y="16"/>
                    </a:lnTo>
                    <a:lnTo>
                      <a:pt x="57" y="16"/>
                    </a:lnTo>
                    <a:lnTo>
                      <a:pt x="68" y="16"/>
                    </a:lnTo>
                    <a:lnTo>
                      <a:pt x="78" y="16"/>
                    </a:lnTo>
                    <a:lnTo>
                      <a:pt x="89" y="16"/>
                    </a:lnTo>
                    <a:lnTo>
                      <a:pt x="100" y="16"/>
                    </a:lnTo>
                    <a:lnTo>
                      <a:pt x="111" y="16"/>
                    </a:lnTo>
                    <a:lnTo>
                      <a:pt x="121" y="16"/>
                    </a:lnTo>
                    <a:lnTo>
                      <a:pt x="132" y="16"/>
                    </a:lnTo>
                    <a:lnTo>
                      <a:pt x="143" y="16"/>
                    </a:lnTo>
                    <a:lnTo>
                      <a:pt x="144" y="14"/>
                    </a:lnTo>
                    <a:lnTo>
                      <a:pt x="144" y="11"/>
                    </a:lnTo>
                    <a:lnTo>
                      <a:pt x="144" y="10"/>
                    </a:lnTo>
                    <a:lnTo>
                      <a:pt x="143" y="5"/>
                    </a:lnTo>
                    <a:lnTo>
                      <a:pt x="141" y="2"/>
                    </a:lnTo>
                    <a:lnTo>
                      <a:pt x="141" y="2"/>
                    </a:lnTo>
                    <a:lnTo>
                      <a:pt x="141" y="0"/>
                    </a:lnTo>
                    <a:lnTo>
                      <a:pt x="141" y="0"/>
                    </a:lnTo>
                    <a:lnTo>
                      <a:pt x="141" y="0"/>
                    </a:lnTo>
                    <a:lnTo>
                      <a:pt x="146" y="0"/>
                    </a:lnTo>
                    <a:lnTo>
                      <a:pt x="150" y="2"/>
                    </a:lnTo>
                    <a:lnTo>
                      <a:pt x="155" y="2"/>
                    </a:lnTo>
                    <a:lnTo>
                      <a:pt x="155" y="2"/>
                    </a:lnTo>
                    <a:lnTo>
                      <a:pt x="155" y="2"/>
                    </a:lnTo>
                    <a:lnTo>
                      <a:pt x="155" y="4"/>
                    </a:lnTo>
                    <a:lnTo>
                      <a:pt x="156" y="4"/>
                    </a:lnTo>
                    <a:lnTo>
                      <a:pt x="156" y="5"/>
                    </a:lnTo>
                    <a:lnTo>
                      <a:pt x="156" y="5"/>
                    </a:lnTo>
                    <a:lnTo>
                      <a:pt x="160" y="4"/>
                    </a:lnTo>
                    <a:lnTo>
                      <a:pt x="160" y="4"/>
                    </a:lnTo>
                    <a:lnTo>
                      <a:pt x="163" y="4"/>
                    </a:lnTo>
                    <a:lnTo>
                      <a:pt x="166" y="4"/>
                    </a:lnTo>
                    <a:lnTo>
                      <a:pt x="170" y="4"/>
                    </a:lnTo>
                    <a:lnTo>
                      <a:pt x="176" y="4"/>
                    </a:lnTo>
                    <a:lnTo>
                      <a:pt x="183" y="4"/>
                    </a:lnTo>
                    <a:lnTo>
                      <a:pt x="190" y="4"/>
                    </a:lnTo>
                    <a:lnTo>
                      <a:pt x="196" y="4"/>
                    </a:lnTo>
                    <a:lnTo>
                      <a:pt x="204" y="4"/>
                    </a:lnTo>
                    <a:lnTo>
                      <a:pt x="210" y="4"/>
                    </a:lnTo>
                    <a:lnTo>
                      <a:pt x="218" y="4"/>
                    </a:lnTo>
                    <a:lnTo>
                      <a:pt x="222" y="4"/>
                    </a:lnTo>
                    <a:lnTo>
                      <a:pt x="227" y="4"/>
                    </a:lnTo>
                    <a:lnTo>
                      <a:pt x="232" y="4"/>
                    </a:lnTo>
                    <a:lnTo>
                      <a:pt x="233" y="4"/>
                    </a:lnTo>
                    <a:lnTo>
                      <a:pt x="235" y="4"/>
                    </a:lnTo>
                    <a:lnTo>
                      <a:pt x="238" y="4"/>
                    </a:lnTo>
                    <a:lnTo>
                      <a:pt x="239" y="4"/>
                    </a:lnTo>
                    <a:lnTo>
                      <a:pt x="241" y="4"/>
                    </a:lnTo>
                    <a:lnTo>
                      <a:pt x="242" y="4"/>
                    </a:lnTo>
                    <a:lnTo>
                      <a:pt x="247" y="4"/>
                    </a:lnTo>
                    <a:lnTo>
                      <a:pt x="250" y="4"/>
                    </a:lnTo>
                    <a:lnTo>
                      <a:pt x="259" y="5"/>
                    </a:lnTo>
                    <a:lnTo>
                      <a:pt x="268" y="5"/>
                    </a:lnTo>
                    <a:lnTo>
                      <a:pt x="281" y="5"/>
                    </a:lnTo>
                    <a:lnTo>
                      <a:pt x="296" y="7"/>
                    </a:lnTo>
                    <a:lnTo>
                      <a:pt x="308" y="7"/>
                    </a:lnTo>
                    <a:lnTo>
                      <a:pt x="328" y="5"/>
                    </a:lnTo>
                    <a:lnTo>
                      <a:pt x="343" y="7"/>
                    </a:lnTo>
                    <a:lnTo>
                      <a:pt x="359" y="7"/>
                    </a:lnTo>
                    <a:lnTo>
                      <a:pt x="372" y="8"/>
                    </a:lnTo>
                    <a:lnTo>
                      <a:pt x="386" y="8"/>
                    </a:lnTo>
                    <a:lnTo>
                      <a:pt x="397" y="8"/>
                    </a:lnTo>
                    <a:lnTo>
                      <a:pt x="405" y="8"/>
                    </a:lnTo>
                    <a:lnTo>
                      <a:pt x="411" y="8"/>
                    </a:lnTo>
                    <a:lnTo>
                      <a:pt x="412" y="8"/>
                    </a:lnTo>
                    <a:lnTo>
                      <a:pt x="415" y="10"/>
                    </a:lnTo>
                    <a:lnTo>
                      <a:pt x="417" y="8"/>
                    </a:lnTo>
                    <a:lnTo>
                      <a:pt x="418" y="8"/>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7" name="Freeform 399">
                <a:extLst>
                  <a:ext uri="{FF2B5EF4-FFF2-40B4-BE49-F238E27FC236}">
                    <a16:creationId xmlns:a16="http://schemas.microsoft.com/office/drawing/2014/main" id="{A5571343-023E-4EFF-9DD4-4A76C26C9EC1}"/>
                  </a:ext>
                </a:extLst>
              </p:cNvPr>
              <p:cNvSpPr>
                <a:spLocks noEditPoints="1"/>
              </p:cNvSpPr>
              <p:nvPr/>
            </p:nvSpPr>
            <p:spPr bwMode="auto">
              <a:xfrm>
                <a:off x="1863088" y="6069498"/>
                <a:ext cx="318623" cy="139547"/>
              </a:xfrm>
              <a:custGeom>
                <a:avLst/>
                <a:gdLst>
                  <a:gd name="T0" fmla="*/ 495 w 532"/>
                  <a:gd name="T1" fmla="*/ 181 h 233"/>
                  <a:gd name="T2" fmla="*/ 492 w 532"/>
                  <a:gd name="T3" fmla="*/ 175 h 233"/>
                  <a:gd name="T4" fmla="*/ 500 w 532"/>
                  <a:gd name="T5" fmla="*/ 171 h 233"/>
                  <a:gd name="T6" fmla="*/ 509 w 532"/>
                  <a:gd name="T7" fmla="*/ 152 h 233"/>
                  <a:gd name="T8" fmla="*/ 526 w 532"/>
                  <a:gd name="T9" fmla="*/ 122 h 233"/>
                  <a:gd name="T10" fmla="*/ 506 w 532"/>
                  <a:gd name="T11" fmla="*/ 145 h 233"/>
                  <a:gd name="T12" fmla="*/ 494 w 532"/>
                  <a:gd name="T13" fmla="*/ 165 h 233"/>
                  <a:gd name="T14" fmla="*/ 483 w 532"/>
                  <a:gd name="T15" fmla="*/ 175 h 233"/>
                  <a:gd name="T16" fmla="*/ 487 w 532"/>
                  <a:gd name="T17" fmla="*/ 156 h 233"/>
                  <a:gd name="T18" fmla="*/ 498 w 532"/>
                  <a:gd name="T19" fmla="*/ 136 h 233"/>
                  <a:gd name="T20" fmla="*/ 503 w 532"/>
                  <a:gd name="T21" fmla="*/ 124 h 233"/>
                  <a:gd name="T22" fmla="*/ 524 w 532"/>
                  <a:gd name="T23" fmla="*/ 116 h 233"/>
                  <a:gd name="T24" fmla="*/ 524 w 532"/>
                  <a:gd name="T25" fmla="*/ 124 h 233"/>
                  <a:gd name="T26" fmla="*/ 374 w 532"/>
                  <a:gd name="T27" fmla="*/ 11 h 233"/>
                  <a:gd name="T28" fmla="*/ 391 w 532"/>
                  <a:gd name="T29" fmla="*/ 27 h 233"/>
                  <a:gd name="T30" fmla="*/ 419 w 532"/>
                  <a:gd name="T31" fmla="*/ 47 h 233"/>
                  <a:gd name="T32" fmla="*/ 411 w 532"/>
                  <a:gd name="T33" fmla="*/ 64 h 233"/>
                  <a:gd name="T34" fmla="*/ 403 w 532"/>
                  <a:gd name="T35" fmla="*/ 75 h 233"/>
                  <a:gd name="T36" fmla="*/ 416 w 532"/>
                  <a:gd name="T37" fmla="*/ 87 h 233"/>
                  <a:gd name="T38" fmla="*/ 425 w 532"/>
                  <a:gd name="T39" fmla="*/ 99 h 233"/>
                  <a:gd name="T40" fmla="*/ 446 w 532"/>
                  <a:gd name="T41" fmla="*/ 109 h 233"/>
                  <a:gd name="T42" fmla="*/ 469 w 532"/>
                  <a:gd name="T43" fmla="*/ 127 h 233"/>
                  <a:gd name="T44" fmla="*/ 465 w 532"/>
                  <a:gd name="T45" fmla="*/ 142 h 233"/>
                  <a:gd name="T46" fmla="*/ 448 w 532"/>
                  <a:gd name="T47" fmla="*/ 136 h 233"/>
                  <a:gd name="T48" fmla="*/ 423 w 532"/>
                  <a:gd name="T49" fmla="*/ 109 h 233"/>
                  <a:gd name="T50" fmla="*/ 426 w 532"/>
                  <a:gd name="T51" fmla="*/ 112 h 233"/>
                  <a:gd name="T52" fmla="*/ 442 w 532"/>
                  <a:gd name="T53" fmla="*/ 136 h 233"/>
                  <a:gd name="T54" fmla="*/ 460 w 532"/>
                  <a:gd name="T55" fmla="*/ 153 h 233"/>
                  <a:gd name="T56" fmla="*/ 466 w 532"/>
                  <a:gd name="T57" fmla="*/ 171 h 233"/>
                  <a:gd name="T58" fmla="*/ 457 w 532"/>
                  <a:gd name="T59" fmla="*/ 171 h 233"/>
                  <a:gd name="T60" fmla="*/ 435 w 532"/>
                  <a:gd name="T61" fmla="*/ 155 h 233"/>
                  <a:gd name="T62" fmla="*/ 460 w 532"/>
                  <a:gd name="T63" fmla="*/ 181 h 233"/>
                  <a:gd name="T64" fmla="*/ 466 w 532"/>
                  <a:gd name="T65" fmla="*/ 196 h 233"/>
                  <a:gd name="T66" fmla="*/ 443 w 532"/>
                  <a:gd name="T67" fmla="*/ 178 h 233"/>
                  <a:gd name="T68" fmla="*/ 425 w 532"/>
                  <a:gd name="T69" fmla="*/ 176 h 233"/>
                  <a:gd name="T70" fmla="*/ 403 w 532"/>
                  <a:gd name="T71" fmla="*/ 170 h 233"/>
                  <a:gd name="T72" fmla="*/ 435 w 532"/>
                  <a:gd name="T73" fmla="*/ 181 h 233"/>
                  <a:gd name="T74" fmla="*/ 454 w 532"/>
                  <a:gd name="T75" fmla="*/ 204 h 233"/>
                  <a:gd name="T76" fmla="*/ 466 w 532"/>
                  <a:gd name="T77" fmla="*/ 204 h 233"/>
                  <a:gd name="T78" fmla="*/ 492 w 532"/>
                  <a:gd name="T79" fmla="*/ 230 h 233"/>
                  <a:gd name="T80" fmla="*/ 471 w 532"/>
                  <a:gd name="T81" fmla="*/ 231 h 233"/>
                  <a:gd name="T82" fmla="*/ 388 w 532"/>
                  <a:gd name="T83" fmla="*/ 233 h 233"/>
                  <a:gd name="T84" fmla="*/ 241 w 532"/>
                  <a:gd name="T85" fmla="*/ 233 h 233"/>
                  <a:gd name="T86" fmla="*/ 160 w 532"/>
                  <a:gd name="T87" fmla="*/ 230 h 233"/>
                  <a:gd name="T88" fmla="*/ 109 w 532"/>
                  <a:gd name="T89" fmla="*/ 228 h 233"/>
                  <a:gd name="T90" fmla="*/ 0 w 532"/>
                  <a:gd name="T91" fmla="*/ 228 h 233"/>
                  <a:gd name="T92" fmla="*/ 40 w 532"/>
                  <a:gd name="T93" fmla="*/ 208 h 233"/>
                  <a:gd name="T94" fmla="*/ 62 w 532"/>
                  <a:gd name="T95" fmla="*/ 187 h 233"/>
                  <a:gd name="T96" fmla="*/ 111 w 532"/>
                  <a:gd name="T97" fmla="*/ 161 h 233"/>
                  <a:gd name="T98" fmla="*/ 126 w 532"/>
                  <a:gd name="T99" fmla="*/ 179 h 233"/>
                  <a:gd name="T100" fmla="*/ 149 w 532"/>
                  <a:gd name="T101" fmla="*/ 173 h 233"/>
                  <a:gd name="T102" fmla="*/ 177 w 532"/>
                  <a:gd name="T103" fmla="*/ 165 h 233"/>
                  <a:gd name="T104" fmla="*/ 203 w 532"/>
                  <a:gd name="T105" fmla="*/ 161 h 233"/>
                  <a:gd name="T106" fmla="*/ 215 w 532"/>
                  <a:gd name="T107" fmla="*/ 142 h 233"/>
                  <a:gd name="T108" fmla="*/ 241 w 532"/>
                  <a:gd name="T109" fmla="*/ 99 h 233"/>
                  <a:gd name="T110" fmla="*/ 253 w 532"/>
                  <a:gd name="T111" fmla="*/ 72 h 233"/>
                  <a:gd name="T112" fmla="*/ 285 w 532"/>
                  <a:gd name="T113" fmla="*/ 67 h 233"/>
                  <a:gd name="T114" fmla="*/ 305 w 532"/>
                  <a:gd name="T115" fmla="*/ 50 h 233"/>
                  <a:gd name="T116" fmla="*/ 325 w 532"/>
                  <a:gd name="T117" fmla="*/ 30 h 233"/>
                  <a:gd name="T118" fmla="*/ 336 w 532"/>
                  <a:gd name="T119" fmla="*/ 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2" h="233">
                    <a:moveTo>
                      <a:pt x="491" y="231"/>
                    </a:moveTo>
                    <a:lnTo>
                      <a:pt x="489" y="231"/>
                    </a:lnTo>
                    <a:lnTo>
                      <a:pt x="487" y="231"/>
                    </a:lnTo>
                    <a:lnTo>
                      <a:pt x="489" y="230"/>
                    </a:lnTo>
                    <a:lnTo>
                      <a:pt x="491" y="231"/>
                    </a:lnTo>
                    <a:close/>
                    <a:moveTo>
                      <a:pt x="486" y="188"/>
                    </a:moveTo>
                    <a:lnTo>
                      <a:pt x="487" y="188"/>
                    </a:lnTo>
                    <a:lnTo>
                      <a:pt x="487" y="190"/>
                    </a:lnTo>
                    <a:lnTo>
                      <a:pt x="486" y="190"/>
                    </a:lnTo>
                    <a:lnTo>
                      <a:pt x="486" y="188"/>
                    </a:lnTo>
                    <a:close/>
                    <a:moveTo>
                      <a:pt x="497" y="178"/>
                    </a:moveTo>
                    <a:lnTo>
                      <a:pt x="497" y="176"/>
                    </a:lnTo>
                    <a:lnTo>
                      <a:pt x="497" y="175"/>
                    </a:lnTo>
                    <a:lnTo>
                      <a:pt x="497" y="176"/>
                    </a:lnTo>
                    <a:lnTo>
                      <a:pt x="497" y="178"/>
                    </a:lnTo>
                    <a:close/>
                    <a:moveTo>
                      <a:pt x="494" y="181"/>
                    </a:moveTo>
                    <a:lnTo>
                      <a:pt x="495" y="181"/>
                    </a:lnTo>
                    <a:lnTo>
                      <a:pt x="497" y="179"/>
                    </a:lnTo>
                    <a:lnTo>
                      <a:pt x="497" y="181"/>
                    </a:lnTo>
                    <a:lnTo>
                      <a:pt x="497" y="182"/>
                    </a:lnTo>
                    <a:lnTo>
                      <a:pt x="495" y="182"/>
                    </a:lnTo>
                    <a:lnTo>
                      <a:pt x="494" y="184"/>
                    </a:lnTo>
                    <a:lnTo>
                      <a:pt x="492" y="185"/>
                    </a:lnTo>
                    <a:lnTo>
                      <a:pt x="492" y="187"/>
                    </a:lnTo>
                    <a:lnTo>
                      <a:pt x="491" y="187"/>
                    </a:lnTo>
                    <a:lnTo>
                      <a:pt x="489" y="187"/>
                    </a:lnTo>
                    <a:lnTo>
                      <a:pt x="491" y="187"/>
                    </a:lnTo>
                    <a:lnTo>
                      <a:pt x="491" y="185"/>
                    </a:lnTo>
                    <a:lnTo>
                      <a:pt x="491" y="184"/>
                    </a:lnTo>
                    <a:lnTo>
                      <a:pt x="491" y="182"/>
                    </a:lnTo>
                    <a:lnTo>
                      <a:pt x="491" y="181"/>
                    </a:lnTo>
                    <a:lnTo>
                      <a:pt x="491" y="178"/>
                    </a:lnTo>
                    <a:lnTo>
                      <a:pt x="491" y="176"/>
                    </a:lnTo>
                    <a:lnTo>
                      <a:pt x="492" y="175"/>
                    </a:lnTo>
                    <a:lnTo>
                      <a:pt x="492" y="173"/>
                    </a:lnTo>
                    <a:lnTo>
                      <a:pt x="494" y="175"/>
                    </a:lnTo>
                    <a:lnTo>
                      <a:pt x="494" y="176"/>
                    </a:lnTo>
                    <a:lnTo>
                      <a:pt x="492" y="176"/>
                    </a:lnTo>
                    <a:lnTo>
                      <a:pt x="492" y="178"/>
                    </a:lnTo>
                    <a:lnTo>
                      <a:pt x="492" y="179"/>
                    </a:lnTo>
                    <a:lnTo>
                      <a:pt x="492" y="181"/>
                    </a:lnTo>
                    <a:lnTo>
                      <a:pt x="494" y="181"/>
                    </a:lnTo>
                    <a:close/>
                    <a:moveTo>
                      <a:pt x="500" y="173"/>
                    </a:moveTo>
                    <a:lnTo>
                      <a:pt x="498" y="173"/>
                    </a:lnTo>
                    <a:lnTo>
                      <a:pt x="498" y="171"/>
                    </a:lnTo>
                    <a:lnTo>
                      <a:pt x="500" y="171"/>
                    </a:lnTo>
                    <a:lnTo>
                      <a:pt x="500" y="170"/>
                    </a:lnTo>
                    <a:lnTo>
                      <a:pt x="501" y="170"/>
                    </a:lnTo>
                    <a:lnTo>
                      <a:pt x="501" y="168"/>
                    </a:lnTo>
                    <a:lnTo>
                      <a:pt x="501" y="170"/>
                    </a:lnTo>
                    <a:lnTo>
                      <a:pt x="500" y="171"/>
                    </a:lnTo>
                    <a:lnTo>
                      <a:pt x="500" y="173"/>
                    </a:lnTo>
                    <a:close/>
                    <a:moveTo>
                      <a:pt x="504" y="164"/>
                    </a:moveTo>
                    <a:lnTo>
                      <a:pt x="503" y="167"/>
                    </a:lnTo>
                    <a:lnTo>
                      <a:pt x="501" y="167"/>
                    </a:lnTo>
                    <a:lnTo>
                      <a:pt x="503" y="165"/>
                    </a:lnTo>
                    <a:lnTo>
                      <a:pt x="504" y="162"/>
                    </a:lnTo>
                    <a:lnTo>
                      <a:pt x="504" y="161"/>
                    </a:lnTo>
                    <a:lnTo>
                      <a:pt x="506" y="159"/>
                    </a:lnTo>
                    <a:lnTo>
                      <a:pt x="506" y="161"/>
                    </a:lnTo>
                    <a:lnTo>
                      <a:pt x="504" y="164"/>
                    </a:lnTo>
                    <a:close/>
                    <a:moveTo>
                      <a:pt x="506" y="158"/>
                    </a:moveTo>
                    <a:lnTo>
                      <a:pt x="506" y="159"/>
                    </a:lnTo>
                    <a:lnTo>
                      <a:pt x="504" y="158"/>
                    </a:lnTo>
                    <a:lnTo>
                      <a:pt x="506" y="156"/>
                    </a:lnTo>
                    <a:lnTo>
                      <a:pt x="507" y="155"/>
                    </a:lnTo>
                    <a:lnTo>
                      <a:pt x="507" y="152"/>
                    </a:lnTo>
                    <a:lnTo>
                      <a:pt x="509" y="152"/>
                    </a:lnTo>
                    <a:lnTo>
                      <a:pt x="509" y="150"/>
                    </a:lnTo>
                    <a:lnTo>
                      <a:pt x="509" y="152"/>
                    </a:lnTo>
                    <a:lnTo>
                      <a:pt x="507" y="156"/>
                    </a:lnTo>
                    <a:lnTo>
                      <a:pt x="506" y="158"/>
                    </a:lnTo>
                    <a:close/>
                    <a:moveTo>
                      <a:pt x="486" y="132"/>
                    </a:moveTo>
                    <a:lnTo>
                      <a:pt x="484" y="132"/>
                    </a:lnTo>
                    <a:lnTo>
                      <a:pt x="484" y="130"/>
                    </a:lnTo>
                    <a:lnTo>
                      <a:pt x="486" y="130"/>
                    </a:lnTo>
                    <a:lnTo>
                      <a:pt x="486" y="132"/>
                    </a:lnTo>
                    <a:close/>
                    <a:moveTo>
                      <a:pt x="523" y="124"/>
                    </a:moveTo>
                    <a:lnTo>
                      <a:pt x="521" y="124"/>
                    </a:lnTo>
                    <a:lnTo>
                      <a:pt x="523" y="124"/>
                    </a:lnTo>
                    <a:lnTo>
                      <a:pt x="523" y="122"/>
                    </a:lnTo>
                    <a:lnTo>
                      <a:pt x="524" y="122"/>
                    </a:lnTo>
                    <a:lnTo>
                      <a:pt x="524" y="121"/>
                    </a:lnTo>
                    <a:lnTo>
                      <a:pt x="526" y="121"/>
                    </a:lnTo>
                    <a:lnTo>
                      <a:pt x="526" y="122"/>
                    </a:lnTo>
                    <a:lnTo>
                      <a:pt x="524" y="122"/>
                    </a:lnTo>
                    <a:lnTo>
                      <a:pt x="524" y="124"/>
                    </a:lnTo>
                    <a:lnTo>
                      <a:pt x="523" y="124"/>
                    </a:lnTo>
                    <a:close/>
                    <a:moveTo>
                      <a:pt x="521" y="124"/>
                    </a:moveTo>
                    <a:lnTo>
                      <a:pt x="520" y="124"/>
                    </a:lnTo>
                    <a:lnTo>
                      <a:pt x="520" y="125"/>
                    </a:lnTo>
                    <a:lnTo>
                      <a:pt x="521" y="125"/>
                    </a:lnTo>
                    <a:lnTo>
                      <a:pt x="521" y="127"/>
                    </a:lnTo>
                    <a:lnTo>
                      <a:pt x="520" y="127"/>
                    </a:lnTo>
                    <a:lnTo>
                      <a:pt x="518" y="129"/>
                    </a:lnTo>
                    <a:lnTo>
                      <a:pt x="517" y="130"/>
                    </a:lnTo>
                    <a:lnTo>
                      <a:pt x="515" y="132"/>
                    </a:lnTo>
                    <a:lnTo>
                      <a:pt x="514" y="133"/>
                    </a:lnTo>
                    <a:lnTo>
                      <a:pt x="512" y="138"/>
                    </a:lnTo>
                    <a:lnTo>
                      <a:pt x="509" y="141"/>
                    </a:lnTo>
                    <a:lnTo>
                      <a:pt x="507" y="142"/>
                    </a:lnTo>
                    <a:lnTo>
                      <a:pt x="506" y="145"/>
                    </a:lnTo>
                    <a:lnTo>
                      <a:pt x="503" y="150"/>
                    </a:lnTo>
                    <a:lnTo>
                      <a:pt x="503" y="152"/>
                    </a:lnTo>
                    <a:lnTo>
                      <a:pt x="501" y="155"/>
                    </a:lnTo>
                    <a:lnTo>
                      <a:pt x="500" y="155"/>
                    </a:lnTo>
                    <a:lnTo>
                      <a:pt x="500" y="156"/>
                    </a:lnTo>
                    <a:lnTo>
                      <a:pt x="498" y="158"/>
                    </a:lnTo>
                    <a:lnTo>
                      <a:pt x="498" y="159"/>
                    </a:lnTo>
                    <a:lnTo>
                      <a:pt x="497" y="159"/>
                    </a:lnTo>
                    <a:lnTo>
                      <a:pt x="495" y="161"/>
                    </a:lnTo>
                    <a:lnTo>
                      <a:pt x="497" y="161"/>
                    </a:lnTo>
                    <a:lnTo>
                      <a:pt x="497" y="162"/>
                    </a:lnTo>
                    <a:lnTo>
                      <a:pt x="495" y="162"/>
                    </a:lnTo>
                    <a:lnTo>
                      <a:pt x="495" y="164"/>
                    </a:lnTo>
                    <a:lnTo>
                      <a:pt x="497" y="164"/>
                    </a:lnTo>
                    <a:lnTo>
                      <a:pt x="497" y="165"/>
                    </a:lnTo>
                    <a:lnTo>
                      <a:pt x="495" y="165"/>
                    </a:lnTo>
                    <a:lnTo>
                      <a:pt x="494" y="165"/>
                    </a:lnTo>
                    <a:lnTo>
                      <a:pt x="492" y="167"/>
                    </a:lnTo>
                    <a:lnTo>
                      <a:pt x="492" y="168"/>
                    </a:lnTo>
                    <a:lnTo>
                      <a:pt x="491" y="170"/>
                    </a:lnTo>
                    <a:lnTo>
                      <a:pt x="491" y="173"/>
                    </a:lnTo>
                    <a:lnTo>
                      <a:pt x="489" y="178"/>
                    </a:lnTo>
                    <a:lnTo>
                      <a:pt x="489" y="179"/>
                    </a:lnTo>
                    <a:lnTo>
                      <a:pt x="489" y="182"/>
                    </a:lnTo>
                    <a:lnTo>
                      <a:pt x="489" y="184"/>
                    </a:lnTo>
                    <a:lnTo>
                      <a:pt x="489" y="185"/>
                    </a:lnTo>
                    <a:lnTo>
                      <a:pt x="487" y="187"/>
                    </a:lnTo>
                    <a:lnTo>
                      <a:pt x="486" y="185"/>
                    </a:lnTo>
                    <a:lnTo>
                      <a:pt x="486" y="184"/>
                    </a:lnTo>
                    <a:lnTo>
                      <a:pt x="484" y="181"/>
                    </a:lnTo>
                    <a:lnTo>
                      <a:pt x="484" y="179"/>
                    </a:lnTo>
                    <a:lnTo>
                      <a:pt x="484" y="178"/>
                    </a:lnTo>
                    <a:lnTo>
                      <a:pt x="483" y="176"/>
                    </a:lnTo>
                    <a:lnTo>
                      <a:pt x="483" y="175"/>
                    </a:lnTo>
                    <a:lnTo>
                      <a:pt x="484" y="173"/>
                    </a:lnTo>
                    <a:lnTo>
                      <a:pt x="486" y="171"/>
                    </a:lnTo>
                    <a:lnTo>
                      <a:pt x="484" y="171"/>
                    </a:lnTo>
                    <a:lnTo>
                      <a:pt x="484" y="168"/>
                    </a:lnTo>
                    <a:lnTo>
                      <a:pt x="486" y="167"/>
                    </a:lnTo>
                    <a:lnTo>
                      <a:pt x="484" y="165"/>
                    </a:lnTo>
                    <a:lnTo>
                      <a:pt x="486" y="165"/>
                    </a:lnTo>
                    <a:lnTo>
                      <a:pt x="487" y="164"/>
                    </a:lnTo>
                    <a:lnTo>
                      <a:pt x="487" y="162"/>
                    </a:lnTo>
                    <a:lnTo>
                      <a:pt x="486" y="162"/>
                    </a:lnTo>
                    <a:lnTo>
                      <a:pt x="486" y="164"/>
                    </a:lnTo>
                    <a:lnTo>
                      <a:pt x="486" y="162"/>
                    </a:lnTo>
                    <a:lnTo>
                      <a:pt x="486" y="161"/>
                    </a:lnTo>
                    <a:lnTo>
                      <a:pt x="487" y="159"/>
                    </a:lnTo>
                    <a:lnTo>
                      <a:pt x="489" y="158"/>
                    </a:lnTo>
                    <a:lnTo>
                      <a:pt x="487" y="158"/>
                    </a:lnTo>
                    <a:lnTo>
                      <a:pt x="487" y="156"/>
                    </a:lnTo>
                    <a:lnTo>
                      <a:pt x="489" y="153"/>
                    </a:lnTo>
                    <a:lnTo>
                      <a:pt x="491" y="152"/>
                    </a:lnTo>
                    <a:lnTo>
                      <a:pt x="489" y="150"/>
                    </a:lnTo>
                    <a:lnTo>
                      <a:pt x="491" y="148"/>
                    </a:lnTo>
                    <a:lnTo>
                      <a:pt x="489" y="148"/>
                    </a:lnTo>
                    <a:lnTo>
                      <a:pt x="491" y="147"/>
                    </a:lnTo>
                    <a:lnTo>
                      <a:pt x="492" y="147"/>
                    </a:lnTo>
                    <a:lnTo>
                      <a:pt x="492" y="145"/>
                    </a:lnTo>
                    <a:lnTo>
                      <a:pt x="492" y="144"/>
                    </a:lnTo>
                    <a:lnTo>
                      <a:pt x="494" y="144"/>
                    </a:lnTo>
                    <a:lnTo>
                      <a:pt x="494" y="142"/>
                    </a:lnTo>
                    <a:lnTo>
                      <a:pt x="495" y="142"/>
                    </a:lnTo>
                    <a:lnTo>
                      <a:pt x="495" y="141"/>
                    </a:lnTo>
                    <a:lnTo>
                      <a:pt x="498" y="139"/>
                    </a:lnTo>
                    <a:lnTo>
                      <a:pt x="498" y="138"/>
                    </a:lnTo>
                    <a:lnTo>
                      <a:pt x="497" y="138"/>
                    </a:lnTo>
                    <a:lnTo>
                      <a:pt x="498" y="136"/>
                    </a:lnTo>
                    <a:lnTo>
                      <a:pt x="498" y="135"/>
                    </a:lnTo>
                    <a:lnTo>
                      <a:pt x="497" y="133"/>
                    </a:lnTo>
                    <a:lnTo>
                      <a:pt x="498" y="132"/>
                    </a:lnTo>
                    <a:lnTo>
                      <a:pt x="500" y="133"/>
                    </a:lnTo>
                    <a:lnTo>
                      <a:pt x="504" y="133"/>
                    </a:lnTo>
                    <a:lnTo>
                      <a:pt x="503" y="132"/>
                    </a:lnTo>
                    <a:lnTo>
                      <a:pt x="503" y="130"/>
                    </a:lnTo>
                    <a:lnTo>
                      <a:pt x="504" y="129"/>
                    </a:lnTo>
                    <a:lnTo>
                      <a:pt x="504" y="130"/>
                    </a:lnTo>
                    <a:lnTo>
                      <a:pt x="506" y="130"/>
                    </a:lnTo>
                    <a:lnTo>
                      <a:pt x="506" y="129"/>
                    </a:lnTo>
                    <a:lnTo>
                      <a:pt x="504" y="129"/>
                    </a:lnTo>
                    <a:lnTo>
                      <a:pt x="504" y="127"/>
                    </a:lnTo>
                    <a:lnTo>
                      <a:pt x="506" y="127"/>
                    </a:lnTo>
                    <a:lnTo>
                      <a:pt x="506" y="125"/>
                    </a:lnTo>
                    <a:lnTo>
                      <a:pt x="504" y="124"/>
                    </a:lnTo>
                    <a:lnTo>
                      <a:pt x="503" y="124"/>
                    </a:lnTo>
                    <a:lnTo>
                      <a:pt x="501" y="124"/>
                    </a:lnTo>
                    <a:lnTo>
                      <a:pt x="503" y="122"/>
                    </a:lnTo>
                    <a:lnTo>
                      <a:pt x="504" y="122"/>
                    </a:lnTo>
                    <a:lnTo>
                      <a:pt x="506" y="121"/>
                    </a:lnTo>
                    <a:lnTo>
                      <a:pt x="507" y="121"/>
                    </a:lnTo>
                    <a:lnTo>
                      <a:pt x="507" y="119"/>
                    </a:lnTo>
                    <a:lnTo>
                      <a:pt x="506" y="119"/>
                    </a:lnTo>
                    <a:lnTo>
                      <a:pt x="507" y="119"/>
                    </a:lnTo>
                    <a:lnTo>
                      <a:pt x="507" y="118"/>
                    </a:lnTo>
                    <a:lnTo>
                      <a:pt x="509" y="118"/>
                    </a:lnTo>
                    <a:lnTo>
                      <a:pt x="510" y="118"/>
                    </a:lnTo>
                    <a:lnTo>
                      <a:pt x="514" y="116"/>
                    </a:lnTo>
                    <a:lnTo>
                      <a:pt x="515" y="116"/>
                    </a:lnTo>
                    <a:lnTo>
                      <a:pt x="518" y="116"/>
                    </a:lnTo>
                    <a:lnTo>
                      <a:pt x="521" y="116"/>
                    </a:lnTo>
                    <a:lnTo>
                      <a:pt x="523" y="116"/>
                    </a:lnTo>
                    <a:lnTo>
                      <a:pt x="524" y="116"/>
                    </a:lnTo>
                    <a:lnTo>
                      <a:pt x="523" y="116"/>
                    </a:lnTo>
                    <a:lnTo>
                      <a:pt x="521" y="116"/>
                    </a:lnTo>
                    <a:lnTo>
                      <a:pt x="521" y="118"/>
                    </a:lnTo>
                    <a:lnTo>
                      <a:pt x="521" y="119"/>
                    </a:lnTo>
                    <a:lnTo>
                      <a:pt x="520" y="119"/>
                    </a:lnTo>
                    <a:lnTo>
                      <a:pt x="520" y="121"/>
                    </a:lnTo>
                    <a:lnTo>
                      <a:pt x="521" y="121"/>
                    </a:lnTo>
                    <a:lnTo>
                      <a:pt x="521" y="122"/>
                    </a:lnTo>
                    <a:lnTo>
                      <a:pt x="520" y="122"/>
                    </a:lnTo>
                    <a:lnTo>
                      <a:pt x="521" y="124"/>
                    </a:lnTo>
                    <a:close/>
                    <a:moveTo>
                      <a:pt x="526" y="127"/>
                    </a:moveTo>
                    <a:lnTo>
                      <a:pt x="524" y="129"/>
                    </a:lnTo>
                    <a:lnTo>
                      <a:pt x="523" y="127"/>
                    </a:lnTo>
                    <a:lnTo>
                      <a:pt x="524" y="127"/>
                    </a:lnTo>
                    <a:lnTo>
                      <a:pt x="526" y="125"/>
                    </a:lnTo>
                    <a:lnTo>
                      <a:pt x="524" y="125"/>
                    </a:lnTo>
                    <a:lnTo>
                      <a:pt x="524" y="124"/>
                    </a:lnTo>
                    <a:lnTo>
                      <a:pt x="526" y="124"/>
                    </a:lnTo>
                    <a:lnTo>
                      <a:pt x="527" y="122"/>
                    </a:lnTo>
                    <a:lnTo>
                      <a:pt x="527" y="121"/>
                    </a:lnTo>
                    <a:lnTo>
                      <a:pt x="529" y="119"/>
                    </a:lnTo>
                    <a:lnTo>
                      <a:pt x="529" y="118"/>
                    </a:lnTo>
                    <a:lnTo>
                      <a:pt x="530" y="116"/>
                    </a:lnTo>
                    <a:lnTo>
                      <a:pt x="530" y="115"/>
                    </a:lnTo>
                    <a:lnTo>
                      <a:pt x="532" y="115"/>
                    </a:lnTo>
                    <a:lnTo>
                      <a:pt x="527" y="124"/>
                    </a:lnTo>
                    <a:lnTo>
                      <a:pt x="527" y="125"/>
                    </a:lnTo>
                    <a:lnTo>
                      <a:pt x="526" y="127"/>
                    </a:lnTo>
                    <a:close/>
                    <a:moveTo>
                      <a:pt x="368" y="24"/>
                    </a:moveTo>
                    <a:lnTo>
                      <a:pt x="370" y="23"/>
                    </a:lnTo>
                    <a:lnTo>
                      <a:pt x="371" y="20"/>
                    </a:lnTo>
                    <a:lnTo>
                      <a:pt x="373" y="17"/>
                    </a:lnTo>
                    <a:lnTo>
                      <a:pt x="373" y="14"/>
                    </a:lnTo>
                    <a:lnTo>
                      <a:pt x="374" y="11"/>
                    </a:lnTo>
                    <a:lnTo>
                      <a:pt x="376" y="9"/>
                    </a:lnTo>
                    <a:lnTo>
                      <a:pt x="376" y="11"/>
                    </a:lnTo>
                    <a:lnTo>
                      <a:pt x="379" y="11"/>
                    </a:lnTo>
                    <a:lnTo>
                      <a:pt x="380" y="11"/>
                    </a:lnTo>
                    <a:lnTo>
                      <a:pt x="383" y="11"/>
                    </a:lnTo>
                    <a:lnTo>
                      <a:pt x="386" y="12"/>
                    </a:lnTo>
                    <a:lnTo>
                      <a:pt x="388" y="15"/>
                    </a:lnTo>
                    <a:lnTo>
                      <a:pt x="389" y="15"/>
                    </a:lnTo>
                    <a:lnTo>
                      <a:pt x="391" y="15"/>
                    </a:lnTo>
                    <a:lnTo>
                      <a:pt x="393" y="17"/>
                    </a:lnTo>
                    <a:lnTo>
                      <a:pt x="393" y="18"/>
                    </a:lnTo>
                    <a:lnTo>
                      <a:pt x="393" y="20"/>
                    </a:lnTo>
                    <a:lnTo>
                      <a:pt x="391" y="21"/>
                    </a:lnTo>
                    <a:lnTo>
                      <a:pt x="389" y="23"/>
                    </a:lnTo>
                    <a:lnTo>
                      <a:pt x="389" y="24"/>
                    </a:lnTo>
                    <a:lnTo>
                      <a:pt x="389" y="26"/>
                    </a:lnTo>
                    <a:lnTo>
                      <a:pt x="391" y="27"/>
                    </a:lnTo>
                    <a:lnTo>
                      <a:pt x="394" y="29"/>
                    </a:lnTo>
                    <a:lnTo>
                      <a:pt x="394" y="30"/>
                    </a:lnTo>
                    <a:lnTo>
                      <a:pt x="400" y="30"/>
                    </a:lnTo>
                    <a:lnTo>
                      <a:pt x="402" y="32"/>
                    </a:lnTo>
                    <a:lnTo>
                      <a:pt x="405" y="32"/>
                    </a:lnTo>
                    <a:lnTo>
                      <a:pt x="406" y="34"/>
                    </a:lnTo>
                    <a:lnTo>
                      <a:pt x="406" y="35"/>
                    </a:lnTo>
                    <a:lnTo>
                      <a:pt x="406" y="37"/>
                    </a:lnTo>
                    <a:lnTo>
                      <a:pt x="408" y="38"/>
                    </a:lnTo>
                    <a:lnTo>
                      <a:pt x="411" y="38"/>
                    </a:lnTo>
                    <a:lnTo>
                      <a:pt x="412" y="40"/>
                    </a:lnTo>
                    <a:lnTo>
                      <a:pt x="414" y="41"/>
                    </a:lnTo>
                    <a:lnTo>
                      <a:pt x="416" y="44"/>
                    </a:lnTo>
                    <a:lnTo>
                      <a:pt x="417" y="44"/>
                    </a:lnTo>
                    <a:lnTo>
                      <a:pt x="417" y="46"/>
                    </a:lnTo>
                    <a:lnTo>
                      <a:pt x="419" y="46"/>
                    </a:lnTo>
                    <a:lnTo>
                      <a:pt x="419" y="47"/>
                    </a:lnTo>
                    <a:lnTo>
                      <a:pt x="419" y="49"/>
                    </a:lnTo>
                    <a:lnTo>
                      <a:pt x="419" y="50"/>
                    </a:lnTo>
                    <a:lnTo>
                      <a:pt x="419" y="52"/>
                    </a:lnTo>
                    <a:lnTo>
                      <a:pt x="419" y="53"/>
                    </a:lnTo>
                    <a:lnTo>
                      <a:pt x="419" y="55"/>
                    </a:lnTo>
                    <a:lnTo>
                      <a:pt x="419" y="57"/>
                    </a:lnTo>
                    <a:lnTo>
                      <a:pt x="419" y="58"/>
                    </a:lnTo>
                    <a:lnTo>
                      <a:pt x="419" y="60"/>
                    </a:lnTo>
                    <a:lnTo>
                      <a:pt x="417" y="60"/>
                    </a:lnTo>
                    <a:lnTo>
                      <a:pt x="416" y="60"/>
                    </a:lnTo>
                    <a:lnTo>
                      <a:pt x="414" y="60"/>
                    </a:lnTo>
                    <a:lnTo>
                      <a:pt x="414" y="61"/>
                    </a:lnTo>
                    <a:lnTo>
                      <a:pt x="412" y="63"/>
                    </a:lnTo>
                    <a:lnTo>
                      <a:pt x="412" y="61"/>
                    </a:lnTo>
                    <a:lnTo>
                      <a:pt x="411" y="61"/>
                    </a:lnTo>
                    <a:lnTo>
                      <a:pt x="411" y="63"/>
                    </a:lnTo>
                    <a:lnTo>
                      <a:pt x="411" y="64"/>
                    </a:lnTo>
                    <a:lnTo>
                      <a:pt x="412" y="64"/>
                    </a:lnTo>
                    <a:lnTo>
                      <a:pt x="412" y="66"/>
                    </a:lnTo>
                    <a:lnTo>
                      <a:pt x="411" y="66"/>
                    </a:lnTo>
                    <a:lnTo>
                      <a:pt x="409" y="67"/>
                    </a:lnTo>
                    <a:lnTo>
                      <a:pt x="408" y="66"/>
                    </a:lnTo>
                    <a:lnTo>
                      <a:pt x="409" y="64"/>
                    </a:lnTo>
                    <a:lnTo>
                      <a:pt x="409" y="63"/>
                    </a:lnTo>
                    <a:lnTo>
                      <a:pt x="408" y="63"/>
                    </a:lnTo>
                    <a:lnTo>
                      <a:pt x="406" y="64"/>
                    </a:lnTo>
                    <a:lnTo>
                      <a:pt x="406" y="66"/>
                    </a:lnTo>
                    <a:lnTo>
                      <a:pt x="406" y="67"/>
                    </a:lnTo>
                    <a:lnTo>
                      <a:pt x="405" y="69"/>
                    </a:lnTo>
                    <a:lnTo>
                      <a:pt x="405" y="70"/>
                    </a:lnTo>
                    <a:lnTo>
                      <a:pt x="405" y="72"/>
                    </a:lnTo>
                    <a:lnTo>
                      <a:pt x="403" y="72"/>
                    </a:lnTo>
                    <a:lnTo>
                      <a:pt x="403" y="73"/>
                    </a:lnTo>
                    <a:lnTo>
                      <a:pt x="403" y="75"/>
                    </a:lnTo>
                    <a:lnTo>
                      <a:pt x="402" y="76"/>
                    </a:lnTo>
                    <a:lnTo>
                      <a:pt x="400" y="81"/>
                    </a:lnTo>
                    <a:lnTo>
                      <a:pt x="402" y="84"/>
                    </a:lnTo>
                    <a:lnTo>
                      <a:pt x="400" y="84"/>
                    </a:lnTo>
                    <a:lnTo>
                      <a:pt x="399" y="83"/>
                    </a:lnTo>
                    <a:lnTo>
                      <a:pt x="399" y="84"/>
                    </a:lnTo>
                    <a:lnTo>
                      <a:pt x="402" y="86"/>
                    </a:lnTo>
                    <a:lnTo>
                      <a:pt x="403" y="87"/>
                    </a:lnTo>
                    <a:lnTo>
                      <a:pt x="403" y="89"/>
                    </a:lnTo>
                    <a:lnTo>
                      <a:pt x="402" y="89"/>
                    </a:lnTo>
                    <a:lnTo>
                      <a:pt x="400" y="89"/>
                    </a:lnTo>
                    <a:lnTo>
                      <a:pt x="403" y="90"/>
                    </a:lnTo>
                    <a:lnTo>
                      <a:pt x="406" y="90"/>
                    </a:lnTo>
                    <a:lnTo>
                      <a:pt x="409" y="89"/>
                    </a:lnTo>
                    <a:lnTo>
                      <a:pt x="411" y="89"/>
                    </a:lnTo>
                    <a:lnTo>
                      <a:pt x="412" y="87"/>
                    </a:lnTo>
                    <a:lnTo>
                      <a:pt x="416" y="87"/>
                    </a:lnTo>
                    <a:lnTo>
                      <a:pt x="417" y="86"/>
                    </a:lnTo>
                    <a:lnTo>
                      <a:pt x="419" y="86"/>
                    </a:lnTo>
                    <a:lnTo>
                      <a:pt x="420" y="86"/>
                    </a:lnTo>
                    <a:lnTo>
                      <a:pt x="420" y="87"/>
                    </a:lnTo>
                    <a:lnTo>
                      <a:pt x="420" y="89"/>
                    </a:lnTo>
                    <a:lnTo>
                      <a:pt x="420" y="90"/>
                    </a:lnTo>
                    <a:lnTo>
                      <a:pt x="420" y="92"/>
                    </a:lnTo>
                    <a:lnTo>
                      <a:pt x="419" y="90"/>
                    </a:lnTo>
                    <a:lnTo>
                      <a:pt x="419" y="92"/>
                    </a:lnTo>
                    <a:lnTo>
                      <a:pt x="420" y="92"/>
                    </a:lnTo>
                    <a:lnTo>
                      <a:pt x="422" y="95"/>
                    </a:lnTo>
                    <a:lnTo>
                      <a:pt x="423" y="95"/>
                    </a:lnTo>
                    <a:lnTo>
                      <a:pt x="423" y="96"/>
                    </a:lnTo>
                    <a:lnTo>
                      <a:pt x="425" y="96"/>
                    </a:lnTo>
                    <a:lnTo>
                      <a:pt x="425" y="98"/>
                    </a:lnTo>
                    <a:lnTo>
                      <a:pt x="423" y="99"/>
                    </a:lnTo>
                    <a:lnTo>
                      <a:pt x="425" y="99"/>
                    </a:lnTo>
                    <a:lnTo>
                      <a:pt x="426" y="101"/>
                    </a:lnTo>
                    <a:lnTo>
                      <a:pt x="429" y="103"/>
                    </a:lnTo>
                    <a:lnTo>
                      <a:pt x="432" y="104"/>
                    </a:lnTo>
                    <a:lnTo>
                      <a:pt x="434" y="104"/>
                    </a:lnTo>
                    <a:lnTo>
                      <a:pt x="435" y="104"/>
                    </a:lnTo>
                    <a:lnTo>
                      <a:pt x="437" y="104"/>
                    </a:lnTo>
                    <a:lnTo>
                      <a:pt x="437" y="106"/>
                    </a:lnTo>
                    <a:lnTo>
                      <a:pt x="438" y="106"/>
                    </a:lnTo>
                    <a:lnTo>
                      <a:pt x="440" y="106"/>
                    </a:lnTo>
                    <a:lnTo>
                      <a:pt x="442" y="104"/>
                    </a:lnTo>
                    <a:lnTo>
                      <a:pt x="443" y="104"/>
                    </a:lnTo>
                    <a:lnTo>
                      <a:pt x="443" y="106"/>
                    </a:lnTo>
                    <a:lnTo>
                      <a:pt x="445" y="106"/>
                    </a:lnTo>
                    <a:lnTo>
                      <a:pt x="446" y="104"/>
                    </a:lnTo>
                    <a:lnTo>
                      <a:pt x="446" y="106"/>
                    </a:lnTo>
                    <a:lnTo>
                      <a:pt x="446" y="107"/>
                    </a:lnTo>
                    <a:lnTo>
                      <a:pt x="446" y="109"/>
                    </a:lnTo>
                    <a:lnTo>
                      <a:pt x="448" y="109"/>
                    </a:lnTo>
                    <a:lnTo>
                      <a:pt x="449" y="110"/>
                    </a:lnTo>
                    <a:lnTo>
                      <a:pt x="451" y="110"/>
                    </a:lnTo>
                    <a:lnTo>
                      <a:pt x="451" y="112"/>
                    </a:lnTo>
                    <a:lnTo>
                      <a:pt x="452" y="113"/>
                    </a:lnTo>
                    <a:lnTo>
                      <a:pt x="451" y="113"/>
                    </a:lnTo>
                    <a:lnTo>
                      <a:pt x="451" y="115"/>
                    </a:lnTo>
                    <a:lnTo>
                      <a:pt x="452" y="115"/>
                    </a:lnTo>
                    <a:lnTo>
                      <a:pt x="454" y="115"/>
                    </a:lnTo>
                    <a:lnTo>
                      <a:pt x="455" y="116"/>
                    </a:lnTo>
                    <a:lnTo>
                      <a:pt x="455" y="118"/>
                    </a:lnTo>
                    <a:lnTo>
                      <a:pt x="458" y="119"/>
                    </a:lnTo>
                    <a:lnTo>
                      <a:pt x="461" y="119"/>
                    </a:lnTo>
                    <a:lnTo>
                      <a:pt x="466" y="122"/>
                    </a:lnTo>
                    <a:lnTo>
                      <a:pt x="468" y="124"/>
                    </a:lnTo>
                    <a:lnTo>
                      <a:pt x="469" y="124"/>
                    </a:lnTo>
                    <a:lnTo>
                      <a:pt x="469" y="127"/>
                    </a:lnTo>
                    <a:lnTo>
                      <a:pt x="469" y="129"/>
                    </a:lnTo>
                    <a:lnTo>
                      <a:pt x="469" y="130"/>
                    </a:lnTo>
                    <a:lnTo>
                      <a:pt x="469" y="132"/>
                    </a:lnTo>
                    <a:lnTo>
                      <a:pt x="468" y="132"/>
                    </a:lnTo>
                    <a:lnTo>
                      <a:pt x="466" y="129"/>
                    </a:lnTo>
                    <a:lnTo>
                      <a:pt x="465" y="129"/>
                    </a:lnTo>
                    <a:lnTo>
                      <a:pt x="465" y="130"/>
                    </a:lnTo>
                    <a:lnTo>
                      <a:pt x="466" y="133"/>
                    </a:lnTo>
                    <a:lnTo>
                      <a:pt x="466" y="135"/>
                    </a:lnTo>
                    <a:lnTo>
                      <a:pt x="466" y="136"/>
                    </a:lnTo>
                    <a:lnTo>
                      <a:pt x="465" y="138"/>
                    </a:lnTo>
                    <a:lnTo>
                      <a:pt x="465" y="136"/>
                    </a:lnTo>
                    <a:lnTo>
                      <a:pt x="465" y="138"/>
                    </a:lnTo>
                    <a:lnTo>
                      <a:pt x="466" y="139"/>
                    </a:lnTo>
                    <a:lnTo>
                      <a:pt x="466" y="141"/>
                    </a:lnTo>
                    <a:lnTo>
                      <a:pt x="465" y="141"/>
                    </a:lnTo>
                    <a:lnTo>
                      <a:pt x="465" y="142"/>
                    </a:lnTo>
                    <a:lnTo>
                      <a:pt x="463" y="142"/>
                    </a:lnTo>
                    <a:lnTo>
                      <a:pt x="463" y="144"/>
                    </a:lnTo>
                    <a:lnTo>
                      <a:pt x="465" y="145"/>
                    </a:lnTo>
                    <a:lnTo>
                      <a:pt x="465" y="147"/>
                    </a:lnTo>
                    <a:lnTo>
                      <a:pt x="463" y="147"/>
                    </a:lnTo>
                    <a:lnTo>
                      <a:pt x="458" y="145"/>
                    </a:lnTo>
                    <a:lnTo>
                      <a:pt x="458" y="144"/>
                    </a:lnTo>
                    <a:lnTo>
                      <a:pt x="457" y="144"/>
                    </a:lnTo>
                    <a:lnTo>
                      <a:pt x="455" y="142"/>
                    </a:lnTo>
                    <a:lnTo>
                      <a:pt x="455" y="141"/>
                    </a:lnTo>
                    <a:lnTo>
                      <a:pt x="454" y="141"/>
                    </a:lnTo>
                    <a:lnTo>
                      <a:pt x="454" y="144"/>
                    </a:lnTo>
                    <a:lnTo>
                      <a:pt x="452" y="144"/>
                    </a:lnTo>
                    <a:lnTo>
                      <a:pt x="451" y="142"/>
                    </a:lnTo>
                    <a:lnTo>
                      <a:pt x="451" y="141"/>
                    </a:lnTo>
                    <a:lnTo>
                      <a:pt x="451" y="139"/>
                    </a:lnTo>
                    <a:lnTo>
                      <a:pt x="448" y="136"/>
                    </a:lnTo>
                    <a:lnTo>
                      <a:pt x="448" y="135"/>
                    </a:lnTo>
                    <a:lnTo>
                      <a:pt x="446" y="133"/>
                    </a:lnTo>
                    <a:lnTo>
                      <a:pt x="445" y="132"/>
                    </a:lnTo>
                    <a:lnTo>
                      <a:pt x="443" y="132"/>
                    </a:lnTo>
                    <a:lnTo>
                      <a:pt x="443" y="130"/>
                    </a:lnTo>
                    <a:lnTo>
                      <a:pt x="442" y="130"/>
                    </a:lnTo>
                    <a:lnTo>
                      <a:pt x="440" y="130"/>
                    </a:lnTo>
                    <a:lnTo>
                      <a:pt x="440" y="129"/>
                    </a:lnTo>
                    <a:lnTo>
                      <a:pt x="437" y="125"/>
                    </a:lnTo>
                    <a:lnTo>
                      <a:pt x="435" y="124"/>
                    </a:lnTo>
                    <a:lnTo>
                      <a:pt x="432" y="121"/>
                    </a:lnTo>
                    <a:lnTo>
                      <a:pt x="431" y="118"/>
                    </a:lnTo>
                    <a:lnTo>
                      <a:pt x="429" y="118"/>
                    </a:lnTo>
                    <a:lnTo>
                      <a:pt x="428" y="116"/>
                    </a:lnTo>
                    <a:lnTo>
                      <a:pt x="426" y="112"/>
                    </a:lnTo>
                    <a:lnTo>
                      <a:pt x="425" y="109"/>
                    </a:lnTo>
                    <a:lnTo>
                      <a:pt x="423" y="109"/>
                    </a:lnTo>
                    <a:lnTo>
                      <a:pt x="422" y="107"/>
                    </a:lnTo>
                    <a:lnTo>
                      <a:pt x="420" y="107"/>
                    </a:lnTo>
                    <a:lnTo>
                      <a:pt x="419" y="106"/>
                    </a:lnTo>
                    <a:lnTo>
                      <a:pt x="419" y="104"/>
                    </a:lnTo>
                    <a:lnTo>
                      <a:pt x="417" y="104"/>
                    </a:lnTo>
                    <a:lnTo>
                      <a:pt x="414" y="103"/>
                    </a:lnTo>
                    <a:lnTo>
                      <a:pt x="412" y="104"/>
                    </a:lnTo>
                    <a:lnTo>
                      <a:pt x="414" y="104"/>
                    </a:lnTo>
                    <a:lnTo>
                      <a:pt x="414" y="106"/>
                    </a:lnTo>
                    <a:lnTo>
                      <a:pt x="417" y="106"/>
                    </a:lnTo>
                    <a:lnTo>
                      <a:pt x="419" y="106"/>
                    </a:lnTo>
                    <a:lnTo>
                      <a:pt x="419" y="107"/>
                    </a:lnTo>
                    <a:lnTo>
                      <a:pt x="419" y="109"/>
                    </a:lnTo>
                    <a:lnTo>
                      <a:pt x="420" y="109"/>
                    </a:lnTo>
                    <a:lnTo>
                      <a:pt x="423" y="110"/>
                    </a:lnTo>
                    <a:lnTo>
                      <a:pt x="425" y="110"/>
                    </a:lnTo>
                    <a:lnTo>
                      <a:pt x="426" y="112"/>
                    </a:lnTo>
                    <a:lnTo>
                      <a:pt x="426" y="113"/>
                    </a:lnTo>
                    <a:lnTo>
                      <a:pt x="426" y="118"/>
                    </a:lnTo>
                    <a:lnTo>
                      <a:pt x="428" y="119"/>
                    </a:lnTo>
                    <a:lnTo>
                      <a:pt x="429" y="119"/>
                    </a:lnTo>
                    <a:lnTo>
                      <a:pt x="429" y="121"/>
                    </a:lnTo>
                    <a:lnTo>
                      <a:pt x="431" y="122"/>
                    </a:lnTo>
                    <a:lnTo>
                      <a:pt x="432" y="124"/>
                    </a:lnTo>
                    <a:lnTo>
                      <a:pt x="434" y="125"/>
                    </a:lnTo>
                    <a:lnTo>
                      <a:pt x="435" y="125"/>
                    </a:lnTo>
                    <a:lnTo>
                      <a:pt x="435" y="129"/>
                    </a:lnTo>
                    <a:lnTo>
                      <a:pt x="435" y="130"/>
                    </a:lnTo>
                    <a:lnTo>
                      <a:pt x="437" y="132"/>
                    </a:lnTo>
                    <a:lnTo>
                      <a:pt x="438" y="133"/>
                    </a:lnTo>
                    <a:lnTo>
                      <a:pt x="440" y="133"/>
                    </a:lnTo>
                    <a:lnTo>
                      <a:pt x="442" y="133"/>
                    </a:lnTo>
                    <a:lnTo>
                      <a:pt x="442" y="135"/>
                    </a:lnTo>
                    <a:lnTo>
                      <a:pt x="442" y="136"/>
                    </a:lnTo>
                    <a:lnTo>
                      <a:pt x="445" y="136"/>
                    </a:lnTo>
                    <a:lnTo>
                      <a:pt x="446" y="138"/>
                    </a:lnTo>
                    <a:lnTo>
                      <a:pt x="446" y="139"/>
                    </a:lnTo>
                    <a:lnTo>
                      <a:pt x="448" y="141"/>
                    </a:lnTo>
                    <a:lnTo>
                      <a:pt x="448" y="142"/>
                    </a:lnTo>
                    <a:lnTo>
                      <a:pt x="448" y="144"/>
                    </a:lnTo>
                    <a:lnTo>
                      <a:pt x="449" y="147"/>
                    </a:lnTo>
                    <a:lnTo>
                      <a:pt x="451" y="147"/>
                    </a:lnTo>
                    <a:lnTo>
                      <a:pt x="455" y="147"/>
                    </a:lnTo>
                    <a:lnTo>
                      <a:pt x="457" y="147"/>
                    </a:lnTo>
                    <a:lnTo>
                      <a:pt x="458" y="148"/>
                    </a:lnTo>
                    <a:lnTo>
                      <a:pt x="461" y="150"/>
                    </a:lnTo>
                    <a:lnTo>
                      <a:pt x="465" y="150"/>
                    </a:lnTo>
                    <a:lnTo>
                      <a:pt x="466" y="152"/>
                    </a:lnTo>
                    <a:lnTo>
                      <a:pt x="465" y="153"/>
                    </a:lnTo>
                    <a:lnTo>
                      <a:pt x="461" y="153"/>
                    </a:lnTo>
                    <a:lnTo>
                      <a:pt x="460" y="153"/>
                    </a:lnTo>
                    <a:lnTo>
                      <a:pt x="460" y="155"/>
                    </a:lnTo>
                    <a:lnTo>
                      <a:pt x="461" y="155"/>
                    </a:lnTo>
                    <a:lnTo>
                      <a:pt x="465" y="156"/>
                    </a:lnTo>
                    <a:lnTo>
                      <a:pt x="466" y="158"/>
                    </a:lnTo>
                    <a:lnTo>
                      <a:pt x="466" y="156"/>
                    </a:lnTo>
                    <a:lnTo>
                      <a:pt x="466" y="155"/>
                    </a:lnTo>
                    <a:lnTo>
                      <a:pt x="468" y="155"/>
                    </a:lnTo>
                    <a:lnTo>
                      <a:pt x="468" y="156"/>
                    </a:lnTo>
                    <a:lnTo>
                      <a:pt x="468" y="158"/>
                    </a:lnTo>
                    <a:lnTo>
                      <a:pt x="468" y="159"/>
                    </a:lnTo>
                    <a:lnTo>
                      <a:pt x="468" y="161"/>
                    </a:lnTo>
                    <a:lnTo>
                      <a:pt x="469" y="161"/>
                    </a:lnTo>
                    <a:lnTo>
                      <a:pt x="469" y="162"/>
                    </a:lnTo>
                    <a:lnTo>
                      <a:pt x="469" y="165"/>
                    </a:lnTo>
                    <a:lnTo>
                      <a:pt x="469" y="167"/>
                    </a:lnTo>
                    <a:lnTo>
                      <a:pt x="468" y="170"/>
                    </a:lnTo>
                    <a:lnTo>
                      <a:pt x="466" y="171"/>
                    </a:lnTo>
                    <a:lnTo>
                      <a:pt x="466" y="170"/>
                    </a:lnTo>
                    <a:lnTo>
                      <a:pt x="465" y="167"/>
                    </a:lnTo>
                    <a:lnTo>
                      <a:pt x="465" y="165"/>
                    </a:lnTo>
                    <a:lnTo>
                      <a:pt x="463" y="165"/>
                    </a:lnTo>
                    <a:lnTo>
                      <a:pt x="463" y="167"/>
                    </a:lnTo>
                    <a:lnTo>
                      <a:pt x="461" y="165"/>
                    </a:lnTo>
                    <a:lnTo>
                      <a:pt x="460" y="162"/>
                    </a:lnTo>
                    <a:lnTo>
                      <a:pt x="458" y="161"/>
                    </a:lnTo>
                    <a:lnTo>
                      <a:pt x="457" y="164"/>
                    </a:lnTo>
                    <a:lnTo>
                      <a:pt x="458" y="164"/>
                    </a:lnTo>
                    <a:lnTo>
                      <a:pt x="458" y="165"/>
                    </a:lnTo>
                    <a:lnTo>
                      <a:pt x="457" y="165"/>
                    </a:lnTo>
                    <a:lnTo>
                      <a:pt x="457" y="167"/>
                    </a:lnTo>
                    <a:lnTo>
                      <a:pt x="458" y="168"/>
                    </a:lnTo>
                    <a:lnTo>
                      <a:pt x="458" y="170"/>
                    </a:lnTo>
                    <a:lnTo>
                      <a:pt x="457" y="170"/>
                    </a:lnTo>
                    <a:lnTo>
                      <a:pt x="457" y="171"/>
                    </a:lnTo>
                    <a:lnTo>
                      <a:pt x="458" y="170"/>
                    </a:lnTo>
                    <a:lnTo>
                      <a:pt x="460" y="171"/>
                    </a:lnTo>
                    <a:lnTo>
                      <a:pt x="460" y="173"/>
                    </a:lnTo>
                    <a:lnTo>
                      <a:pt x="461" y="173"/>
                    </a:lnTo>
                    <a:lnTo>
                      <a:pt x="460" y="175"/>
                    </a:lnTo>
                    <a:lnTo>
                      <a:pt x="455" y="176"/>
                    </a:lnTo>
                    <a:lnTo>
                      <a:pt x="454" y="176"/>
                    </a:lnTo>
                    <a:lnTo>
                      <a:pt x="452" y="175"/>
                    </a:lnTo>
                    <a:lnTo>
                      <a:pt x="451" y="173"/>
                    </a:lnTo>
                    <a:lnTo>
                      <a:pt x="449" y="171"/>
                    </a:lnTo>
                    <a:lnTo>
                      <a:pt x="448" y="170"/>
                    </a:lnTo>
                    <a:lnTo>
                      <a:pt x="445" y="164"/>
                    </a:lnTo>
                    <a:lnTo>
                      <a:pt x="443" y="164"/>
                    </a:lnTo>
                    <a:lnTo>
                      <a:pt x="442" y="162"/>
                    </a:lnTo>
                    <a:lnTo>
                      <a:pt x="440" y="161"/>
                    </a:lnTo>
                    <a:lnTo>
                      <a:pt x="438" y="158"/>
                    </a:lnTo>
                    <a:lnTo>
                      <a:pt x="435" y="155"/>
                    </a:lnTo>
                    <a:lnTo>
                      <a:pt x="434" y="155"/>
                    </a:lnTo>
                    <a:lnTo>
                      <a:pt x="434" y="156"/>
                    </a:lnTo>
                    <a:lnTo>
                      <a:pt x="435" y="158"/>
                    </a:lnTo>
                    <a:lnTo>
                      <a:pt x="437" y="158"/>
                    </a:lnTo>
                    <a:lnTo>
                      <a:pt x="438" y="162"/>
                    </a:lnTo>
                    <a:lnTo>
                      <a:pt x="442" y="164"/>
                    </a:lnTo>
                    <a:lnTo>
                      <a:pt x="442" y="165"/>
                    </a:lnTo>
                    <a:lnTo>
                      <a:pt x="443" y="167"/>
                    </a:lnTo>
                    <a:lnTo>
                      <a:pt x="446" y="173"/>
                    </a:lnTo>
                    <a:lnTo>
                      <a:pt x="451" y="176"/>
                    </a:lnTo>
                    <a:lnTo>
                      <a:pt x="452" y="178"/>
                    </a:lnTo>
                    <a:lnTo>
                      <a:pt x="455" y="179"/>
                    </a:lnTo>
                    <a:lnTo>
                      <a:pt x="457" y="179"/>
                    </a:lnTo>
                    <a:lnTo>
                      <a:pt x="458" y="178"/>
                    </a:lnTo>
                    <a:lnTo>
                      <a:pt x="460" y="178"/>
                    </a:lnTo>
                    <a:lnTo>
                      <a:pt x="461" y="179"/>
                    </a:lnTo>
                    <a:lnTo>
                      <a:pt x="460" y="181"/>
                    </a:lnTo>
                    <a:lnTo>
                      <a:pt x="460" y="182"/>
                    </a:lnTo>
                    <a:lnTo>
                      <a:pt x="461" y="182"/>
                    </a:lnTo>
                    <a:lnTo>
                      <a:pt x="461" y="184"/>
                    </a:lnTo>
                    <a:lnTo>
                      <a:pt x="463" y="184"/>
                    </a:lnTo>
                    <a:lnTo>
                      <a:pt x="463" y="182"/>
                    </a:lnTo>
                    <a:lnTo>
                      <a:pt x="465" y="184"/>
                    </a:lnTo>
                    <a:lnTo>
                      <a:pt x="466" y="185"/>
                    </a:lnTo>
                    <a:lnTo>
                      <a:pt x="466" y="187"/>
                    </a:lnTo>
                    <a:lnTo>
                      <a:pt x="465" y="187"/>
                    </a:lnTo>
                    <a:lnTo>
                      <a:pt x="463" y="188"/>
                    </a:lnTo>
                    <a:lnTo>
                      <a:pt x="465" y="188"/>
                    </a:lnTo>
                    <a:lnTo>
                      <a:pt x="466" y="188"/>
                    </a:lnTo>
                    <a:lnTo>
                      <a:pt x="468" y="188"/>
                    </a:lnTo>
                    <a:lnTo>
                      <a:pt x="468" y="191"/>
                    </a:lnTo>
                    <a:lnTo>
                      <a:pt x="468" y="193"/>
                    </a:lnTo>
                    <a:lnTo>
                      <a:pt x="466" y="194"/>
                    </a:lnTo>
                    <a:lnTo>
                      <a:pt x="466" y="196"/>
                    </a:lnTo>
                    <a:lnTo>
                      <a:pt x="465" y="196"/>
                    </a:lnTo>
                    <a:lnTo>
                      <a:pt x="463" y="196"/>
                    </a:lnTo>
                    <a:lnTo>
                      <a:pt x="461" y="196"/>
                    </a:lnTo>
                    <a:lnTo>
                      <a:pt x="460" y="198"/>
                    </a:lnTo>
                    <a:lnTo>
                      <a:pt x="458" y="199"/>
                    </a:lnTo>
                    <a:lnTo>
                      <a:pt x="457" y="198"/>
                    </a:lnTo>
                    <a:lnTo>
                      <a:pt x="457" y="194"/>
                    </a:lnTo>
                    <a:lnTo>
                      <a:pt x="455" y="194"/>
                    </a:lnTo>
                    <a:lnTo>
                      <a:pt x="451" y="191"/>
                    </a:lnTo>
                    <a:lnTo>
                      <a:pt x="449" y="190"/>
                    </a:lnTo>
                    <a:lnTo>
                      <a:pt x="446" y="187"/>
                    </a:lnTo>
                    <a:lnTo>
                      <a:pt x="446" y="185"/>
                    </a:lnTo>
                    <a:lnTo>
                      <a:pt x="445" y="185"/>
                    </a:lnTo>
                    <a:lnTo>
                      <a:pt x="446" y="182"/>
                    </a:lnTo>
                    <a:lnTo>
                      <a:pt x="446" y="181"/>
                    </a:lnTo>
                    <a:lnTo>
                      <a:pt x="445" y="179"/>
                    </a:lnTo>
                    <a:lnTo>
                      <a:pt x="443" y="178"/>
                    </a:lnTo>
                    <a:lnTo>
                      <a:pt x="442" y="179"/>
                    </a:lnTo>
                    <a:lnTo>
                      <a:pt x="440" y="179"/>
                    </a:lnTo>
                    <a:lnTo>
                      <a:pt x="438" y="179"/>
                    </a:lnTo>
                    <a:lnTo>
                      <a:pt x="438" y="181"/>
                    </a:lnTo>
                    <a:lnTo>
                      <a:pt x="437" y="181"/>
                    </a:lnTo>
                    <a:lnTo>
                      <a:pt x="437" y="179"/>
                    </a:lnTo>
                    <a:lnTo>
                      <a:pt x="435" y="178"/>
                    </a:lnTo>
                    <a:lnTo>
                      <a:pt x="434" y="178"/>
                    </a:lnTo>
                    <a:lnTo>
                      <a:pt x="432" y="176"/>
                    </a:lnTo>
                    <a:lnTo>
                      <a:pt x="431" y="176"/>
                    </a:lnTo>
                    <a:lnTo>
                      <a:pt x="431" y="175"/>
                    </a:lnTo>
                    <a:lnTo>
                      <a:pt x="431" y="171"/>
                    </a:lnTo>
                    <a:lnTo>
                      <a:pt x="429" y="171"/>
                    </a:lnTo>
                    <a:lnTo>
                      <a:pt x="429" y="175"/>
                    </a:lnTo>
                    <a:lnTo>
                      <a:pt x="428" y="176"/>
                    </a:lnTo>
                    <a:lnTo>
                      <a:pt x="426" y="178"/>
                    </a:lnTo>
                    <a:lnTo>
                      <a:pt x="425" y="176"/>
                    </a:lnTo>
                    <a:lnTo>
                      <a:pt x="425" y="175"/>
                    </a:lnTo>
                    <a:lnTo>
                      <a:pt x="423" y="171"/>
                    </a:lnTo>
                    <a:lnTo>
                      <a:pt x="422" y="171"/>
                    </a:lnTo>
                    <a:lnTo>
                      <a:pt x="420" y="171"/>
                    </a:lnTo>
                    <a:lnTo>
                      <a:pt x="419" y="173"/>
                    </a:lnTo>
                    <a:lnTo>
                      <a:pt x="417" y="173"/>
                    </a:lnTo>
                    <a:lnTo>
                      <a:pt x="417" y="171"/>
                    </a:lnTo>
                    <a:lnTo>
                      <a:pt x="416" y="170"/>
                    </a:lnTo>
                    <a:lnTo>
                      <a:pt x="414" y="171"/>
                    </a:lnTo>
                    <a:lnTo>
                      <a:pt x="412" y="171"/>
                    </a:lnTo>
                    <a:lnTo>
                      <a:pt x="411" y="171"/>
                    </a:lnTo>
                    <a:lnTo>
                      <a:pt x="411" y="170"/>
                    </a:lnTo>
                    <a:lnTo>
                      <a:pt x="409" y="170"/>
                    </a:lnTo>
                    <a:lnTo>
                      <a:pt x="408" y="170"/>
                    </a:lnTo>
                    <a:lnTo>
                      <a:pt x="406" y="170"/>
                    </a:lnTo>
                    <a:lnTo>
                      <a:pt x="406" y="168"/>
                    </a:lnTo>
                    <a:lnTo>
                      <a:pt x="403" y="170"/>
                    </a:lnTo>
                    <a:lnTo>
                      <a:pt x="405" y="171"/>
                    </a:lnTo>
                    <a:lnTo>
                      <a:pt x="406" y="171"/>
                    </a:lnTo>
                    <a:lnTo>
                      <a:pt x="411" y="173"/>
                    </a:lnTo>
                    <a:lnTo>
                      <a:pt x="416" y="173"/>
                    </a:lnTo>
                    <a:lnTo>
                      <a:pt x="416" y="175"/>
                    </a:lnTo>
                    <a:lnTo>
                      <a:pt x="417" y="175"/>
                    </a:lnTo>
                    <a:lnTo>
                      <a:pt x="419" y="175"/>
                    </a:lnTo>
                    <a:lnTo>
                      <a:pt x="420" y="173"/>
                    </a:lnTo>
                    <a:lnTo>
                      <a:pt x="422" y="173"/>
                    </a:lnTo>
                    <a:lnTo>
                      <a:pt x="422" y="175"/>
                    </a:lnTo>
                    <a:lnTo>
                      <a:pt x="423" y="176"/>
                    </a:lnTo>
                    <a:lnTo>
                      <a:pt x="423" y="178"/>
                    </a:lnTo>
                    <a:lnTo>
                      <a:pt x="425" y="178"/>
                    </a:lnTo>
                    <a:lnTo>
                      <a:pt x="426" y="179"/>
                    </a:lnTo>
                    <a:lnTo>
                      <a:pt x="428" y="181"/>
                    </a:lnTo>
                    <a:lnTo>
                      <a:pt x="434" y="181"/>
                    </a:lnTo>
                    <a:lnTo>
                      <a:pt x="435" y="181"/>
                    </a:lnTo>
                    <a:lnTo>
                      <a:pt x="437" y="184"/>
                    </a:lnTo>
                    <a:lnTo>
                      <a:pt x="438" y="184"/>
                    </a:lnTo>
                    <a:lnTo>
                      <a:pt x="442" y="181"/>
                    </a:lnTo>
                    <a:lnTo>
                      <a:pt x="442" y="182"/>
                    </a:lnTo>
                    <a:lnTo>
                      <a:pt x="443" y="185"/>
                    </a:lnTo>
                    <a:lnTo>
                      <a:pt x="443" y="188"/>
                    </a:lnTo>
                    <a:lnTo>
                      <a:pt x="442" y="191"/>
                    </a:lnTo>
                    <a:lnTo>
                      <a:pt x="443" y="193"/>
                    </a:lnTo>
                    <a:lnTo>
                      <a:pt x="445" y="193"/>
                    </a:lnTo>
                    <a:lnTo>
                      <a:pt x="448" y="194"/>
                    </a:lnTo>
                    <a:lnTo>
                      <a:pt x="448" y="196"/>
                    </a:lnTo>
                    <a:lnTo>
                      <a:pt x="449" y="196"/>
                    </a:lnTo>
                    <a:lnTo>
                      <a:pt x="451" y="198"/>
                    </a:lnTo>
                    <a:lnTo>
                      <a:pt x="452" y="199"/>
                    </a:lnTo>
                    <a:lnTo>
                      <a:pt x="454" y="201"/>
                    </a:lnTo>
                    <a:lnTo>
                      <a:pt x="454" y="202"/>
                    </a:lnTo>
                    <a:lnTo>
                      <a:pt x="454" y="204"/>
                    </a:lnTo>
                    <a:lnTo>
                      <a:pt x="454" y="205"/>
                    </a:lnTo>
                    <a:lnTo>
                      <a:pt x="451" y="207"/>
                    </a:lnTo>
                    <a:lnTo>
                      <a:pt x="452" y="207"/>
                    </a:lnTo>
                    <a:lnTo>
                      <a:pt x="454" y="207"/>
                    </a:lnTo>
                    <a:lnTo>
                      <a:pt x="455" y="205"/>
                    </a:lnTo>
                    <a:lnTo>
                      <a:pt x="457" y="204"/>
                    </a:lnTo>
                    <a:lnTo>
                      <a:pt x="458" y="204"/>
                    </a:lnTo>
                    <a:lnTo>
                      <a:pt x="460" y="204"/>
                    </a:lnTo>
                    <a:lnTo>
                      <a:pt x="461" y="205"/>
                    </a:lnTo>
                    <a:lnTo>
                      <a:pt x="463" y="205"/>
                    </a:lnTo>
                    <a:lnTo>
                      <a:pt x="463" y="207"/>
                    </a:lnTo>
                    <a:lnTo>
                      <a:pt x="465" y="207"/>
                    </a:lnTo>
                    <a:lnTo>
                      <a:pt x="465" y="208"/>
                    </a:lnTo>
                    <a:lnTo>
                      <a:pt x="466" y="208"/>
                    </a:lnTo>
                    <a:lnTo>
                      <a:pt x="465" y="207"/>
                    </a:lnTo>
                    <a:lnTo>
                      <a:pt x="465" y="205"/>
                    </a:lnTo>
                    <a:lnTo>
                      <a:pt x="466" y="204"/>
                    </a:lnTo>
                    <a:lnTo>
                      <a:pt x="465" y="202"/>
                    </a:lnTo>
                    <a:lnTo>
                      <a:pt x="463" y="202"/>
                    </a:lnTo>
                    <a:lnTo>
                      <a:pt x="463" y="201"/>
                    </a:lnTo>
                    <a:lnTo>
                      <a:pt x="465" y="199"/>
                    </a:lnTo>
                    <a:lnTo>
                      <a:pt x="468" y="199"/>
                    </a:lnTo>
                    <a:lnTo>
                      <a:pt x="474" y="202"/>
                    </a:lnTo>
                    <a:lnTo>
                      <a:pt x="477" y="204"/>
                    </a:lnTo>
                    <a:lnTo>
                      <a:pt x="480" y="204"/>
                    </a:lnTo>
                    <a:lnTo>
                      <a:pt x="481" y="202"/>
                    </a:lnTo>
                    <a:lnTo>
                      <a:pt x="483" y="202"/>
                    </a:lnTo>
                    <a:lnTo>
                      <a:pt x="484" y="202"/>
                    </a:lnTo>
                    <a:lnTo>
                      <a:pt x="484" y="204"/>
                    </a:lnTo>
                    <a:lnTo>
                      <a:pt x="487" y="211"/>
                    </a:lnTo>
                    <a:lnTo>
                      <a:pt x="494" y="228"/>
                    </a:lnTo>
                    <a:lnTo>
                      <a:pt x="494" y="231"/>
                    </a:lnTo>
                    <a:lnTo>
                      <a:pt x="492" y="231"/>
                    </a:lnTo>
                    <a:lnTo>
                      <a:pt x="492" y="230"/>
                    </a:lnTo>
                    <a:lnTo>
                      <a:pt x="492" y="228"/>
                    </a:lnTo>
                    <a:lnTo>
                      <a:pt x="491" y="227"/>
                    </a:lnTo>
                    <a:lnTo>
                      <a:pt x="489" y="222"/>
                    </a:lnTo>
                    <a:lnTo>
                      <a:pt x="489" y="219"/>
                    </a:lnTo>
                    <a:lnTo>
                      <a:pt x="487" y="219"/>
                    </a:lnTo>
                    <a:lnTo>
                      <a:pt x="486" y="219"/>
                    </a:lnTo>
                    <a:lnTo>
                      <a:pt x="486" y="227"/>
                    </a:lnTo>
                    <a:lnTo>
                      <a:pt x="486" y="231"/>
                    </a:lnTo>
                    <a:lnTo>
                      <a:pt x="483" y="231"/>
                    </a:lnTo>
                    <a:lnTo>
                      <a:pt x="481" y="228"/>
                    </a:lnTo>
                    <a:lnTo>
                      <a:pt x="481" y="230"/>
                    </a:lnTo>
                    <a:lnTo>
                      <a:pt x="483" y="231"/>
                    </a:lnTo>
                    <a:lnTo>
                      <a:pt x="481" y="231"/>
                    </a:lnTo>
                    <a:lnTo>
                      <a:pt x="478" y="231"/>
                    </a:lnTo>
                    <a:lnTo>
                      <a:pt x="477" y="231"/>
                    </a:lnTo>
                    <a:lnTo>
                      <a:pt x="474" y="231"/>
                    </a:lnTo>
                    <a:lnTo>
                      <a:pt x="471" y="231"/>
                    </a:lnTo>
                    <a:lnTo>
                      <a:pt x="469" y="231"/>
                    </a:lnTo>
                    <a:lnTo>
                      <a:pt x="466" y="231"/>
                    </a:lnTo>
                    <a:lnTo>
                      <a:pt x="463" y="231"/>
                    </a:lnTo>
                    <a:lnTo>
                      <a:pt x="460" y="231"/>
                    </a:lnTo>
                    <a:lnTo>
                      <a:pt x="457" y="231"/>
                    </a:lnTo>
                    <a:lnTo>
                      <a:pt x="452" y="231"/>
                    </a:lnTo>
                    <a:lnTo>
                      <a:pt x="448" y="231"/>
                    </a:lnTo>
                    <a:lnTo>
                      <a:pt x="443" y="231"/>
                    </a:lnTo>
                    <a:lnTo>
                      <a:pt x="440" y="231"/>
                    </a:lnTo>
                    <a:lnTo>
                      <a:pt x="435" y="231"/>
                    </a:lnTo>
                    <a:lnTo>
                      <a:pt x="431" y="231"/>
                    </a:lnTo>
                    <a:lnTo>
                      <a:pt x="426" y="231"/>
                    </a:lnTo>
                    <a:lnTo>
                      <a:pt x="419" y="231"/>
                    </a:lnTo>
                    <a:lnTo>
                      <a:pt x="411" y="231"/>
                    </a:lnTo>
                    <a:lnTo>
                      <a:pt x="403" y="231"/>
                    </a:lnTo>
                    <a:lnTo>
                      <a:pt x="396" y="233"/>
                    </a:lnTo>
                    <a:lnTo>
                      <a:pt x="388" y="233"/>
                    </a:lnTo>
                    <a:lnTo>
                      <a:pt x="380" y="233"/>
                    </a:lnTo>
                    <a:lnTo>
                      <a:pt x="373" y="233"/>
                    </a:lnTo>
                    <a:lnTo>
                      <a:pt x="365" y="233"/>
                    </a:lnTo>
                    <a:lnTo>
                      <a:pt x="354" y="233"/>
                    </a:lnTo>
                    <a:lnTo>
                      <a:pt x="345" y="233"/>
                    </a:lnTo>
                    <a:lnTo>
                      <a:pt x="336" y="233"/>
                    </a:lnTo>
                    <a:lnTo>
                      <a:pt x="325" y="233"/>
                    </a:lnTo>
                    <a:lnTo>
                      <a:pt x="316" y="233"/>
                    </a:lnTo>
                    <a:lnTo>
                      <a:pt x="307" y="233"/>
                    </a:lnTo>
                    <a:lnTo>
                      <a:pt x="296" y="233"/>
                    </a:lnTo>
                    <a:lnTo>
                      <a:pt x="287" y="233"/>
                    </a:lnTo>
                    <a:lnTo>
                      <a:pt x="279" y="233"/>
                    </a:lnTo>
                    <a:lnTo>
                      <a:pt x="272" y="233"/>
                    </a:lnTo>
                    <a:lnTo>
                      <a:pt x="264" y="233"/>
                    </a:lnTo>
                    <a:lnTo>
                      <a:pt x="256" y="233"/>
                    </a:lnTo>
                    <a:lnTo>
                      <a:pt x="249" y="233"/>
                    </a:lnTo>
                    <a:lnTo>
                      <a:pt x="241" y="233"/>
                    </a:lnTo>
                    <a:lnTo>
                      <a:pt x="235" y="233"/>
                    </a:lnTo>
                    <a:lnTo>
                      <a:pt x="227" y="233"/>
                    </a:lnTo>
                    <a:lnTo>
                      <a:pt x="223" y="233"/>
                    </a:lnTo>
                    <a:lnTo>
                      <a:pt x="218" y="233"/>
                    </a:lnTo>
                    <a:lnTo>
                      <a:pt x="213" y="231"/>
                    </a:lnTo>
                    <a:lnTo>
                      <a:pt x="209" y="231"/>
                    </a:lnTo>
                    <a:lnTo>
                      <a:pt x="204" y="231"/>
                    </a:lnTo>
                    <a:lnTo>
                      <a:pt x="200" y="231"/>
                    </a:lnTo>
                    <a:lnTo>
                      <a:pt x="195" y="231"/>
                    </a:lnTo>
                    <a:lnTo>
                      <a:pt x="190" y="231"/>
                    </a:lnTo>
                    <a:lnTo>
                      <a:pt x="186" y="231"/>
                    </a:lnTo>
                    <a:lnTo>
                      <a:pt x="181" y="231"/>
                    </a:lnTo>
                    <a:lnTo>
                      <a:pt x="177" y="231"/>
                    </a:lnTo>
                    <a:lnTo>
                      <a:pt x="172" y="231"/>
                    </a:lnTo>
                    <a:lnTo>
                      <a:pt x="167" y="230"/>
                    </a:lnTo>
                    <a:lnTo>
                      <a:pt x="164" y="230"/>
                    </a:lnTo>
                    <a:lnTo>
                      <a:pt x="160" y="230"/>
                    </a:lnTo>
                    <a:lnTo>
                      <a:pt x="155" y="230"/>
                    </a:lnTo>
                    <a:lnTo>
                      <a:pt x="152" y="230"/>
                    </a:lnTo>
                    <a:lnTo>
                      <a:pt x="149" y="230"/>
                    </a:lnTo>
                    <a:lnTo>
                      <a:pt x="146" y="230"/>
                    </a:lnTo>
                    <a:lnTo>
                      <a:pt x="143" y="230"/>
                    </a:lnTo>
                    <a:lnTo>
                      <a:pt x="140" y="230"/>
                    </a:lnTo>
                    <a:lnTo>
                      <a:pt x="137" y="228"/>
                    </a:lnTo>
                    <a:lnTo>
                      <a:pt x="134" y="228"/>
                    </a:lnTo>
                    <a:lnTo>
                      <a:pt x="131" y="228"/>
                    </a:lnTo>
                    <a:lnTo>
                      <a:pt x="129" y="228"/>
                    </a:lnTo>
                    <a:lnTo>
                      <a:pt x="128" y="228"/>
                    </a:lnTo>
                    <a:lnTo>
                      <a:pt x="128" y="227"/>
                    </a:lnTo>
                    <a:lnTo>
                      <a:pt x="121" y="227"/>
                    </a:lnTo>
                    <a:lnTo>
                      <a:pt x="117" y="227"/>
                    </a:lnTo>
                    <a:lnTo>
                      <a:pt x="112" y="227"/>
                    </a:lnTo>
                    <a:lnTo>
                      <a:pt x="111" y="227"/>
                    </a:lnTo>
                    <a:lnTo>
                      <a:pt x="109" y="228"/>
                    </a:lnTo>
                    <a:lnTo>
                      <a:pt x="106" y="228"/>
                    </a:lnTo>
                    <a:lnTo>
                      <a:pt x="100" y="228"/>
                    </a:lnTo>
                    <a:lnTo>
                      <a:pt x="92" y="228"/>
                    </a:lnTo>
                    <a:lnTo>
                      <a:pt x="86" y="228"/>
                    </a:lnTo>
                    <a:lnTo>
                      <a:pt x="80" y="228"/>
                    </a:lnTo>
                    <a:lnTo>
                      <a:pt x="74" y="228"/>
                    </a:lnTo>
                    <a:lnTo>
                      <a:pt x="66" y="228"/>
                    </a:lnTo>
                    <a:lnTo>
                      <a:pt x="60" y="228"/>
                    </a:lnTo>
                    <a:lnTo>
                      <a:pt x="54" y="228"/>
                    </a:lnTo>
                    <a:lnTo>
                      <a:pt x="46" y="228"/>
                    </a:lnTo>
                    <a:lnTo>
                      <a:pt x="40" y="228"/>
                    </a:lnTo>
                    <a:lnTo>
                      <a:pt x="34" y="228"/>
                    </a:lnTo>
                    <a:lnTo>
                      <a:pt x="28" y="228"/>
                    </a:lnTo>
                    <a:lnTo>
                      <a:pt x="20" y="228"/>
                    </a:lnTo>
                    <a:lnTo>
                      <a:pt x="14" y="228"/>
                    </a:lnTo>
                    <a:lnTo>
                      <a:pt x="8" y="228"/>
                    </a:lnTo>
                    <a:lnTo>
                      <a:pt x="0" y="228"/>
                    </a:lnTo>
                    <a:lnTo>
                      <a:pt x="3" y="225"/>
                    </a:lnTo>
                    <a:lnTo>
                      <a:pt x="5" y="225"/>
                    </a:lnTo>
                    <a:lnTo>
                      <a:pt x="11" y="222"/>
                    </a:lnTo>
                    <a:lnTo>
                      <a:pt x="17" y="222"/>
                    </a:lnTo>
                    <a:lnTo>
                      <a:pt x="19" y="222"/>
                    </a:lnTo>
                    <a:lnTo>
                      <a:pt x="19" y="220"/>
                    </a:lnTo>
                    <a:lnTo>
                      <a:pt x="22" y="219"/>
                    </a:lnTo>
                    <a:lnTo>
                      <a:pt x="28" y="217"/>
                    </a:lnTo>
                    <a:lnTo>
                      <a:pt x="34" y="216"/>
                    </a:lnTo>
                    <a:lnTo>
                      <a:pt x="36" y="216"/>
                    </a:lnTo>
                    <a:lnTo>
                      <a:pt x="36" y="214"/>
                    </a:lnTo>
                    <a:lnTo>
                      <a:pt x="36" y="213"/>
                    </a:lnTo>
                    <a:lnTo>
                      <a:pt x="37" y="213"/>
                    </a:lnTo>
                    <a:lnTo>
                      <a:pt x="37" y="211"/>
                    </a:lnTo>
                    <a:lnTo>
                      <a:pt x="39" y="210"/>
                    </a:lnTo>
                    <a:lnTo>
                      <a:pt x="39" y="208"/>
                    </a:lnTo>
                    <a:lnTo>
                      <a:pt x="40" y="208"/>
                    </a:lnTo>
                    <a:lnTo>
                      <a:pt x="43" y="208"/>
                    </a:lnTo>
                    <a:lnTo>
                      <a:pt x="46" y="207"/>
                    </a:lnTo>
                    <a:lnTo>
                      <a:pt x="51" y="205"/>
                    </a:lnTo>
                    <a:lnTo>
                      <a:pt x="51" y="204"/>
                    </a:lnTo>
                    <a:lnTo>
                      <a:pt x="52" y="204"/>
                    </a:lnTo>
                    <a:lnTo>
                      <a:pt x="52" y="202"/>
                    </a:lnTo>
                    <a:lnTo>
                      <a:pt x="52" y="201"/>
                    </a:lnTo>
                    <a:lnTo>
                      <a:pt x="52" y="199"/>
                    </a:lnTo>
                    <a:lnTo>
                      <a:pt x="52" y="198"/>
                    </a:lnTo>
                    <a:lnTo>
                      <a:pt x="54" y="198"/>
                    </a:lnTo>
                    <a:lnTo>
                      <a:pt x="56" y="196"/>
                    </a:lnTo>
                    <a:lnTo>
                      <a:pt x="60" y="193"/>
                    </a:lnTo>
                    <a:lnTo>
                      <a:pt x="62" y="193"/>
                    </a:lnTo>
                    <a:lnTo>
                      <a:pt x="62" y="191"/>
                    </a:lnTo>
                    <a:lnTo>
                      <a:pt x="62" y="190"/>
                    </a:lnTo>
                    <a:lnTo>
                      <a:pt x="62" y="188"/>
                    </a:lnTo>
                    <a:lnTo>
                      <a:pt x="62" y="187"/>
                    </a:lnTo>
                    <a:lnTo>
                      <a:pt x="63" y="185"/>
                    </a:lnTo>
                    <a:lnTo>
                      <a:pt x="66" y="184"/>
                    </a:lnTo>
                    <a:lnTo>
                      <a:pt x="72" y="181"/>
                    </a:lnTo>
                    <a:lnTo>
                      <a:pt x="79" y="178"/>
                    </a:lnTo>
                    <a:lnTo>
                      <a:pt x="83" y="176"/>
                    </a:lnTo>
                    <a:lnTo>
                      <a:pt x="85" y="175"/>
                    </a:lnTo>
                    <a:lnTo>
                      <a:pt x="89" y="170"/>
                    </a:lnTo>
                    <a:lnTo>
                      <a:pt x="95" y="164"/>
                    </a:lnTo>
                    <a:lnTo>
                      <a:pt x="100" y="161"/>
                    </a:lnTo>
                    <a:lnTo>
                      <a:pt x="105" y="156"/>
                    </a:lnTo>
                    <a:lnTo>
                      <a:pt x="109" y="153"/>
                    </a:lnTo>
                    <a:lnTo>
                      <a:pt x="109" y="155"/>
                    </a:lnTo>
                    <a:lnTo>
                      <a:pt x="109" y="156"/>
                    </a:lnTo>
                    <a:lnTo>
                      <a:pt x="108" y="158"/>
                    </a:lnTo>
                    <a:lnTo>
                      <a:pt x="108" y="159"/>
                    </a:lnTo>
                    <a:lnTo>
                      <a:pt x="109" y="161"/>
                    </a:lnTo>
                    <a:lnTo>
                      <a:pt x="111" y="161"/>
                    </a:lnTo>
                    <a:lnTo>
                      <a:pt x="111" y="162"/>
                    </a:lnTo>
                    <a:lnTo>
                      <a:pt x="111" y="164"/>
                    </a:lnTo>
                    <a:lnTo>
                      <a:pt x="111" y="165"/>
                    </a:lnTo>
                    <a:lnTo>
                      <a:pt x="111" y="167"/>
                    </a:lnTo>
                    <a:lnTo>
                      <a:pt x="114" y="170"/>
                    </a:lnTo>
                    <a:lnTo>
                      <a:pt x="115" y="170"/>
                    </a:lnTo>
                    <a:lnTo>
                      <a:pt x="115" y="171"/>
                    </a:lnTo>
                    <a:lnTo>
                      <a:pt x="115" y="173"/>
                    </a:lnTo>
                    <a:lnTo>
                      <a:pt x="117" y="173"/>
                    </a:lnTo>
                    <a:lnTo>
                      <a:pt x="118" y="173"/>
                    </a:lnTo>
                    <a:lnTo>
                      <a:pt x="118" y="175"/>
                    </a:lnTo>
                    <a:lnTo>
                      <a:pt x="120" y="175"/>
                    </a:lnTo>
                    <a:lnTo>
                      <a:pt x="121" y="175"/>
                    </a:lnTo>
                    <a:lnTo>
                      <a:pt x="123" y="175"/>
                    </a:lnTo>
                    <a:lnTo>
                      <a:pt x="123" y="176"/>
                    </a:lnTo>
                    <a:lnTo>
                      <a:pt x="124" y="178"/>
                    </a:lnTo>
                    <a:lnTo>
                      <a:pt x="126" y="179"/>
                    </a:lnTo>
                    <a:lnTo>
                      <a:pt x="128" y="179"/>
                    </a:lnTo>
                    <a:lnTo>
                      <a:pt x="129" y="179"/>
                    </a:lnTo>
                    <a:lnTo>
                      <a:pt x="132" y="181"/>
                    </a:lnTo>
                    <a:lnTo>
                      <a:pt x="134" y="181"/>
                    </a:lnTo>
                    <a:lnTo>
                      <a:pt x="134" y="179"/>
                    </a:lnTo>
                    <a:lnTo>
                      <a:pt x="135" y="179"/>
                    </a:lnTo>
                    <a:lnTo>
                      <a:pt x="138" y="176"/>
                    </a:lnTo>
                    <a:lnTo>
                      <a:pt x="140" y="176"/>
                    </a:lnTo>
                    <a:lnTo>
                      <a:pt x="140" y="175"/>
                    </a:lnTo>
                    <a:lnTo>
                      <a:pt x="143" y="175"/>
                    </a:lnTo>
                    <a:lnTo>
                      <a:pt x="144" y="173"/>
                    </a:lnTo>
                    <a:lnTo>
                      <a:pt x="144" y="171"/>
                    </a:lnTo>
                    <a:lnTo>
                      <a:pt x="146" y="171"/>
                    </a:lnTo>
                    <a:lnTo>
                      <a:pt x="146" y="170"/>
                    </a:lnTo>
                    <a:lnTo>
                      <a:pt x="147" y="170"/>
                    </a:lnTo>
                    <a:lnTo>
                      <a:pt x="149" y="170"/>
                    </a:lnTo>
                    <a:lnTo>
                      <a:pt x="149" y="173"/>
                    </a:lnTo>
                    <a:lnTo>
                      <a:pt x="151" y="173"/>
                    </a:lnTo>
                    <a:lnTo>
                      <a:pt x="154" y="175"/>
                    </a:lnTo>
                    <a:lnTo>
                      <a:pt x="154" y="176"/>
                    </a:lnTo>
                    <a:lnTo>
                      <a:pt x="155" y="176"/>
                    </a:lnTo>
                    <a:lnTo>
                      <a:pt x="155" y="178"/>
                    </a:lnTo>
                    <a:lnTo>
                      <a:pt x="155" y="176"/>
                    </a:lnTo>
                    <a:lnTo>
                      <a:pt x="161" y="175"/>
                    </a:lnTo>
                    <a:lnTo>
                      <a:pt x="167" y="173"/>
                    </a:lnTo>
                    <a:lnTo>
                      <a:pt x="170" y="173"/>
                    </a:lnTo>
                    <a:lnTo>
                      <a:pt x="170" y="171"/>
                    </a:lnTo>
                    <a:lnTo>
                      <a:pt x="170" y="173"/>
                    </a:lnTo>
                    <a:lnTo>
                      <a:pt x="172" y="173"/>
                    </a:lnTo>
                    <a:lnTo>
                      <a:pt x="177" y="170"/>
                    </a:lnTo>
                    <a:lnTo>
                      <a:pt x="178" y="170"/>
                    </a:lnTo>
                    <a:lnTo>
                      <a:pt x="178" y="168"/>
                    </a:lnTo>
                    <a:lnTo>
                      <a:pt x="177" y="167"/>
                    </a:lnTo>
                    <a:lnTo>
                      <a:pt x="177" y="165"/>
                    </a:lnTo>
                    <a:lnTo>
                      <a:pt x="177" y="164"/>
                    </a:lnTo>
                    <a:lnTo>
                      <a:pt x="178" y="164"/>
                    </a:lnTo>
                    <a:lnTo>
                      <a:pt x="178" y="162"/>
                    </a:lnTo>
                    <a:lnTo>
                      <a:pt x="180" y="162"/>
                    </a:lnTo>
                    <a:lnTo>
                      <a:pt x="181" y="164"/>
                    </a:lnTo>
                    <a:lnTo>
                      <a:pt x="183" y="164"/>
                    </a:lnTo>
                    <a:lnTo>
                      <a:pt x="183" y="165"/>
                    </a:lnTo>
                    <a:lnTo>
                      <a:pt x="184" y="165"/>
                    </a:lnTo>
                    <a:lnTo>
                      <a:pt x="186" y="165"/>
                    </a:lnTo>
                    <a:lnTo>
                      <a:pt x="189" y="164"/>
                    </a:lnTo>
                    <a:lnTo>
                      <a:pt x="192" y="162"/>
                    </a:lnTo>
                    <a:lnTo>
                      <a:pt x="195" y="161"/>
                    </a:lnTo>
                    <a:lnTo>
                      <a:pt x="198" y="159"/>
                    </a:lnTo>
                    <a:lnTo>
                      <a:pt x="200" y="159"/>
                    </a:lnTo>
                    <a:lnTo>
                      <a:pt x="201" y="159"/>
                    </a:lnTo>
                    <a:lnTo>
                      <a:pt x="203" y="159"/>
                    </a:lnTo>
                    <a:lnTo>
                      <a:pt x="203" y="161"/>
                    </a:lnTo>
                    <a:lnTo>
                      <a:pt x="203" y="162"/>
                    </a:lnTo>
                    <a:lnTo>
                      <a:pt x="204" y="162"/>
                    </a:lnTo>
                    <a:lnTo>
                      <a:pt x="206" y="161"/>
                    </a:lnTo>
                    <a:lnTo>
                      <a:pt x="213" y="156"/>
                    </a:lnTo>
                    <a:lnTo>
                      <a:pt x="215" y="155"/>
                    </a:lnTo>
                    <a:lnTo>
                      <a:pt x="213" y="155"/>
                    </a:lnTo>
                    <a:lnTo>
                      <a:pt x="213" y="153"/>
                    </a:lnTo>
                    <a:lnTo>
                      <a:pt x="213" y="152"/>
                    </a:lnTo>
                    <a:lnTo>
                      <a:pt x="213" y="150"/>
                    </a:lnTo>
                    <a:lnTo>
                      <a:pt x="215" y="150"/>
                    </a:lnTo>
                    <a:lnTo>
                      <a:pt x="216" y="150"/>
                    </a:lnTo>
                    <a:lnTo>
                      <a:pt x="218" y="148"/>
                    </a:lnTo>
                    <a:lnTo>
                      <a:pt x="218" y="147"/>
                    </a:lnTo>
                    <a:lnTo>
                      <a:pt x="218" y="145"/>
                    </a:lnTo>
                    <a:lnTo>
                      <a:pt x="216" y="145"/>
                    </a:lnTo>
                    <a:lnTo>
                      <a:pt x="215" y="144"/>
                    </a:lnTo>
                    <a:lnTo>
                      <a:pt x="215" y="142"/>
                    </a:lnTo>
                    <a:lnTo>
                      <a:pt x="213" y="142"/>
                    </a:lnTo>
                    <a:lnTo>
                      <a:pt x="215" y="142"/>
                    </a:lnTo>
                    <a:lnTo>
                      <a:pt x="216" y="138"/>
                    </a:lnTo>
                    <a:lnTo>
                      <a:pt x="218" y="135"/>
                    </a:lnTo>
                    <a:lnTo>
                      <a:pt x="218" y="133"/>
                    </a:lnTo>
                    <a:lnTo>
                      <a:pt x="219" y="132"/>
                    </a:lnTo>
                    <a:lnTo>
                      <a:pt x="223" y="129"/>
                    </a:lnTo>
                    <a:lnTo>
                      <a:pt x="224" y="125"/>
                    </a:lnTo>
                    <a:lnTo>
                      <a:pt x="227" y="122"/>
                    </a:lnTo>
                    <a:lnTo>
                      <a:pt x="230" y="119"/>
                    </a:lnTo>
                    <a:lnTo>
                      <a:pt x="232" y="116"/>
                    </a:lnTo>
                    <a:lnTo>
                      <a:pt x="235" y="113"/>
                    </a:lnTo>
                    <a:lnTo>
                      <a:pt x="236" y="110"/>
                    </a:lnTo>
                    <a:lnTo>
                      <a:pt x="238" y="106"/>
                    </a:lnTo>
                    <a:lnTo>
                      <a:pt x="238" y="104"/>
                    </a:lnTo>
                    <a:lnTo>
                      <a:pt x="238" y="103"/>
                    </a:lnTo>
                    <a:lnTo>
                      <a:pt x="241" y="99"/>
                    </a:lnTo>
                    <a:lnTo>
                      <a:pt x="242" y="98"/>
                    </a:lnTo>
                    <a:lnTo>
                      <a:pt x="244" y="96"/>
                    </a:lnTo>
                    <a:lnTo>
                      <a:pt x="245" y="95"/>
                    </a:lnTo>
                    <a:lnTo>
                      <a:pt x="245" y="93"/>
                    </a:lnTo>
                    <a:lnTo>
                      <a:pt x="245" y="92"/>
                    </a:lnTo>
                    <a:lnTo>
                      <a:pt x="245" y="90"/>
                    </a:lnTo>
                    <a:lnTo>
                      <a:pt x="247" y="90"/>
                    </a:lnTo>
                    <a:lnTo>
                      <a:pt x="247" y="89"/>
                    </a:lnTo>
                    <a:lnTo>
                      <a:pt x="249" y="87"/>
                    </a:lnTo>
                    <a:lnTo>
                      <a:pt x="250" y="84"/>
                    </a:lnTo>
                    <a:lnTo>
                      <a:pt x="252" y="83"/>
                    </a:lnTo>
                    <a:lnTo>
                      <a:pt x="252" y="81"/>
                    </a:lnTo>
                    <a:lnTo>
                      <a:pt x="252" y="78"/>
                    </a:lnTo>
                    <a:lnTo>
                      <a:pt x="252" y="76"/>
                    </a:lnTo>
                    <a:lnTo>
                      <a:pt x="253" y="75"/>
                    </a:lnTo>
                    <a:lnTo>
                      <a:pt x="253" y="73"/>
                    </a:lnTo>
                    <a:lnTo>
                      <a:pt x="253" y="72"/>
                    </a:lnTo>
                    <a:lnTo>
                      <a:pt x="255" y="70"/>
                    </a:lnTo>
                    <a:lnTo>
                      <a:pt x="255" y="69"/>
                    </a:lnTo>
                    <a:lnTo>
                      <a:pt x="261" y="72"/>
                    </a:lnTo>
                    <a:lnTo>
                      <a:pt x="264" y="76"/>
                    </a:lnTo>
                    <a:lnTo>
                      <a:pt x="264" y="78"/>
                    </a:lnTo>
                    <a:lnTo>
                      <a:pt x="267" y="80"/>
                    </a:lnTo>
                    <a:lnTo>
                      <a:pt x="270" y="81"/>
                    </a:lnTo>
                    <a:lnTo>
                      <a:pt x="273" y="81"/>
                    </a:lnTo>
                    <a:lnTo>
                      <a:pt x="276" y="83"/>
                    </a:lnTo>
                    <a:lnTo>
                      <a:pt x="278" y="83"/>
                    </a:lnTo>
                    <a:lnTo>
                      <a:pt x="279" y="80"/>
                    </a:lnTo>
                    <a:lnTo>
                      <a:pt x="281" y="76"/>
                    </a:lnTo>
                    <a:lnTo>
                      <a:pt x="282" y="75"/>
                    </a:lnTo>
                    <a:lnTo>
                      <a:pt x="284" y="73"/>
                    </a:lnTo>
                    <a:lnTo>
                      <a:pt x="284" y="72"/>
                    </a:lnTo>
                    <a:lnTo>
                      <a:pt x="284" y="70"/>
                    </a:lnTo>
                    <a:lnTo>
                      <a:pt x="285" y="67"/>
                    </a:lnTo>
                    <a:lnTo>
                      <a:pt x="287" y="66"/>
                    </a:lnTo>
                    <a:lnTo>
                      <a:pt x="287" y="64"/>
                    </a:lnTo>
                    <a:lnTo>
                      <a:pt x="288" y="64"/>
                    </a:lnTo>
                    <a:lnTo>
                      <a:pt x="288" y="63"/>
                    </a:lnTo>
                    <a:lnTo>
                      <a:pt x="290" y="63"/>
                    </a:lnTo>
                    <a:lnTo>
                      <a:pt x="290" y="58"/>
                    </a:lnTo>
                    <a:lnTo>
                      <a:pt x="290" y="57"/>
                    </a:lnTo>
                    <a:lnTo>
                      <a:pt x="291" y="55"/>
                    </a:lnTo>
                    <a:lnTo>
                      <a:pt x="291" y="53"/>
                    </a:lnTo>
                    <a:lnTo>
                      <a:pt x="293" y="53"/>
                    </a:lnTo>
                    <a:lnTo>
                      <a:pt x="293" y="52"/>
                    </a:lnTo>
                    <a:lnTo>
                      <a:pt x="296" y="49"/>
                    </a:lnTo>
                    <a:lnTo>
                      <a:pt x="298" y="50"/>
                    </a:lnTo>
                    <a:lnTo>
                      <a:pt x="301" y="52"/>
                    </a:lnTo>
                    <a:lnTo>
                      <a:pt x="302" y="53"/>
                    </a:lnTo>
                    <a:lnTo>
                      <a:pt x="304" y="53"/>
                    </a:lnTo>
                    <a:lnTo>
                      <a:pt x="305" y="50"/>
                    </a:lnTo>
                    <a:lnTo>
                      <a:pt x="308" y="47"/>
                    </a:lnTo>
                    <a:lnTo>
                      <a:pt x="310" y="44"/>
                    </a:lnTo>
                    <a:lnTo>
                      <a:pt x="311" y="41"/>
                    </a:lnTo>
                    <a:lnTo>
                      <a:pt x="313" y="41"/>
                    </a:lnTo>
                    <a:lnTo>
                      <a:pt x="313" y="43"/>
                    </a:lnTo>
                    <a:lnTo>
                      <a:pt x="314" y="43"/>
                    </a:lnTo>
                    <a:lnTo>
                      <a:pt x="316" y="43"/>
                    </a:lnTo>
                    <a:lnTo>
                      <a:pt x="316" y="41"/>
                    </a:lnTo>
                    <a:lnTo>
                      <a:pt x="317" y="41"/>
                    </a:lnTo>
                    <a:lnTo>
                      <a:pt x="317" y="40"/>
                    </a:lnTo>
                    <a:lnTo>
                      <a:pt x="317" y="38"/>
                    </a:lnTo>
                    <a:lnTo>
                      <a:pt x="319" y="38"/>
                    </a:lnTo>
                    <a:lnTo>
                      <a:pt x="321" y="38"/>
                    </a:lnTo>
                    <a:lnTo>
                      <a:pt x="322" y="37"/>
                    </a:lnTo>
                    <a:lnTo>
                      <a:pt x="324" y="35"/>
                    </a:lnTo>
                    <a:lnTo>
                      <a:pt x="324" y="34"/>
                    </a:lnTo>
                    <a:lnTo>
                      <a:pt x="325" y="30"/>
                    </a:lnTo>
                    <a:lnTo>
                      <a:pt x="327" y="27"/>
                    </a:lnTo>
                    <a:lnTo>
                      <a:pt x="330" y="26"/>
                    </a:lnTo>
                    <a:lnTo>
                      <a:pt x="331" y="23"/>
                    </a:lnTo>
                    <a:lnTo>
                      <a:pt x="333" y="23"/>
                    </a:lnTo>
                    <a:lnTo>
                      <a:pt x="333" y="21"/>
                    </a:lnTo>
                    <a:lnTo>
                      <a:pt x="331" y="21"/>
                    </a:lnTo>
                    <a:lnTo>
                      <a:pt x="331" y="20"/>
                    </a:lnTo>
                    <a:lnTo>
                      <a:pt x="333" y="18"/>
                    </a:lnTo>
                    <a:lnTo>
                      <a:pt x="333" y="17"/>
                    </a:lnTo>
                    <a:lnTo>
                      <a:pt x="333" y="15"/>
                    </a:lnTo>
                    <a:lnTo>
                      <a:pt x="333" y="14"/>
                    </a:lnTo>
                    <a:lnTo>
                      <a:pt x="334" y="11"/>
                    </a:lnTo>
                    <a:lnTo>
                      <a:pt x="336" y="9"/>
                    </a:lnTo>
                    <a:lnTo>
                      <a:pt x="336" y="8"/>
                    </a:lnTo>
                    <a:lnTo>
                      <a:pt x="336" y="6"/>
                    </a:lnTo>
                    <a:lnTo>
                      <a:pt x="336" y="4"/>
                    </a:lnTo>
                    <a:lnTo>
                      <a:pt x="336" y="3"/>
                    </a:lnTo>
                    <a:lnTo>
                      <a:pt x="336" y="1"/>
                    </a:lnTo>
                    <a:lnTo>
                      <a:pt x="337" y="0"/>
                    </a:lnTo>
                    <a:lnTo>
                      <a:pt x="339" y="0"/>
                    </a:lnTo>
                    <a:lnTo>
                      <a:pt x="342" y="3"/>
                    </a:lnTo>
                    <a:lnTo>
                      <a:pt x="347" y="6"/>
                    </a:lnTo>
                    <a:lnTo>
                      <a:pt x="350" y="9"/>
                    </a:lnTo>
                    <a:lnTo>
                      <a:pt x="353" y="12"/>
                    </a:lnTo>
                    <a:lnTo>
                      <a:pt x="357" y="15"/>
                    </a:lnTo>
                    <a:lnTo>
                      <a:pt x="360" y="18"/>
                    </a:lnTo>
                    <a:lnTo>
                      <a:pt x="363" y="21"/>
                    </a:lnTo>
                    <a:lnTo>
                      <a:pt x="368" y="23"/>
                    </a:lnTo>
                    <a:lnTo>
                      <a:pt x="368" y="24"/>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8" name="Freeform 413">
                <a:extLst>
                  <a:ext uri="{FF2B5EF4-FFF2-40B4-BE49-F238E27FC236}">
                    <a16:creationId xmlns:a16="http://schemas.microsoft.com/office/drawing/2014/main" id="{05FF3E4D-0CA1-48D8-B967-500FB09B2231}"/>
                  </a:ext>
                </a:extLst>
              </p:cNvPr>
              <p:cNvSpPr>
                <a:spLocks noEditPoints="1"/>
              </p:cNvSpPr>
              <p:nvPr/>
            </p:nvSpPr>
            <p:spPr bwMode="auto">
              <a:xfrm>
                <a:off x="1515717" y="5673017"/>
                <a:ext cx="227588" cy="244357"/>
              </a:xfrm>
              <a:custGeom>
                <a:avLst/>
                <a:gdLst>
                  <a:gd name="T0" fmla="*/ 369 w 380"/>
                  <a:gd name="T1" fmla="*/ 168 h 408"/>
                  <a:gd name="T2" fmla="*/ 366 w 380"/>
                  <a:gd name="T3" fmla="*/ 182 h 408"/>
                  <a:gd name="T4" fmla="*/ 354 w 380"/>
                  <a:gd name="T5" fmla="*/ 204 h 408"/>
                  <a:gd name="T6" fmla="*/ 354 w 380"/>
                  <a:gd name="T7" fmla="*/ 179 h 408"/>
                  <a:gd name="T8" fmla="*/ 366 w 380"/>
                  <a:gd name="T9" fmla="*/ 164 h 408"/>
                  <a:gd name="T10" fmla="*/ 380 w 380"/>
                  <a:gd name="T11" fmla="*/ 158 h 408"/>
                  <a:gd name="T12" fmla="*/ 133 w 380"/>
                  <a:gd name="T13" fmla="*/ 29 h 408"/>
                  <a:gd name="T14" fmla="*/ 142 w 380"/>
                  <a:gd name="T15" fmla="*/ 21 h 408"/>
                  <a:gd name="T16" fmla="*/ 142 w 380"/>
                  <a:gd name="T17" fmla="*/ 12 h 408"/>
                  <a:gd name="T18" fmla="*/ 133 w 380"/>
                  <a:gd name="T19" fmla="*/ 17 h 408"/>
                  <a:gd name="T20" fmla="*/ 124 w 380"/>
                  <a:gd name="T21" fmla="*/ 40 h 408"/>
                  <a:gd name="T22" fmla="*/ 136 w 380"/>
                  <a:gd name="T23" fmla="*/ 37 h 408"/>
                  <a:gd name="T24" fmla="*/ 158 w 380"/>
                  <a:gd name="T25" fmla="*/ 49 h 408"/>
                  <a:gd name="T26" fmla="*/ 171 w 380"/>
                  <a:gd name="T27" fmla="*/ 58 h 408"/>
                  <a:gd name="T28" fmla="*/ 201 w 380"/>
                  <a:gd name="T29" fmla="*/ 75 h 408"/>
                  <a:gd name="T30" fmla="*/ 239 w 380"/>
                  <a:gd name="T31" fmla="*/ 86 h 408"/>
                  <a:gd name="T32" fmla="*/ 263 w 380"/>
                  <a:gd name="T33" fmla="*/ 96 h 408"/>
                  <a:gd name="T34" fmla="*/ 282 w 380"/>
                  <a:gd name="T35" fmla="*/ 100 h 408"/>
                  <a:gd name="T36" fmla="*/ 300 w 380"/>
                  <a:gd name="T37" fmla="*/ 104 h 408"/>
                  <a:gd name="T38" fmla="*/ 305 w 380"/>
                  <a:gd name="T39" fmla="*/ 118 h 408"/>
                  <a:gd name="T40" fmla="*/ 320 w 380"/>
                  <a:gd name="T41" fmla="*/ 127 h 408"/>
                  <a:gd name="T42" fmla="*/ 320 w 380"/>
                  <a:gd name="T43" fmla="*/ 144 h 408"/>
                  <a:gd name="T44" fmla="*/ 320 w 380"/>
                  <a:gd name="T45" fmla="*/ 156 h 408"/>
                  <a:gd name="T46" fmla="*/ 326 w 380"/>
                  <a:gd name="T47" fmla="*/ 164 h 408"/>
                  <a:gd name="T48" fmla="*/ 331 w 380"/>
                  <a:gd name="T49" fmla="*/ 182 h 408"/>
                  <a:gd name="T50" fmla="*/ 317 w 380"/>
                  <a:gd name="T51" fmla="*/ 201 h 408"/>
                  <a:gd name="T52" fmla="*/ 308 w 380"/>
                  <a:gd name="T53" fmla="*/ 221 h 408"/>
                  <a:gd name="T54" fmla="*/ 314 w 380"/>
                  <a:gd name="T55" fmla="*/ 227 h 408"/>
                  <a:gd name="T56" fmla="*/ 331 w 380"/>
                  <a:gd name="T57" fmla="*/ 204 h 408"/>
                  <a:gd name="T58" fmla="*/ 346 w 380"/>
                  <a:gd name="T59" fmla="*/ 204 h 408"/>
                  <a:gd name="T60" fmla="*/ 341 w 380"/>
                  <a:gd name="T61" fmla="*/ 227 h 408"/>
                  <a:gd name="T62" fmla="*/ 340 w 380"/>
                  <a:gd name="T63" fmla="*/ 257 h 408"/>
                  <a:gd name="T64" fmla="*/ 326 w 380"/>
                  <a:gd name="T65" fmla="*/ 283 h 408"/>
                  <a:gd name="T66" fmla="*/ 322 w 380"/>
                  <a:gd name="T67" fmla="*/ 316 h 408"/>
                  <a:gd name="T68" fmla="*/ 314 w 380"/>
                  <a:gd name="T69" fmla="*/ 354 h 408"/>
                  <a:gd name="T70" fmla="*/ 318 w 380"/>
                  <a:gd name="T71" fmla="*/ 375 h 408"/>
                  <a:gd name="T72" fmla="*/ 320 w 380"/>
                  <a:gd name="T73" fmla="*/ 400 h 408"/>
                  <a:gd name="T74" fmla="*/ 220 w 380"/>
                  <a:gd name="T75" fmla="*/ 406 h 408"/>
                  <a:gd name="T76" fmla="*/ 141 w 380"/>
                  <a:gd name="T77" fmla="*/ 400 h 408"/>
                  <a:gd name="T78" fmla="*/ 115 w 380"/>
                  <a:gd name="T79" fmla="*/ 381 h 408"/>
                  <a:gd name="T80" fmla="*/ 109 w 380"/>
                  <a:gd name="T81" fmla="*/ 358 h 408"/>
                  <a:gd name="T82" fmla="*/ 106 w 380"/>
                  <a:gd name="T83" fmla="*/ 328 h 408"/>
                  <a:gd name="T84" fmla="*/ 103 w 380"/>
                  <a:gd name="T85" fmla="*/ 313 h 408"/>
                  <a:gd name="T86" fmla="*/ 101 w 380"/>
                  <a:gd name="T87" fmla="*/ 294 h 408"/>
                  <a:gd name="T88" fmla="*/ 93 w 380"/>
                  <a:gd name="T89" fmla="*/ 276 h 408"/>
                  <a:gd name="T90" fmla="*/ 60 w 380"/>
                  <a:gd name="T91" fmla="*/ 248 h 408"/>
                  <a:gd name="T92" fmla="*/ 17 w 380"/>
                  <a:gd name="T93" fmla="*/ 221 h 408"/>
                  <a:gd name="T94" fmla="*/ 8 w 380"/>
                  <a:gd name="T95" fmla="*/ 196 h 408"/>
                  <a:gd name="T96" fmla="*/ 8 w 380"/>
                  <a:gd name="T97" fmla="*/ 172 h 408"/>
                  <a:gd name="T98" fmla="*/ 14 w 380"/>
                  <a:gd name="T99" fmla="*/ 149 h 408"/>
                  <a:gd name="T100" fmla="*/ 0 w 380"/>
                  <a:gd name="T101" fmla="*/ 127 h 408"/>
                  <a:gd name="T102" fmla="*/ 20 w 380"/>
                  <a:gd name="T103" fmla="*/ 103 h 408"/>
                  <a:gd name="T104" fmla="*/ 34 w 380"/>
                  <a:gd name="T105" fmla="*/ 95 h 408"/>
                  <a:gd name="T106" fmla="*/ 38 w 380"/>
                  <a:gd name="T107" fmla="*/ 58 h 408"/>
                  <a:gd name="T108" fmla="*/ 44 w 380"/>
                  <a:gd name="T109" fmla="*/ 34 h 408"/>
                  <a:gd name="T110" fmla="*/ 69 w 380"/>
                  <a:gd name="T111" fmla="*/ 34 h 408"/>
                  <a:gd name="T112" fmla="*/ 109 w 380"/>
                  <a:gd name="T113" fmla="*/ 20 h 408"/>
                  <a:gd name="T114" fmla="*/ 121 w 380"/>
                  <a:gd name="T115" fmla="*/ 12 h 408"/>
                  <a:gd name="T116" fmla="*/ 135 w 380"/>
                  <a:gd name="T117" fmla="*/ 14 h 408"/>
                  <a:gd name="T118" fmla="*/ 119 w 380"/>
                  <a:gd name="T119" fmla="*/ 8 h 408"/>
                  <a:gd name="T120" fmla="*/ 156 w 380"/>
                  <a:gd name="T121" fmla="*/ 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 h="408">
                    <a:moveTo>
                      <a:pt x="368" y="162"/>
                    </a:moveTo>
                    <a:lnTo>
                      <a:pt x="371" y="162"/>
                    </a:lnTo>
                    <a:lnTo>
                      <a:pt x="372" y="162"/>
                    </a:lnTo>
                    <a:lnTo>
                      <a:pt x="372" y="164"/>
                    </a:lnTo>
                    <a:lnTo>
                      <a:pt x="372" y="165"/>
                    </a:lnTo>
                    <a:lnTo>
                      <a:pt x="372" y="167"/>
                    </a:lnTo>
                    <a:lnTo>
                      <a:pt x="372" y="168"/>
                    </a:lnTo>
                    <a:lnTo>
                      <a:pt x="369" y="167"/>
                    </a:lnTo>
                    <a:lnTo>
                      <a:pt x="368" y="167"/>
                    </a:lnTo>
                    <a:lnTo>
                      <a:pt x="368" y="168"/>
                    </a:lnTo>
                    <a:lnTo>
                      <a:pt x="369" y="168"/>
                    </a:lnTo>
                    <a:lnTo>
                      <a:pt x="368" y="172"/>
                    </a:lnTo>
                    <a:lnTo>
                      <a:pt x="368" y="173"/>
                    </a:lnTo>
                    <a:lnTo>
                      <a:pt x="368" y="175"/>
                    </a:lnTo>
                    <a:lnTo>
                      <a:pt x="369" y="176"/>
                    </a:lnTo>
                    <a:lnTo>
                      <a:pt x="366" y="175"/>
                    </a:lnTo>
                    <a:lnTo>
                      <a:pt x="364" y="175"/>
                    </a:lnTo>
                    <a:lnTo>
                      <a:pt x="366" y="176"/>
                    </a:lnTo>
                    <a:lnTo>
                      <a:pt x="368" y="179"/>
                    </a:lnTo>
                    <a:lnTo>
                      <a:pt x="366" y="179"/>
                    </a:lnTo>
                    <a:lnTo>
                      <a:pt x="366" y="181"/>
                    </a:lnTo>
                    <a:lnTo>
                      <a:pt x="366" y="182"/>
                    </a:lnTo>
                    <a:lnTo>
                      <a:pt x="364" y="182"/>
                    </a:lnTo>
                    <a:lnTo>
                      <a:pt x="363" y="182"/>
                    </a:lnTo>
                    <a:lnTo>
                      <a:pt x="363" y="184"/>
                    </a:lnTo>
                    <a:lnTo>
                      <a:pt x="363" y="185"/>
                    </a:lnTo>
                    <a:lnTo>
                      <a:pt x="360" y="190"/>
                    </a:lnTo>
                    <a:lnTo>
                      <a:pt x="358" y="193"/>
                    </a:lnTo>
                    <a:lnTo>
                      <a:pt x="360" y="195"/>
                    </a:lnTo>
                    <a:lnTo>
                      <a:pt x="358" y="196"/>
                    </a:lnTo>
                    <a:lnTo>
                      <a:pt x="357" y="198"/>
                    </a:lnTo>
                    <a:lnTo>
                      <a:pt x="357" y="199"/>
                    </a:lnTo>
                    <a:lnTo>
                      <a:pt x="354" y="204"/>
                    </a:lnTo>
                    <a:lnTo>
                      <a:pt x="352" y="205"/>
                    </a:lnTo>
                    <a:lnTo>
                      <a:pt x="349" y="205"/>
                    </a:lnTo>
                    <a:lnTo>
                      <a:pt x="348" y="202"/>
                    </a:lnTo>
                    <a:lnTo>
                      <a:pt x="346" y="199"/>
                    </a:lnTo>
                    <a:lnTo>
                      <a:pt x="346" y="196"/>
                    </a:lnTo>
                    <a:lnTo>
                      <a:pt x="346" y="191"/>
                    </a:lnTo>
                    <a:lnTo>
                      <a:pt x="348" y="188"/>
                    </a:lnTo>
                    <a:lnTo>
                      <a:pt x="352" y="184"/>
                    </a:lnTo>
                    <a:lnTo>
                      <a:pt x="352" y="182"/>
                    </a:lnTo>
                    <a:lnTo>
                      <a:pt x="354" y="181"/>
                    </a:lnTo>
                    <a:lnTo>
                      <a:pt x="354" y="179"/>
                    </a:lnTo>
                    <a:lnTo>
                      <a:pt x="354" y="178"/>
                    </a:lnTo>
                    <a:lnTo>
                      <a:pt x="355" y="175"/>
                    </a:lnTo>
                    <a:lnTo>
                      <a:pt x="357" y="173"/>
                    </a:lnTo>
                    <a:lnTo>
                      <a:pt x="358" y="173"/>
                    </a:lnTo>
                    <a:lnTo>
                      <a:pt x="360" y="173"/>
                    </a:lnTo>
                    <a:lnTo>
                      <a:pt x="360" y="172"/>
                    </a:lnTo>
                    <a:lnTo>
                      <a:pt x="363" y="172"/>
                    </a:lnTo>
                    <a:lnTo>
                      <a:pt x="363" y="170"/>
                    </a:lnTo>
                    <a:lnTo>
                      <a:pt x="363" y="168"/>
                    </a:lnTo>
                    <a:lnTo>
                      <a:pt x="364" y="165"/>
                    </a:lnTo>
                    <a:lnTo>
                      <a:pt x="366" y="164"/>
                    </a:lnTo>
                    <a:lnTo>
                      <a:pt x="366" y="162"/>
                    </a:lnTo>
                    <a:lnTo>
                      <a:pt x="366" y="161"/>
                    </a:lnTo>
                    <a:lnTo>
                      <a:pt x="368" y="162"/>
                    </a:lnTo>
                    <a:close/>
                    <a:moveTo>
                      <a:pt x="375" y="152"/>
                    </a:moveTo>
                    <a:lnTo>
                      <a:pt x="377" y="152"/>
                    </a:lnTo>
                    <a:lnTo>
                      <a:pt x="378" y="152"/>
                    </a:lnTo>
                    <a:lnTo>
                      <a:pt x="380" y="152"/>
                    </a:lnTo>
                    <a:lnTo>
                      <a:pt x="380" y="153"/>
                    </a:lnTo>
                    <a:lnTo>
                      <a:pt x="380" y="155"/>
                    </a:lnTo>
                    <a:lnTo>
                      <a:pt x="380" y="156"/>
                    </a:lnTo>
                    <a:lnTo>
                      <a:pt x="380" y="158"/>
                    </a:lnTo>
                    <a:lnTo>
                      <a:pt x="375" y="158"/>
                    </a:lnTo>
                    <a:lnTo>
                      <a:pt x="374" y="158"/>
                    </a:lnTo>
                    <a:lnTo>
                      <a:pt x="372" y="158"/>
                    </a:lnTo>
                    <a:lnTo>
                      <a:pt x="374" y="156"/>
                    </a:lnTo>
                    <a:lnTo>
                      <a:pt x="374" y="153"/>
                    </a:lnTo>
                    <a:lnTo>
                      <a:pt x="374" y="152"/>
                    </a:lnTo>
                    <a:lnTo>
                      <a:pt x="374" y="150"/>
                    </a:lnTo>
                    <a:lnTo>
                      <a:pt x="375" y="150"/>
                    </a:lnTo>
                    <a:lnTo>
                      <a:pt x="375" y="152"/>
                    </a:lnTo>
                    <a:close/>
                    <a:moveTo>
                      <a:pt x="136" y="28"/>
                    </a:moveTo>
                    <a:lnTo>
                      <a:pt x="133" y="29"/>
                    </a:lnTo>
                    <a:lnTo>
                      <a:pt x="132" y="29"/>
                    </a:lnTo>
                    <a:lnTo>
                      <a:pt x="132" y="28"/>
                    </a:lnTo>
                    <a:lnTo>
                      <a:pt x="133" y="26"/>
                    </a:lnTo>
                    <a:lnTo>
                      <a:pt x="138" y="23"/>
                    </a:lnTo>
                    <a:lnTo>
                      <a:pt x="139" y="21"/>
                    </a:lnTo>
                    <a:lnTo>
                      <a:pt x="142" y="18"/>
                    </a:lnTo>
                    <a:lnTo>
                      <a:pt x="144" y="18"/>
                    </a:lnTo>
                    <a:lnTo>
                      <a:pt x="145" y="20"/>
                    </a:lnTo>
                    <a:lnTo>
                      <a:pt x="145" y="21"/>
                    </a:lnTo>
                    <a:lnTo>
                      <a:pt x="144" y="21"/>
                    </a:lnTo>
                    <a:lnTo>
                      <a:pt x="142" y="21"/>
                    </a:lnTo>
                    <a:lnTo>
                      <a:pt x="141" y="23"/>
                    </a:lnTo>
                    <a:lnTo>
                      <a:pt x="139" y="24"/>
                    </a:lnTo>
                    <a:lnTo>
                      <a:pt x="139" y="26"/>
                    </a:lnTo>
                    <a:lnTo>
                      <a:pt x="136" y="28"/>
                    </a:lnTo>
                    <a:close/>
                    <a:moveTo>
                      <a:pt x="147" y="14"/>
                    </a:moveTo>
                    <a:lnTo>
                      <a:pt x="147" y="15"/>
                    </a:lnTo>
                    <a:lnTo>
                      <a:pt x="145" y="14"/>
                    </a:lnTo>
                    <a:lnTo>
                      <a:pt x="144" y="14"/>
                    </a:lnTo>
                    <a:lnTo>
                      <a:pt x="141" y="14"/>
                    </a:lnTo>
                    <a:lnTo>
                      <a:pt x="141" y="12"/>
                    </a:lnTo>
                    <a:lnTo>
                      <a:pt x="142" y="12"/>
                    </a:lnTo>
                    <a:lnTo>
                      <a:pt x="145" y="11"/>
                    </a:lnTo>
                    <a:lnTo>
                      <a:pt x="147" y="11"/>
                    </a:lnTo>
                    <a:lnTo>
                      <a:pt x="148" y="11"/>
                    </a:lnTo>
                    <a:lnTo>
                      <a:pt x="148" y="12"/>
                    </a:lnTo>
                    <a:lnTo>
                      <a:pt x="147" y="14"/>
                    </a:lnTo>
                    <a:close/>
                    <a:moveTo>
                      <a:pt x="130" y="12"/>
                    </a:moveTo>
                    <a:lnTo>
                      <a:pt x="132" y="12"/>
                    </a:lnTo>
                    <a:lnTo>
                      <a:pt x="133" y="15"/>
                    </a:lnTo>
                    <a:lnTo>
                      <a:pt x="135" y="15"/>
                    </a:lnTo>
                    <a:lnTo>
                      <a:pt x="135" y="17"/>
                    </a:lnTo>
                    <a:lnTo>
                      <a:pt x="133" y="17"/>
                    </a:lnTo>
                    <a:lnTo>
                      <a:pt x="133" y="18"/>
                    </a:lnTo>
                    <a:lnTo>
                      <a:pt x="132" y="20"/>
                    </a:lnTo>
                    <a:lnTo>
                      <a:pt x="130" y="24"/>
                    </a:lnTo>
                    <a:lnTo>
                      <a:pt x="129" y="26"/>
                    </a:lnTo>
                    <a:lnTo>
                      <a:pt x="127" y="28"/>
                    </a:lnTo>
                    <a:lnTo>
                      <a:pt x="127" y="29"/>
                    </a:lnTo>
                    <a:lnTo>
                      <a:pt x="127" y="31"/>
                    </a:lnTo>
                    <a:lnTo>
                      <a:pt x="127" y="32"/>
                    </a:lnTo>
                    <a:lnTo>
                      <a:pt x="129" y="34"/>
                    </a:lnTo>
                    <a:lnTo>
                      <a:pt x="127" y="35"/>
                    </a:lnTo>
                    <a:lnTo>
                      <a:pt x="124" y="40"/>
                    </a:lnTo>
                    <a:lnTo>
                      <a:pt x="122" y="41"/>
                    </a:lnTo>
                    <a:lnTo>
                      <a:pt x="122" y="43"/>
                    </a:lnTo>
                    <a:lnTo>
                      <a:pt x="124" y="44"/>
                    </a:lnTo>
                    <a:lnTo>
                      <a:pt x="126" y="44"/>
                    </a:lnTo>
                    <a:lnTo>
                      <a:pt x="133" y="41"/>
                    </a:lnTo>
                    <a:lnTo>
                      <a:pt x="135" y="40"/>
                    </a:lnTo>
                    <a:lnTo>
                      <a:pt x="136" y="38"/>
                    </a:lnTo>
                    <a:lnTo>
                      <a:pt x="133" y="38"/>
                    </a:lnTo>
                    <a:lnTo>
                      <a:pt x="133" y="37"/>
                    </a:lnTo>
                    <a:lnTo>
                      <a:pt x="135" y="37"/>
                    </a:lnTo>
                    <a:lnTo>
                      <a:pt x="136" y="37"/>
                    </a:lnTo>
                    <a:lnTo>
                      <a:pt x="135" y="35"/>
                    </a:lnTo>
                    <a:lnTo>
                      <a:pt x="136" y="35"/>
                    </a:lnTo>
                    <a:lnTo>
                      <a:pt x="141" y="40"/>
                    </a:lnTo>
                    <a:lnTo>
                      <a:pt x="145" y="43"/>
                    </a:lnTo>
                    <a:lnTo>
                      <a:pt x="150" y="44"/>
                    </a:lnTo>
                    <a:lnTo>
                      <a:pt x="153" y="46"/>
                    </a:lnTo>
                    <a:lnTo>
                      <a:pt x="155" y="46"/>
                    </a:lnTo>
                    <a:lnTo>
                      <a:pt x="156" y="44"/>
                    </a:lnTo>
                    <a:lnTo>
                      <a:pt x="156" y="46"/>
                    </a:lnTo>
                    <a:lnTo>
                      <a:pt x="156" y="47"/>
                    </a:lnTo>
                    <a:lnTo>
                      <a:pt x="158" y="49"/>
                    </a:lnTo>
                    <a:lnTo>
                      <a:pt x="159" y="49"/>
                    </a:lnTo>
                    <a:lnTo>
                      <a:pt x="161" y="47"/>
                    </a:lnTo>
                    <a:lnTo>
                      <a:pt x="162" y="49"/>
                    </a:lnTo>
                    <a:lnTo>
                      <a:pt x="162" y="51"/>
                    </a:lnTo>
                    <a:lnTo>
                      <a:pt x="164" y="51"/>
                    </a:lnTo>
                    <a:lnTo>
                      <a:pt x="165" y="52"/>
                    </a:lnTo>
                    <a:lnTo>
                      <a:pt x="167" y="52"/>
                    </a:lnTo>
                    <a:lnTo>
                      <a:pt x="168" y="54"/>
                    </a:lnTo>
                    <a:lnTo>
                      <a:pt x="168" y="55"/>
                    </a:lnTo>
                    <a:lnTo>
                      <a:pt x="170" y="57"/>
                    </a:lnTo>
                    <a:lnTo>
                      <a:pt x="171" y="58"/>
                    </a:lnTo>
                    <a:lnTo>
                      <a:pt x="173" y="63"/>
                    </a:lnTo>
                    <a:lnTo>
                      <a:pt x="173" y="64"/>
                    </a:lnTo>
                    <a:lnTo>
                      <a:pt x="175" y="67"/>
                    </a:lnTo>
                    <a:lnTo>
                      <a:pt x="176" y="69"/>
                    </a:lnTo>
                    <a:lnTo>
                      <a:pt x="178" y="69"/>
                    </a:lnTo>
                    <a:lnTo>
                      <a:pt x="179" y="69"/>
                    </a:lnTo>
                    <a:lnTo>
                      <a:pt x="182" y="70"/>
                    </a:lnTo>
                    <a:lnTo>
                      <a:pt x="185" y="70"/>
                    </a:lnTo>
                    <a:lnTo>
                      <a:pt x="190" y="72"/>
                    </a:lnTo>
                    <a:lnTo>
                      <a:pt x="194" y="73"/>
                    </a:lnTo>
                    <a:lnTo>
                      <a:pt x="201" y="75"/>
                    </a:lnTo>
                    <a:lnTo>
                      <a:pt x="205" y="77"/>
                    </a:lnTo>
                    <a:lnTo>
                      <a:pt x="211" y="78"/>
                    </a:lnTo>
                    <a:lnTo>
                      <a:pt x="217" y="80"/>
                    </a:lnTo>
                    <a:lnTo>
                      <a:pt x="222" y="81"/>
                    </a:lnTo>
                    <a:lnTo>
                      <a:pt x="227" y="83"/>
                    </a:lnTo>
                    <a:lnTo>
                      <a:pt x="230" y="83"/>
                    </a:lnTo>
                    <a:lnTo>
                      <a:pt x="233" y="84"/>
                    </a:lnTo>
                    <a:lnTo>
                      <a:pt x="234" y="84"/>
                    </a:lnTo>
                    <a:lnTo>
                      <a:pt x="236" y="84"/>
                    </a:lnTo>
                    <a:lnTo>
                      <a:pt x="237" y="86"/>
                    </a:lnTo>
                    <a:lnTo>
                      <a:pt x="239" y="86"/>
                    </a:lnTo>
                    <a:lnTo>
                      <a:pt x="242" y="89"/>
                    </a:lnTo>
                    <a:lnTo>
                      <a:pt x="247" y="90"/>
                    </a:lnTo>
                    <a:lnTo>
                      <a:pt x="250" y="92"/>
                    </a:lnTo>
                    <a:lnTo>
                      <a:pt x="254" y="95"/>
                    </a:lnTo>
                    <a:lnTo>
                      <a:pt x="256" y="95"/>
                    </a:lnTo>
                    <a:lnTo>
                      <a:pt x="257" y="95"/>
                    </a:lnTo>
                    <a:lnTo>
                      <a:pt x="259" y="95"/>
                    </a:lnTo>
                    <a:lnTo>
                      <a:pt x="259" y="96"/>
                    </a:lnTo>
                    <a:lnTo>
                      <a:pt x="260" y="96"/>
                    </a:lnTo>
                    <a:lnTo>
                      <a:pt x="262" y="95"/>
                    </a:lnTo>
                    <a:lnTo>
                      <a:pt x="263" y="96"/>
                    </a:lnTo>
                    <a:lnTo>
                      <a:pt x="265" y="96"/>
                    </a:lnTo>
                    <a:lnTo>
                      <a:pt x="268" y="98"/>
                    </a:lnTo>
                    <a:lnTo>
                      <a:pt x="269" y="98"/>
                    </a:lnTo>
                    <a:lnTo>
                      <a:pt x="271" y="96"/>
                    </a:lnTo>
                    <a:lnTo>
                      <a:pt x="273" y="96"/>
                    </a:lnTo>
                    <a:lnTo>
                      <a:pt x="274" y="96"/>
                    </a:lnTo>
                    <a:lnTo>
                      <a:pt x="276" y="96"/>
                    </a:lnTo>
                    <a:lnTo>
                      <a:pt x="277" y="98"/>
                    </a:lnTo>
                    <a:lnTo>
                      <a:pt x="279" y="98"/>
                    </a:lnTo>
                    <a:lnTo>
                      <a:pt x="280" y="98"/>
                    </a:lnTo>
                    <a:lnTo>
                      <a:pt x="282" y="100"/>
                    </a:lnTo>
                    <a:lnTo>
                      <a:pt x="283" y="100"/>
                    </a:lnTo>
                    <a:lnTo>
                      <a:pt x="285" y="100"/>
                    </a:lnTo>
                    <a:lnTo>
                      <a:pt x="286" y="101"/>
                    </a:lnTo>
                    <a:lnTo>
                      <a:pt x="288" y="101"/>
                    </a:lnTo>
                    <a:lnTo>
                      <a:pt x="291" y="101"/>
                    </a:lnTo>
                    <a:lnTo>
                      <a:pt x="292" y="103"/>
                    </a:lnTo>
                    <a:lnTo>
                      <a:pt x="294" y="103"/>
                    </a:lnTo>
                    <a:lnTo>
                      <a:pt x="296" y="103"/>
                    </a:lnTo>
                    <a:lnTo>
                      <a:pt x="297" y="103"/>
                    </a:lnTo>
                    <a:lnTo>
                      <a:pt x="299" y="104"/>
                    </a:lnTo>
                    <a:lnTo>
                      <a:pt x="300" y="104"/>
                    </a:lnTo>
                    <a:lnTo>
                      <a:pt x="300" y="106"/>
                    </a:lnTo>
                    <a:lnTo>
                      <a:pt x="303" y="109"/>
                    </a:lnTo>
                    <a:lnTo>
                      <a:pt x="303" y="110"/>
                    </a:lnTo>
                    <a:lnTo>
                      <a:pt x="303" y="112"/>
                    </a:lnTo>
                    <a:lnTo>
                      <a:pt x="302" y="112"/>
                    </a:lnTo>
                    <a:lnTo>
                      <a:pt x="300" y="113"/>
                    </a:lnTo>
                    <a:lnTo>
                      <a:pt x="300" y="115"/>
                    </a:lnTo>
                    <a:lnTo>
                      <a:pt x="300" y="116"/>
                    </a:lnTo>
                    <a:lnTo>
                      <a:pt x="302" y="116"/>
                    </a:lnTo>
                    <a:lnTo>
                      <a:pt x="303" y="118"/>
                    </a:lnTo>
                    <a:lnTo>
                      <a:pt x="305" y="118"/>
                    </a:lnTo>
                    <a:lnTo>
                      <a:pt x="306" y="118"/>
                    </a:lnTo>
                    <a:lnTo>
                      <a:pt x="308" y="118"/>
                    </a:lnTo>
                    <a:lnTo>
                      <a:pt x="309" y="119"/>
                    </a:lnTo>
                    <a:lnTo>
                      <a:pt x="311" y="119"/>
                    </a:lnTo>
                    <a:lnTo>
                      <a:pt x="314" y="121"/>
                    </a:lnTo>
                    <a:lnTo>
                      <a:pt x="315" y="121"/>
                    </a:lnTo>
                    <a:lnTo>
                      <a:pt x="315" y="123"/>
                    </a:lnTo>
                    <a:lnTo>
                      <a:pt x="317" y="123"/>
                    </a:lnTo>
                    <a:lnTo>
                      <a:pt x="318" y="124"/>
                    </a:lnTo>
                    <a:lnTo>
                      <a:pt x="320" y="126"/>
                    </a:lnTo>
                    <a:lnTo>
                      <a:pt x="320" y="127"/>
                    </a:lnTo>
                    <a:lnTo>
                      <a:pt x="320" y="129"/>
                    </a:lnTo>
                    <a:lnTo>
                      <a:pt x="320" y="130"/>
                    </a:lnTo>
                    <a:lnTo>
                      <a:pt x="320" y="132"/>
                    </a:lnTo>
                    <a:lnTo>
                      <a:pt x="322" y="133"/>
                    </a:lnTo>
                    <a:lnTo>
                      <a:pt x="322" y="135"/>
                    </a:lnTo>
                    <a:lnTo>
                      <a:pt x="322" y="136"/>
                    </a:lnTo>
                    <a:lnTo>
                      <a:pt x="320" y="136"/>
                    </a:lnTo>
                    <a:lnTo>
                      <a:pt x="320" y="138"/>
                    </a:lnTo>
                    <a:lnTo>
                      <a:pt x="320" y="141"/>
                    </a:lnTo>
                    <a:lnTo>
                      <a:pt x="320" y="142"/>
                    </a:lnTo>
                    <a:lnTo>
                      <a:pt x="320" y="144"/>
                    </a:lnTo>
                    <a:lnTo>
                      <a:pt x="320" y="146"/>
                    </a:lnTo>
                    <a:lnTo>
                      <a:pt x="318" y="147"/>
                    </a:lnTo>
                    <a:lnTo>
                      <a:pt x="317" y="149"/>
                    </a:lnTo>
                    <a:lnTo>
                      <a:pt x="317" y="150"/>
                    </a:lnTo>
                    <a:lnTo>
                      <a:pt x="317" y="152"/>
                    </a:lnTo>
                    <a:lnTo>
                      <a:pt x="317" y="153"/>
                    </a:lnTo>
                    <a:lnTo>
                      <a:pt x="315" y="155"/>
                    </a:lnTo>
                    <a:lnTo>
                      <a:pt x="315" y="156"/>
                    </a:lnTo>
                    <a:lnTo>
                      <a:pt x="317" y="156"/>
                    </a:lnTo>
                    <a:lnTo>
                      <a:pt x="318" y="156"/>
                    </a:lnTo>
                    <a:lnTo>
                      <a:pt x="320" y="156"/>
                    </a:lnTo>
                    <a:lnTo>
                      <a:pt x="322" y="156"/>
                    </a:lnTo>
                    <a:lnTo>
                      <a:pt x="323" y="156"/>
                    </a:lnTo>
                    <a:lnTo>
                      <a:pt x="328" y="155"/>
                    </a:lnTo>
                    <a:lnTo>
                      <a:pt x="328" y="153"/>
                    </a:lnTo>
                    <a:lnTo>
                      <a:pt x="328" y="155"/>
                    </a:lnTo>
                    <a:lnTo>
                      <a:pt x="329" y="155"/>
                    </a:lnTo>
                    <a:lnTo>
                      <a:pt x="329" y="156"/>
                    </a:lnTo>
                    <a:lnTo>
                      <a:pt x="329" y="158"/>
                    </a:lnTo>
                    <a:lnTo>
                      <a:pt x="329" y="159"/>
                    </a:lnTo>
                    <a:lnTo>
                      <a:pt x="328" y="159"/>
                    </a:lnTo>
                    <a:lnTo>
                      <a:pt x="326" y="164"/>
                    </a:lnTo>
                    <a:lnTo>
                      <a:pt x="325" y="167"/>
                    </a:lnTo>
                    <a:lnTo>
                      <a:pt x="325" y="168"/>
                    </a:lnTo>
                    <a:lnTo>
                      <a:pt x="325" y="172"/>
                    </a:lnTo>
                    <a:lnTo>
                      <a:pt x="325" y="173"/>
                    </a:lnTo>
                    <a:lnTo>
                      <a:pt x="326" y="173"/>
                    </a:lnTo>
                    <a:lnTo>
                      <a:pt x="328" y="175"/>
                    </a:lnTo>
                    <a:lnTo>
                      <a:pt x="328" y="176"/>
                    </a:lnTo>
                    <a:lnTo>
                      <a:pt x="329" y="176"/>
                    </a:lnTo>
                    <a:lnTo>
                      <a:pt x="329" y="178"/>
                    </a:lnTo>
                    <a:lnTo>
                      <a:pt x="334" y="179"/>
                    </a:lnTo>
                    <a:lnTo>
                      <a:pt x="331" y="182"/>
                    </a:lnTo>
                    <a:lnTo>
                      <a:pt x="331" y="184"/>
                    </a:lnTo>
                    <a:lnTo>
                      <a:pt x="331" y="187"/>
                    </a:lnTo>
                    <a:lnTo>
                      <a:pt x="331" y="188"/>
                    </a:lnTo>
                    <a:lnTo>
                      <a:pt x="331" y="190"/>
                    </a:lnTo>
                    <a:lnTo>
                      <a:pt x="329" y="190"/>
                    </a:lnTo>
                    <a:lnTo>
                      <a:pt x="328" y="191"/>
                    </a:lnTo>
                    <a:lnTo>
                      <a:pt x="322" y="191"/>
                    </a:lnTo>
                    <a:lnTo>
                      <a:pt x="320" y="193"/>
                    </a:lnTo>
                    <a:lnTo>
                      <a:pt x="317" y="196"/>
                    </a:lnTo>
                    <a:lnTo>
                      <a:pt x="318" y="198"/>
                    </a:lnTo>
                    <a:lnTo>
                      <a:pt x="317" y="201"/>
                    </a:lnTo>
                    <a:lnTo>
                      <a:pt x="314" y="205"/>
                    </a:lnTo>
                    <a:lnTo>
                      <a:pt x="312" y="207"/>
                    </a:lnTo>
                    <a:lnTo>
                      <a:pt x="312" y="208"/>
                    </a:lnTo>
                    <a:lnTo>
                      <a:pt x="312" y="210"/>
                    </a:lnTo>
                    <a:lnTo>
                      <a:pt x="311" y="210"/>
                    </a:lnTo>
                    <a:lnTo>
                      <a:pt x="309" y="211"/>
                    </a:lnTo>
                    <a:lnTo>
                      <a:pt x="309" y="213"/>
                    </a:lnTo>
                    <a:lnTo>
                      <a:pt x="308" y="216"/>
                    </a:lnTo>
                    <a:lnTo>
                      <a:pt x="309" y="218"/>
                    </a:lnTo>
                    <a:lnTo>
                      <a:pt x="308" y="219"/>
                    </a:lnTo>
                    <a:lnTo>
                      <a:pt x="308" y="221"/>
                    </a:lnTo>
                    <a:lnTo>
                      <a:pt x="306" y="221"/>
                    </a:lnTo>
                    <a:lnTo>
                      <a:pt x="306" y="222"/>
                    </a:lnTo>
                    <a:lnTo>
                      <a:pt x="306" y="225"/>
                    </a:lnTo>
                    <a:lnTo>
                      <a:pt x="305" y="227"/>
                    </a:lnTo>
                    <a:lnTo>
                      <a:pt x="306" y="227"/>
                    </a:lnTo>
                    <a:lnTo>
                      <a:pt x="308" y="228"/>
                    </a:lnTo>
                    <a:lnTo>
                      <a:pt x="308" y="230"/>
                    </a:lnTo>
                    <a:lnTo>
                      <a:pt x="309" y="230"/>
                    </a:lnTo>
                    <a:lnTo>
                      <a:pt x="312" y="230"/>
                    </a:lnTo>
                    <a:lnTo>
                      <a:pt x="312" y="228"/>
                    </a:lnTo>
                    <a:lnTo>
                      <a:pt x="314" y="227"/>
                    </a:lnTo>
                    <a:lnTo>
                      <a:pt x="314" y="225"/>
                    </a:lnTo>
                    <a:lnTo>
                      <a:pt x="315" y="224"/>
                    </a:lnTo>
                    <a:lnTo>
                      <a:pt x="318" y="221"/>
                    </a:lnTo>
                    <a:lnTo>
                      <a:pt x="323" y="219"/>
                    </a:lnTo>
                    <a:lnTo>
                      <a:pt x="325" y="218"/>
                    </a:lnTo>
                    <a:lnTo>
                      <a:pt x="325" y="216"/>
                    </a:lnTo>
                    <a:lnTo>
                      <a:pt x="326" y="214"/>
                    </a:lnTo>
                    <a:lnTo>
                      <a:pt x="325" y="213"/>
                    </a:lnTo>
                    <a:lnTo>
                      <a:pt x="328" y="208"/>
                    </a:lnTo>
                    <a:lnTo>
                      <a:pt x="329" y="205"/>
                    </a:lnTo>
                    <a:lnTo>
                      <a:pt x="331" y="204"/>
                    </a:lnTo>
                    <a:lnTo>
                      <a:pt x="332" y="202"/>
                    </a:lnTo>
                    <a:lnTo>
                      <a:pt x="334" y="202"/>
                    </a:lnTo>
                    <a:lnTo>
                      <a:pt x="335" y="202"/>
                    </a:lnTo>
                    <a:lnTo>
                      <a:pt x="335" y="204"/>
                    </a:lnTo>
                    <a:lnTo>
                      <a:pt x="337" y="202"/>
                    </a:lnTo>
                    <a:lnTo>
                      <a:pt x="338" y="199"/>
                    </a:lnTo>
                    <a:lnTo>
                      <a:pt x="340" y="201"/>
                    </a:lnTo>
                    <a:lnTo>
                      <a:pt x="341" y="199"/>
                    </a:lnTo>
                    <a:lnTo>
                      <a:pt x="343" y="199"/>
                    </a:lnTo>
                    <a:lnTo>
                      <a:pt x="345" y="201"/>
                    </a:lnTo>
                    <a:lnTo>
                      <a:pt x="346" y="204"/>
                    </a:lnTo>
                    <a:lnTo>
                      <a:pt x="348" y="205"/>
                    </a:lnTo>
                    <a:lnTo>
                      <a:pt x="349" y="205"/>
                    </a:lnTo>
                    <a:lnTo>
                      <a:pt x="351" y="207"/>
                    </a:lnTo>
                    <a:lnTo>
                      <a:pt x="351" y="208"/>
                    </a:lnTo>
                    <a:lnTo>
                      <a:pt x="349" y="214"/>
                    </a:lnTo>
                    <a:lnTo>
                      <a:pt x="348" y="214"/>
                    </a:lnTo>
                    <a:lnTo>
                      <a:pt x="348" y="216"/>
                    </a:lnTo>
                    <a:lnTo>
                      <a:pt x="348" y="218"/>
                    </a:lnTo>
                    <a:lnTo>
                      <a:pt x="346" y="219"/>
                    </a:lnTo>
                    <a:lnTo>
                      <a:pt x="343" y="224"/>
                    </a:lnTo>
                    <a:lnTo>
                      <a:pt x="341" y="227"/>
                    </a:lnTo>
                    <a:lnTo>
                      <a:pt x="340" y="231"/>
                    </a:lnTo>
                    <a:lnTo>
                      <a:pt x="338" y="241"/>
                    </a:lnTo>
                    <a:lnTo>
                      <a:pt x="338" y="242"/>
                    </a:lnTo>
                    <a:lnTo>
                      <a:pt x="338" y="244"/>
                    </a:lnTo>
                    <a:lnTo>
                      <a:pt x="337" y="245"/>
                    </a:lnTo>
                    <a:lnTo>
                      <a:pt x="337" y="247"/>
                    </a:lnTo>
                    <a:lnTo>
                      <a:pt x="337" y="248"/>
                    </a:lnTo>
                    <a:lnTo>
                      <a:pt x="337" y="250"/>
                    </a:lnTo>
                    <a:lnTo>
                      <a:pt x="337" y="253"/>
                    </a:lnTo>
                    <a:lnTo>
                      <a:pt x="340" y="256"/>
                    </a:lnTo>
                    <a:lnTo>
                      <a:pt x="340" y="257"/>
                    </a:lnTo>
                    <a:lnTo>
                      <a:pt x="340" y="259"/>
                    </a:lnTo>
                    <a:lnTo>
                      <a:pt x="338" y="262"/>
                    </a:lnTo>
                    <a:lnTo>
                      <a:pt x="338" y="263"/>
                    </a:lnTo>
                    <a:lnTo>
                      <a:pt x="337" y="263"/>
                    </a:lnTo>
                    <a:lnTo>
                      <a:pt x="332" y="267"/>
                    </a:lnTo>
                    <a:lnTo>
                      <a:pt x="331" y="268"/>
                    </a:lnTo>
                    <a:lnTo>
                      <a:pt x="328" y="276"/>
                    </a:lnTo>
                    <a:lnTo>
                      <a:pt x="328" y="277"/>
                    </a:lnTo>
                    <a:lnTo>
                      <a:pt x="328" y="280"/>
                    </a:lnTo>
                    <a:lnTo>
                      <a:pt x="326" y="280"/>
                    </a:lnTo>
                    <a:lnTo>
                      <a:pt x="326" y="283"/>
                    </a:lnTo>
                    <a:lnTo>
                      <a:pt x="325" y="291"/>
                    </a:lnTo>
                    <a:lnTo>
                      <a:pt x="325" y="293"/>
                    </a:lnTo>
                    <a:lnTo>
                      <a:pt x="326" y="294"/>
                    </a:lnTo>
                    <a:lnTo>
                      <a:pt x="328" y="297"/>
                    </a:lnTo>
                    <a:lnTo>
                      <a:pt x="328" y="299"/>
                    </a:lnTo>
                    <a:lnTo>
                      <a:pt x="326" y="300"/>
                    </a:lnTo>
                    <a:lnTo>
                      <a:pt x="326" y="302"/>
                    </a:lnTo>
                    <a:lnTo>
                      <a:pt x="328" y="302"/>
                    </a:lnTo>
                    <a:lnTo>
                      <a:pt x="326" y="306"/>
                    </a:lnTo>
                    <a:lnTo>
                      <a:pt x="322" y="314"/>
                    </a:lnTo>
                    <a:lnTo>
                      <a:pt x="322" y="316"/>
                    </a:lnTo>
                    <a:lnTo>
                      <a:pt x="320" y="317"/>
                    </a:lnTo>
                    <a:lnTo>
                      <a:pt x="322" y="320"/>
                    </a:lnTo>
                    <a:lnTo>
                      <a:pt x="320" y="323"/>
                    </a:lnTo>
                    <a:lnTo>
                      <a:pt x="317" y="332"/>
                    </a:lnTo>
                    <a:lnTo>
                      <a:pt x="315" y="334"/>
                    </a:lnTo>
                    <a:lnTo>
                      <a:pt x="314" y="342"/>
                    </a:lnTo>
                    <a:lnTo>
                      <a:pt x="314" y="345"/>
                    </a:lnTo>
                    <a:lnTo>
                      <a:pt x="315" y="346"/>
                    </a:lnTo>
                    <a:lnTo>
                      <a:pt x="315" y="349"/>
                    </a:lnTo>
                    <a:lnTo>
                      <a:pt x="315" y="351"/>
                    </a:lnTo>
                    <a:lnTo>
                      <a:pt x="314" y="354"/>
                    </a:lnTo>
                    <a:lnTo>
                      <a:pt x="315" y="354"/>
                    </a:lnTo>
                    <a:lnTo>
                      <a:pt x="315" y="355"/>
                    </a:lnTo>
                    <a:lnTo>
                      <a:pt x="317" y="355"/>
                    </a:lnTo>
                    <a:lnTo>
                      <a:pt x="315" y="357"/>
                    </a:lnTo>
                    <a:lnTo>
                      <a:pt x="315" y="360"/>
                    </a:lnTo>
                    <a:lnTo>
                      <a:pt x="314" y="362"/>
                    </a:lnTo>
                    <a:lnTo>
                      <a:pt x="315" y="363"/>
                    </a:lnTo>
                    <a:lnTo>
                      <a:pt x="317" y="363"/>
                    </a:lnTo>
                    <a:lnTo>
                      <a:pt x="317" y="366"/>
                    </a:lnTo>
                    <a:lnTo>
                      <a:pt x="318" y="368"/>
                    </a:lnTo>
                    <a:lnTo>
                      <a:pt x="318" y="375"/>
                    </a:lnTo>
                    <a:lnTo>
                      <a:pt x="318" y="377"/>
                    </a:lnTo>
                    <a:lnTo>
                      <a:pt x="322" y="380"/>
                    </a:lnTo>
                    <a:lnTo>
                      <a:pt x="323" y="381"/>
                    </a:lnTo>
                    <a:lnTo>
                      <a:pt x="323" y="383"/>
                    </a:lnTo>
                    <a:lnTo>
                      <a:pt x="322" y="389"/>
                    </a:lnTo>
                    <a:lnTo>
                      <a:pt x="320" y="392"/>
                    </a:lnTo>
                    <a:lnTo>
                      <a:pt x="320" y="394"/>
                    </a:lnTo>
                    <a:lnTo>
                      <a:pt x="320" y="395"/>
                    </a:lnTo>
                    <a:lnTo>
                      <a:pt x="320" y="397"/>
                    </a:lnTo>
                    <a:lnTo>
                      <a:pt x="320" y="398"/>
                    </a:lnTo>
                    <a:lnTo>
                      <a:pt x="320" y="400"/>
                    </a:lnTo>
                    <a:lnTo>
                      <a:pt x="320" y="401"/>
                    </a:lnTo>
                    <a:lnTo>
                      <a:pt x="320" y="408"/>
                    </a:lnTo>
                    <a:lnTo>
                      <a:pt x="309" y="408"/>
                    </a:lnTo>
                    <a:lnTo>
                      <a:pt x="299" y="408"/>
                    </a:lnTo>
                    <a:lnTo>
                      <a:pt x="288" y="408"/>
                    </a:lnTo>
                    <a:lnTo>
                      <a:pt x="276" y="408"/>
                    </a:lnTo>
                    <a:lnTo>
                      <a:pt x="265" y="408"/>
                    </a:lnTo>
                    <a:lnTo>
                      <a:pt x="254" y="408"/>
                    </a:lnTo>
                    <a:lnTo>
                      <a:pt x="242" y="408"/>
                    </a:lnTo>
                    <a:lnTo>
                      <a:pt x="231" y="408"/>
                    </a:lnTo>
                    <a:lnTo>
                      <a:pt x="220" y="406"/>
                    </a:lnTo>
                    <a:lnTo>
                      <a:pt x="208" y="406"/>
                    </a:lnTo>
                    <a:lnTo>
                      <a:pt x="197" y="406"/>
                    </a:lnTo>
                    <a:lnTo>
                      <a:pt x="187" y="406"/>
                    </a:lnTo>
                    <a:lnTo>
                      <a:pt x="176" y="406"/>
                    </a:lnTo>
                    <a:lnTo>
                      <a:pt x="164" y="406"/>
                    </a:lnTo>
                    <a:lnTo>
                      <a:pt x="153" y="406"/>
                    </a:lnTo>
                    <a:lnTo>
                      <a:pt x="142" y="406"/>
                    </a:lnTo>
                    <a:lnTo>
                      <a:pt x="142" y="404"/>
                    </a:lnTo>
                    <a:lnTo>
                      <a:pt x="142" y="403"/>
                    </a:lnTo>
                    <a:lnTo>
                      <a:pt x="142" y="401"/>
                    </a:lnTo>
                    <a:lnTo>
                      <a:pt x="141" y="400"/>
                    </a:lnTo>
                    <a:lnTo>
                      <a:pt x="139" y="398"/>
                    </a:lnTo>
                    <a:lnTo>
                      <a:pt x="139" y="395"/>
                    </a:lnTo>
                    <a:lnTo>
                      <a:pt x="138" y="394"/>
                    </a:lnTo>
                    <a:lnTo>
                      <a:pt x="136" y="394"/>
                    </a:lnTo>
                    <a:lnTo>
                      <a:pt x="135" y="392"/>
                    </a:lnTo>
                    <a:lnTo>
                      <a:pt x="132" y="392"/>
                    </a:lnTo>
                    <a:lnTo>
                      <a:pt x="121" y="389"/>
                    </a:lnTo>
                    <a:lnTo>
                      <a:pt x="118" y="389"/>
                    </a:lnTo>
                    <a:lnTo>
                      <a:pt x="116" y="388"/>
                    </a:lnTo>
                    <a:lnTo>
                      <a:pt x="116" y="386"/>
                    </a:lnTo>
                    <a:lnTo>
                      <a:pt x="115" y="381"/>
                    </a:lnTo>
                    <a:lnTo>
                      <a:pt x="113" y="380"/>
                    </a:lnTo>
                    <a:lnTo>
                      <a:pt x="113" y="377"/>
                    </a:lnTo>
                    <a:lnTo>
                      <a:pt x="113" y="375"/>
                    </a:lnTo>
                    <a:lnTo>
                      <a:pt x="113" y="374"/>
                    </a:lnTo>
                    <a:lnTo>
                      <a:pt x="110" y="372"/>
                    </a:lnTo>
                    <a:lnTo>
                      <a:pt x="110" y="371"/>
                    </a:lnTo>
                    <a:lnTo>
                      <a:pt x="110" y="368"/>
                    </a:lnTo>
                    <a:lnTo>
                      <a:pt x="110" y="365"/>
                    </a:lnTo>
                    <a:lnTo>
                      <a:pt x="110" y="363"/>
                    </a:lnTo>
                    <a:lnTo>
                      <a:pt x="109" y="362"/>
                    </a:lnTo>
                    <a:lnTo>
                      <a:pt x="109" y="358"/>
                    </a:lnTo>
                    <a:lnTo>
                      <a:pt x="109" y="357"/>
                    </a:lnTo>
                    <a:lnTo>
                      <a:pt x="109" y="351"/>
                    </a:lnTo>
                    <a:lnTo>
                      <a:pt x="109" y="348"/>
                    </a:lnTo>
                    <a:lnTo>
                      <a:pt x="113" y="343"/>
                    </a:lnTo>
                    <a:lnTo>
                      <a:pt x="113" y="340"/>
                    </a:lnTo>
                    <a:lnTo>
                      <a:pt x="113" y="337"/>
                    </a:lnTo>
                    <a:lnTo>
                      <a:pt x="112" y="334"/>
                    </a:lnTo>
                    <a:lnTo>
                      <a:pt x="107" y="332"/>
                    </a:lnTo>
                    <a:lnTo>
                      <a:pt x="106" y="332"/>
                    </a:lnTo>
                    <a:lnTo>
                      <a:pt x="106" y="331"/>
                    </a:lnTo>
                    <a:lnTo>
                      <a:pt x="106" y="328"/>
                    </a:lnTo>
                    <a:lnTo>
                      <a:pt x="104" y="326"/>
                    </a:lnTo>
                    <a:lnTo>
                      <a:pt x="104" y="325"/>
                    </a:lnTo>
                    <a:lnTo>
                      <a:pt x="104" y="323"/>
                    </a:lnTo>
                    <a:lnTo>
                      <a:pt x="103" y="323"/>
                    </a:lnTo>
                    <a:lnTo>
                      <a:pt x="103" y="322"/>
                    </a:lnTo>
                    <a:lnTo>
                      <a:pt x="103" y="320"/>
                    </a:lnTo>
                    <a:lnTo>
                      <a:pt x="104" y="320"/>
                    </a:lnTo>
                    <a:lnTo>
                      <a:pt x="104" y="319"/>
                    </a:lnTo>
                    <a:lnTo>
                      <a:pt x="104" y="317"/>
                    </a:lnTo>
                    <a:lnTo>
                      <a:pt x="104" y="314"/>
                    </a:lnTo>
                    <a:lnTo>
                      <a:pt x="103" y="313"/>
                    </a:lnTo>
                    <a:lnTo>
                      <a:pt x="104" y="311"/>
                    </a:lnTo>
                    <a:lnTo>
                      <a:pt x="104" y="309"/>
                    </a:lnTo>
                    <a:lnTo>
                      <a:pt x="103" y="306"/>
                    </a:lnTo>
                    <a:lnTo>
                      <a:pt x="104" y="302"/>
                    </a:lnTo>
                    <a:lnTo>
                      <a:pt x="104" y="300"/>
                    </a:lnTo>
                    <a:lnTo>
                      <a:pt x="104" y="299"/>
                    </a:lnTo>
                    <a:lnTo>
                      <a:pt x="104" y="297"/>
                    </a:lnTo>
                    <a:lnTo>
                      <a:pt x="103" y="297"/>
                    </a:lnTo>
                    <a:lnTo>
                      <a:pt x="103" y="296"/>
                    </a:lnTo>
                    <a:lnTo>
                      <a:pt x="101" y="296"/>
                    </a:lnTo>
                    <a:lnTo>
                      <a:pt x="101" y="294"/>
                    </a:lnTo>
                    <a:lnTo>
                      <a:pt x="101" y="293"/>
                    </a:lnTo>
                    <a:lnTo>
                      <a:pt x="101" y="290"/>
                    </a:lnTo>
                    <a:lnTo>
                      <a:pt x="101" y="288"/>
                    </a:lnTo>
                    <a:lnTo>
                      <a:pt x="101" y="286"/>
                    </a:lnTo>
                    <a:lnTo>
                      <a:pt x="101" y="285"/>
                    </a:lnTo>
                    <a:lnTo>
                      <a:pt x="99" y="283"/>
                    </a:lnTo>
                    <a:lnTo>
                      <a:pt x="96" y="282"/>
                    </a:lnTo>
                    <a:lnTo>
                      <a:pt x="96" y="280"/>
                    </a:lnTo>
                    <a:lnTo>
                      <a:pt x="95" y="279"/>
                    </a:lnTo>
                    <a:lnTo>
                      <a:pt x="93" y="277"/>
                    </a:lnTo>
                    <a:lnTo>
                      <a:pt x="93" y="276"/>
                    </a:lnTo>
                    <a:lnTo>
                      <a:pt x="92" y="276"/>
                    </a:lnTo>
                    <a:lnTo>
                      <a:pt x="90" y="274"/>
                    </a:lnTo>
                    <a:lnTo>
                      <a:pt x="89" y="274"/>
                    </a:lnTo>
                    <a:lnTo>
                      <a:pt x="86" y="271"/>
                    </a:lnTo>
                    <a:lnTo>
                      <a:pt x="80" y="271"/>
                    </a:lnTo>
                    <a:lnTo>
                      <a:pt x="78" y="271"/>
                    </a:lnTo>
                    <a:lnTo>
                      <a:pt x="70" y="263"/>
                    </a:lnTo>
                    <a:lnTo>
                      <a:pt x="67" y="263"/>
                    </a:lnTo>
                    <a:lnTo>
                      <a:pt x="66" y="260"/>
                    </a:lnTo>
                    <a:lnTo>
                      <a:pt x="61" y="251"/>
                    </a:lnTo>
                    <a:lnTo>
                      <a:pt x="60" y="248"/>
                    </a:lnTo>
                    <a:lnTo>
                      <a:pt x="49" y="239"/>
                    </a:lnTo>
                    <a:lnTo>
                      <a:pt x="46" y="237"/>
                    </a:lnTo>
                    <a:lnTo>
                      <a:pt x="38" y="236"/>
                    </a:lnTo>
                    <a:lnTo>
                      <a:pt x="37" y="234"/>
                    </a:lnTo>
                    <a:lnTo>
                      <a:pt x="35" y="230"/>
                    </a:lnTo>
                    <a:lnTo>
                      <a:pt x="34" y="228"/>
                    </a:lnTo>
                    <a:lnTo>
                      <a:pt x="31" y="227"/>
                    </a:lnTo>
                    <a:lnTo>
                      <a:pt x="29" y="225"/>
                    </a:lnTo>
                    <a:lnTo>
                      <a:pt x="20" y="224"/>
                    </a:lnTo>
                    <a:lnTo>
                      <a:pt x="17" y="222"/>
                    </a:lnTo>
                    <a:lnTo>
                      <a:pt x="17" y="221"/>
                    </a:lnTo>
                    <a:lnTo>
                      <a:pt x="15" y="221"/>
                    </a:lnTo>
                    <a:lnTo>
                      <a:pt x="15" y="219"/>
                    </a:lnTo>
                    <a:lnTo>
                      <a:pt x="14" y="219"/>
                    </a:lnTo>
                    <a:lnTo>
                      <a:pt x="11" y="214"/>
                    </a:lnTo>
                    <a:lnTo>
                      <a:pt x="6" y="211"/>
                    </a:lnTo>
                    <a:lnTo>
                      <a:pt x="4" y="210"/>
                    </a:lnTo>
                    <a:lnTo>
                      <a:pt x="8" y="205"/>
                    </a:lnTo>
                    <a:lnTo>
                      <a:pt x="8" y="202"/>
                    </a:lnTo>
                    <a:lnTo>
                      <a:pt x="8" y="201"/>
                    </a:lnTo>
                    <a:lnTo>
                      <a:pt x="8" y="198"/>
                    </a:lnTo>
                    <a:lnTo>
                      <a:pt x="8" y="196"/>
                    </a:lnTo>
                    <a:lnTo>
                      <a:pt x="8" y="191"/>
                    </a:lnTo>
                    <a:lnTo>
                      <a:pt x="8" y="188"/>
                    </a:lnTo>
                    <a:lnTo>
                      <a:pt x="6" y="184"/>
                    </a:lnTo>
                    <a:lnTo>
                      <a:pt x="6" y="182"/>
                    </a:lnTo>
                    <a:lnTo>
                      <a:pt x="6" y="181"/>
                    </a:lnTo>
                    <a:lnTo>
                      <a:pt x="8" y="181"/>
                    </a:lnTo>
                    <a:lnTo>
                      <a:pt x="9" y="179"/>
                    </a:lnTo>
                    <a:lnTo>
                      <a:pt x="9" y="178"/>
                    </a:lnTo>
                    <a:lnTo>
                      <a:pt x="9" y="176"/>
                    </a:lnTo>
                    <a:lnTo>
                      <a:pt x="8" y="173"/>
                    </a:lnTo>
                    <a:lnTo>
                      <a:pt x="8" y="172"/>
                    </a:lnTo>
                    <a:lnTo>
                      <a:pt x="8" y="168"/>
                    </a:lnTo>
                    <a:lnTo>
                      <a:pt x="8" y="165"/>
                    </a:lnTo>
                    <a:lnTo>
                      <a:pt x="8" y="164"/>
                    </a:lnTo>
                    <a:lnTo>
                      <a:pt x="9" y="162"/>
                    </a:lnTo>
                    <a:lnTo>
                      <a:pt x="9" y="161"/>
                    </a:lnTo>
                    <a:lnTo>
                      <a:pt x="11" y="159"/>
                    </a:lnTo>
                    <a:lnTo>
                      <a:pt x="12" y="158"/>
                    </a:lnTo>
                    <a:lnTo>
                      <a:pt x="12" y="155"/>
                    </a:lnTo>
                    <a:lnTo>
                      <a:pt x="14" y="152"/>
                    </a:lnTo>
                    <a:lnTo>
                      <a:pt x="14" y="150"/>
                    </a:lnTo>
                    <a:lnTo>
                      <a:pt x="14" y="149"/>
                    </a:lnTo>
                    <a:lnTo>
                      <a:pt x="14" y="147"/>
                    </a:lnTo>
                    <a:lnTo>
                      <a:pt x="12" y="146"/>
                    </a:lnTo>
                    <a:lnTo>
                      <a:pt x="11" y="146"/>
                    </a:lnTo>
                    <a:lnTo>
                      <a:pt x="11" y="144"/>
                    </a:lnTo>
                    <a:lnTo>
                      <a:pt x="9" y="139"/>
                    </a:lnTo>
                    <a:lnTo>
                      <a:pt x="9" y="138"/>
                    </a:lnTo>
                    <a:lnTo>
                      <a:pt x="6" y="138"/>
                    </a:lnTo>
                    <a:lnTo>
                      <a:pt x="3" y="138"/>
                    </a:lnTo>
                    <a:lnTo>
                      <a:pt x="0" y="136"/>
                    </a:lnTo>
                    <a:lnTo>
                      <a:pt x="0" y="133"/>
                    </a:lnTo>
                    <a:lnTo>
                      <a:pt x="0" y="127"/>
                    </a:lnTo>
                    <a:lnTo>
                      <a:pt x="0" y="126"/>
                    </a:lnTo>
                    <a:lnTo>
                      <a:pt x="0" y="124"/>
                    </a:lnTo>
                    <a:lnTo>
                      <a:pt x="6" y="119"/>
                    </a:lnTo>
                    <a:lnTo>
                      <a:pt x="8" y="116"/>
                    </a:lnTo>
                    <a:lnTo>
                      <a:pt x="8" y="113"/>
                    </a:lnTo>
                    <a:lnTo>
                      <a:pt x="11" y="109"/>
                    </a:lnTo>
                    <a:lnTo>
                      <a:pt x="12" y="107"/>
                    </a:lnTo>
                    <a:lnTo>
                      <a:pt x="14" y="106"/>
                    </a:lnTo>
                    <a:lnTo>
                      <a:pt x="15" y="106"/>
                    </a:lnTo>
                    <a:lnTo>
                      <a:pt x="18" y="103"/>
                    </a:lnTo>
                    <a:lnTo>
                      <a:pt x="20" y="103"/>
                    </a:lnTo>
                    <a:lnTo>
                      <a:pt x="21" y="103"/>
                    </a:lnTo>
                    <a:lnTo>
                      <a:pt x="21" y="101"/>
                    </a:lnTo>
                    <a:lnTo>
                      <a:pt x="21" y="100"/>
                    </a:lnTo>
                    <a:lnTo>
                      <a:pt x="23" y="100"/>
                    </a:lnTo>
                    <a:lnTo>
                      <a:pt x="26" y="100"/>
                    </a:lnTo>
                    <a:lnTo>
                      <a:pt x="27" y="96"/>
                    </a:lnTo>
                    <a:lnTo>
                      <a:pt x="29" y="96"/>
                    </a:lnTo>
                    <a:lnTo>
                      <a:pt x="31" y="96"/>
                    </a:lnTo>
                    <a:lnTo>
                      <a:pt x="32" y="96"/>
                    </a:lnTo>
                    <a:lnTo>
                      <a:pt x="34" y="96"/>
                    </a:lnTo>
                    <a:lnTo>
                      <a:pt x="34" y="95"/>
                    </a:lnTo>
                    <a:lnTo>
                      <a:pt x="35" y="93"/>
                    </a:lnTo>
                    <a:lnTo>
                      <a:pt x="35" y="92"/>
                    </a:lnTo>
                    <a:lnTo>
                      <a:pt x="37" y="92"/>
                    </a:lnTo>
                    <a:lnTo>
                      <a:pt x="38" y="92"/>
                    </a:lnTo>
                    <a:lnTo>
                      <a:pt x="38" y="89"/>
                    </a:lnTo>
                    <a:lnTo>
                      <a:pt x="38" y="87"/>
                    </a:lnTo>
                    <a:lnTo>
                      <a:pt x="38" y="81"/>
                    </a:lnTo>
                    <a:lnTo>
                      <a:pt x="38" y="75"/>
                    </a:lnTo>
                    <a:lnTo>
                      <a:pt x="38" y="69"/>
                    </a:lnTo>
                    <a:lnTo>
                      <a:pt x="38" y="64"/>
                    </a:lnTo>
                    <a:lnTo>
                      <a:pt x="38" y="58"/>
                    </a:lnTo>
                    <a:lnTo>
                      <a:pt x="38" y="52"/>
                    </a:lnTo>
                    <a:lnTo>
                      <a:pt x="38" y="46"/>
                    </a:lnTo>
                    <a:lnTo>
                      <a:pt x="38" y="40"/>
                    </a:lnTo>
                    <a:lnTo>
                      <a:pt x="38" y="38"/>
                    </a:lnTo>
                    <a:lnTo>
                      <a:pt x="40" y="38"/>
                    </a:lnTo>
                    <a:lnTo>
                      <a:pt x="41" y="38"/>
                    </a:lnTo>
                    <a:lnTo>
                      <a:pt x="43" y="38"/>
                    </a:lnTo>
                    <a:lnTo>
                      <a:pt x="43" y="37"/>
                    </a:lnTo>
                    <a:lnTo>
                      <a:pt x="43" y="35"/>
                    </a:lnTo>
                    <a:lnTo>
                      <a:pt x="43" y="34"/>
                    </a:lnTo>
                    <a:lnTo>
                      <a:pt x="44" y="34"/>
                    </a:lnTo>
                    <a:lnTo>
                      <a:pt x="46" y="32"/>
                    </a:lnTo>
                    <a:lnTo>
                      <a:pt x="47" y="31"/>
                    </a:lnTo>
                    <a:lnTo>
                      <a:pt x="47" y="29"/>
                    </a:lnTo>
                    <a:lnTo>
                      <a:pt x="49" y="29"/>
                    </a:lnTo>
                    <a:lnTo>
                      <a:pt x="50" y="31"/>
                    </a:lnTo>
                    <a:lnTo>
                      <a:pt x="52" y="32"/>
                    </a:lnTo>
                    <a:lnTo>
                      <a:pt x="54" y="34"/>
                    </a:lnTo>
                    <a:lnTo>
                      <a:pt x="55" y="34"/>
                    </a:lnTo>
                    <a:lnTo>
                      <a:pt x="58" y="35"/>
                    </a:lnTo>
                    <a:lnTo>
                      <a:pt x="60" y="35"/>
                    </a:lnTo>
                    <a:lnTo>
                      <a:pt x="69" y="34"/>
                    </a:lnTo>
                    <a:lnTo>
                      <a:pt x="83" y="29"/>
                    </a:lnTo>
                    <a:lnTo>
                      <a:pt x="89" y="28"/>
                    </a:lnTo>
                    <a:lnTo>
                      <a:pt x="93" y="26"/>
                    </a:lnTo>
                    <a:lnTo>
                      <a:pt x="93" y="28"/>
                    </a:lnTo>
                    <a:lnTo>
                      <a:pt x="96" y="24"/>
                    </a:lnTo>
                    <a:lnTo>
                      <a:pt x="101" y="21"/>
                    </a:lnTo>
                    <a:lnTo>
                      <a:pt x="106" y="18"/>
                    </a:lnTo>
                    <a:lnTo>
                      <a:pt x="107" y="17"/>
                    </a:lnTo>
                    <a:lnTo>
                      <a:pt x="106" y="20"/>
                    </a:lnTo>
                    <a:lnTo>
                      <a:pt x="107" y="20"/>
                    </a:lnTo>
                    <a:lnTo>
                      <a:pt x="109" y="20"/>
                    </a:lnTo>
                    <a:lnTo>
                      <a:pt x="110" y="18"/>
                    </a:lnTo>
                    <a:lnTo>
                      <a:pt x="110" y="20"/>
                    </a:lnTo>
                    <a:lnTo>
                      <a:pt x="112" y="20"/>
                    </a:lnTo>
                    <a:lnTo>
                      <a:pt x="113" y="17"/>
                    </a:lnTo>
                    <a:lnTo>
                      <a:pt x="115" y="17"/>
                    </a:lnTo>
                    <a:lnTo>
                      <a:pt x="116" y="17"/>
                    </a:lnTo>
                    <a:lnTo>
                      <a:pt x="116" y="15"/>
                    </a:lnTo>
                    <a:lnTo>
                      <a:pt x="116" y="14"/>
                    </a:lnTo>
                    <a:lnTo>
                      <a:pt x="119" y="14"/>
                    </a:lnTo>
                    <a:lnTo>
                      <a:pt x="119" y="12"/>
                    </a:lnTo>
                    <a:lnTo>
                      <a:pt x="121" y="12"/>
                    </a:lnTo>
                    <a:lnTo>
                      <a:pt x="122" y="12"/>
                    </a:lnTo>
                    <a:lnTo>
                      <a:pt x="124" y="12"/>
                    </a:lnTo>
                    <a:lnTo>
                      <a:pt x="126" y="12"/>
                    </a:lnTo>
                    <a:lnTo>
                      <a:pt x="126" y="11"/>
                    </a:lnTo>
                    <a:lnTo>
                      <a:pt x="127" y="11"/>
                    </a:lnTo>
                    <a:lnTo>
                      <a:pt x="127" y="9"/>
                    </a:lnTo>
                    <a:lnTo>
                      <a:pt x="129" y="11"/>
                    </a:lnTo>
                    <a:lnTo>
                      <a:pt x="130" y="12"/>
                    </a:lnTo>
                    <a:close/>
                    <a:moveTo>
                      <a:pt x="138" y="14"/>
                    </a:moveTo>
                    <a:lnTo>
                      <a:pt x="136" y="15"/>
                    </a:lnTo>
                    <a:lnTo>
                      <a:pt x="135" y="14"/>
                    </a:lnTo>
                    <a:lnTo>
                      <a:pt x="133" y="12"/>
                    </a:lnTo>
                    <a:lnTo>
                      <a:pt x="135" y="11"/>
                    </a:lnTo>
                    <a:lnTo>
                      <a:pt x="135" y="9"/>
                    </a:lnTo>
                    <a:lnTo>
                      <a:pt x="135" y="11"/>
                    </a:lnTo>
                    <a:lnTo>
                      <a:pt x="136" y="11"/>
                    </a:lnTo>
                    <a:lnTo>
                      <a:pt x="138" y="12"/>
                    </a:lnTo>
                    <a:lnTo>
                      <a:pt x="138" y="14"/>
                    </a:lnTo>
                    <a:close/>
                    <a:moveTo>
                      <a:pt x="122" y="9"/>
                    </a:moveTo>
                    <a:lnTo>
                      <a:pt x="121" y="11"/>
                    </a:lnTo>
                    <a:lnTo>
                      <a:pt x="119" y="9"/>
                    </a:lnTo>
                    <a:lnTo>
                      <a:pt x="119" y="8"/>
                    </a:lnTo>
                    <a:lnTo>
                      <a:pt x="122" y="8"/>
                    </a:lnTo>
                    <a:lnTo>
                      <a:pt x="122" y="6"/>
                    </a:lnTo>
                    <a:lnTo>
                      <a:pt x="124" y="8"/>
                    </a:lnTo>
                    <a:lnTo>
                      <a:pt x="122" y="9"/>
                    </a:lnTo>
                    <a:close/>
                    <a:moveTo>
                      <a:pt x="155" y="6"/>
                    </a:moveTo>
                    <a:lnTo>
                      <a:pt x="152" y="8"/>
                    </a:lnTo>
                    <a:lnTo>
                      <a:pt x="153" y="5"/>
                    </a:lnTo>
                    <a:lnTo>
                      <a:pt x="153" y="1"/>
                    </a:lnTo>
                    <a:lnTo>
                      <a:pt x="155" y="0"/>
                    </a:lnTo>
                    <a:lnTo>
                      <a:pt x="156" y="0"/>
                    </a:lnTo>
                    <a:lnTo>
                      <a:pt x="156" y="1"/>
                    </a:lnTo>
                    <a:lnTo>
                      <a:pt x="156" y="5"/>
                    </a:lnTo>
                    <a:lnTo>
                      <a:pt x="155" y="6"/>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59" name="Freeform 414">
                <a:extLst>
                  <a:ext uri="{FF2B5EF4-FFF2-40B4-BE49-F238E27FC236}">
                    <a16:creationId xmlns:a16="http://schemas.microsoft.com/office/drawing/2014/main" id="{157A51A2-82E7-4A29-95BA-0DBBC37CF3F3}"/>
                  </a:ext>
                </a:extLst>
              </p:cNvPr>
              <p:cNvSpPr>
                <a:spLocks/>
              </p:cNvSpPr>
              <p:nvPr/>
            </p:nvSpPr>
            <p:spPr bwMode="auto">
              <a:xfrm>
                <a:off x="1902616" y="6010805"/>
                <a:ext cx="185664" cy="167097"/>
              </a:xfrm>
              <a:custGeom>
                <a:avLst/>
                <a:gdLst>
                  <a:gd name="T0" fmla="*/ 212 w 310"/>
                  <a:gd name="T1" fmla="*/ 109 h 279"/>
                  <a:gd name="T2" fmla="*/ 221 w 310"/>
                  <a:gd name="T3" fmla="*/ 99 h 279"/>
                  <a:gd name="T4" fmla="*/ 238 w 310"/>
                  <a:gd name="T5" fmla="*/ 92 h 279"/>
                  <a:gd name="T6" fmla="*/ 245 w 310"/>
                  <a:gd name="T7" fmla="*/ 84 h 279"/>
                  <a:gd name="T8" fmla="*/ 256 w 310"/>
                  <a:gd name="T9" fmla="*/ 90 h 279"/>
                  <a:gd name="T10" fmla="*/ 267 w 310"/>
                  <a:gd name="T11" fmla="*/ 83 h 279"/>
                  <a:gd name="T12" fmla="*/ 281 w 310"/>
                  <a:gd name="T13" fmla="*/ 76 h 279"/>
                  <a:gd name="T14" fmla="*/ 299 w 310"/>
                  <a:gd name="T15" fmla="*/ 86 h 279"/>
                  <a:gd name="T16" fmla="*/ 302 w 310"/>
                  <a:gd name="T17" fmla="*/ 92 h 279"/>
                  <a:gd name="T18" fmla="*/ 305 w 310"/>
                  <a:gd name="T19" fmla="*/ 96 h 279"/>
                  <a:gd name="T20" fmla="*/ 308 w 310"/>
                  <a:gd name="T21" fmla="*/ 109 h 279"/>
                  <a:gd name="T22" fmla="*/ 291 w 310"/>
                  <a:gd name="T23" fmla="*/ 113 h 279"/>
                  <a:gd name="T24" fmla="*/ 270 w 310"/>
                  <a:gd name="T25" fmla="*/ 102 h 279"/>
                  <a:gd name="T26" fmla="*/ 265 w 310"/>
                  <a:gd name="T27" fmla="*/ 118 h 279"/>
                  <a:gd name="T28" fmla="*/ 258 w 310"/>
                  <a:gd name="T29" fmla="*/ 133 h 279"/>
                  <a:gd name="T30" fmla="*/ 248 w 310"/>
                  <a:gd name="T31" fmla="*/ 141 h 279"/>
                  <a:gd name="T32" fmla="*/ 235 w 310"/>
                  <a:gd name="T33" fmla="*/ 150 h 279"/>
                  <a:gd name="T34" fmla="*/ 224 w 310"/>
                  <a:gd name="T35" fmla="*/ 161 h 279"/>
                  <a:gd name="T36" fmla="*/ 216 w 310"/>
                  <a:gd name="T37" fmla="*/ 173 h 279"/>
                  <a:gd name="T38" fmla="*/ 198 w 310"/>
                  <a:gd name="T39" fmla="*/ 174 h 279"/>
                  <a:gd name="T40" fmla="*/ 186 w 310"/>
                  <a:gd name="T41" fmla="*/ 179 h 279"/>
                  <a:gd name="T42" fmla="*/ 179 w 310"/>
                  <a:gd name="T43" fmla="*/ 193 h 279"/>
                  <a:gd name="T44" fmla="*/ 166 w 310"/>
                  <a:gd name="T45" fmla="*/ 214 h 279"/>
                  <a:gd name="T46" fmla="*/ 149 w 310"/>
                  <a:gd name="T47" fmla="*/ 240 h 279"/>
                  <a:gd name="T48" fmla="*/ 149 w 310"/>
                  <a:gd name="T49" fmla="*/ 248 h 279"/>
                  <a:gd name="T50" fmla="*/ 137 w 310"/>
                  <a:gd name="T51" fmla="*/ 260 h 279"/>
                  <a:gd name="T52" fmla="*/ 120 w 310"/>
                  <a:gd name="T53" fmla="*/ 263 h 279"/>
                  <a:gd name="T54" fmla="*/ 111 w 310"/>
                  <a:gd name="T55" fmla="*/ 263 h 279"/>
                  <a:gd name="T56" fmla="*/ 101 w 310"/>
                  <a:gd name="T57" fmla="*/ 271 h 279"/>
                  <a:gd name="T58" fmla="*/ 83 w 310"/>
                  <a:gd name="T59" fmla="*/ 268 h 279"/>
                  <a:gd name="T60" fmla="*/ 72 w 310"/>
                  <a:gd name="T61" fmla="*/ 274 h 279"/>
                  <a:gd name="T62" fmla="*/ 57 w 310"/>
                  <a:gd name="T63" fmla="*/ 274 h 279"/>
                  <a:gd name="T64" fmla="*/ 49 w 310"/>
                  <a:gd name="T65" fmla="*/ 268 h 279"/>
                  <a:gd name="T66" fmla="*/ 42 w 310"/>
                  <a:gd name="T67" fmla="*/ 256 h 279"/>
                  <a:gd name="T68" fmla="*/ 32 w 310"/>
                  <a:gd name="T69" fmla="*/ 248 h 279"/>
                  <a:gd name="T70" fmla="*/ 22 w 310"/>
                  <a:gd name="T71" fmla="*/ 239 h 279"/>
                  <a:gd name="T72" fmla="*/ 13 w 310"/>
                  <a:gd name="T73" fmla="*/ 222 h 279"/>
                  <a:gd name="T74" fmla="*/ 0 w 310"/>
                  <a:gd name="T75" fmla="*/ 202 h 279"/>
                  <a:gd name="T76" fmla="*/ 5 w 310"/>
                  <a:gd name="T77" fmla="*/ 190 h 279"/>
                  <a:gd name="T78" fmla="*/ 20 w 310"/>
                  <a:gd name="T79" fmla="*/ 178 h 279"/>
                  <a:gd name="T80" fmla="*/ 29 w 310"/>
                  <a:gd name="T81" fmla="*/ 162 h 279"/>
                  <a:gd name="T82" fmla="*/ 29 w 310"/>
                  <a:gd name="T83" fmla="*/ 150 h 279"/>
                  <a:gd name="T84" fmla="*/ 40 w 310"/>
                  <a:gd name="T85" fmla="*/ 133 h 279"/>
                  <a:gd name="T86" fmla="*/ 45 w 310"/>
                  <a:gd name="T87" fmla="*/ 142 h 279"/>
                  <a:gd name="T88" fmla="*/ 54 w 310"/>
                  <a:gd name="T89" fmla="*/ 139 h 279"/>
                  <a:gd name="T90" fmla="*/ 55 w 310"/>
                  <a:gd name="T91" fmla="*/ 127 h 279"/>
                  <a:gd name="T92" fmla="*/ 63 w 310"/>
                  <a:gd name="T93" fmla="*/ 112 h 279"/>
                  <a:gd name="T94" fmla="*/ 78 w 310"/>
                  <a:gd name="T95" fmla="*/ 104 h 279"/>
                  <a:gd name="T96" fmla="*/ 91 w 310"/>
                  <a:gd name="T97" fmla="*/ 101 h 279"/>
                  <a:gd name="T98" fmla="*/ 112 w 310"/>
                  <a:gd name="T99" fmla="*/ 79 h 279"/>
                  <a:gd name="T100" fmla="*/ 114 w 310"/>
                  <a:gd name="T101" fmla="*/ 67 h 279"/>
                  <a:gd name="T102" fmla="*/ 117 w 310"/>
                  <a:gd name="T103" fmla="*/ 60 h 279"/>
                  <a:gd name="T104" fmla="*/ 121 w 310"/>
                  <a:gd name="T105" fmla="*/ 44 h 279"/>
                  <a:gd name="T106" fmla="*/ 129 w 310"/>
                  <a:gd name="T107" fmla="*/ 26 h 279"/>
                  <a:gd name="T108" fmla="*/ 126 w 310"/>
                  <a:gd name="T109" fmla="*/ 7 h 279"/>
                  <a:gd name="T110" fmla="*/ 134 w 310"/>
                  <a:gd name="T111" fmla="*/ 0 h 279"/>
                  <a:gd name="T112" fmla="*/ 134 w 310"/>
                  <a:gd name="T113" fmla="*/ 58 h 279"/>
                  <a:gd name="T114" fmla="*/ 183 w 310"/>
                  <a:gd name="T115"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0" h="279">
                    <a:moveTo>
                      <a:pt x="199" y="75"/>
                    </a:moveTo>
                    <a:lnTo>
                      <a:pt x="198" y="118"/>
                    </a:lnTo>
                    <a:lnTo>
                      <a:pt x="199" y="118"/>
                    </a:lnTo>
                    <a:lnTo>
                      <a:pt x="201" y="116"/>
                    </a:lnTo>
                    <a:lnTo>
                      <a:pt x="207" y="110"/>
                    </a:lnTo>
                    <a:lnTo>
                      <a:pt x="209" y="110"/>
                    </a:lnTo>
                    <a:lnTo>
                      <a:pt x="210" y="110"/>
                    </a:lnTo>
                    <a:lnTo>
                      <a:pt x="212" y="110"/>
                    </a:lnTo>
                    <a:lnTo>
                      <a:pt x="212" y="109"/>
                    </a:lnTo>
                    <a:lnTo>
                      <a:pt x="212" y="107"/>
                    </a:lnTo>
                    <a:lnTo>
                      <a:pt x="213" y="107"/>
                    </a:lnTo>
                    <a:lnTo>
                      <a:pt x="213" y="106"/>
                    </a:lnTo>
                    <a:lnTo>
                      <a:pt x="215" y="104"/>
                    </a:lnTo>
                    <a:lnTo>
                      <a:pt x="218" y="102"/>
                    </a:lnTo>
                    <a:lnTo>
                      <a:pt x="219" y="102"/>
                    </a:lnTo>
                    <a:lnTo>
                      <a:pt x="219" y="101"/>
                    </a:lnTo>
                    <a:lnTo>
                      <a:pt x="221" y="101"/>
                    </a:lnTo>
                    <a:lnTo>
                      <a:pt x="221" y="99"/>
                    </a:lnTo>
                    <a:lnTo>
                      <a:pt x="222" y="98"/>
                    </a:lnTo>
                    <a:lnTo>
                      <a:pt x="222" y="96"/>
                    </a:lnTo>
                    <a:lnTo>
                      <a:pt x="225" y="95"/>
                    </a:lnTo>
                    <a:lnTo>
                      <a:pt x="227" y="95"/>
                    </a:lnTo>
                    <a:lnTo>
                      <a:pt x="229" y="96"/>
                    </a:lnTo>
                    <a:lnTo>
                      <a:pt x="230" y="98"/>
                    </a:lnTo>
                    <a:lnTo>
                      <a:pt x="232" y="98"/>
                    </a:lnTo>
                    <a:lnTo>
                      <a:pt x="233" y="96"/>
                    </a:lnTo>
                    <a:lnTo>
                      <a:pt x="238" y="92"/>
                    </a:lnTo>
                    <a:lnTo>
                      <a:pt x="238" y="90"/>
                    </a:lnTo>
                    <a:lnTo>
                      <a:pt x="239" y="89"/>
                    </a:lnTo>
                    <a:lnTo>
                      <a:pt x="241" y="89"/>
                    </a:lnTo>
                    <a:lnTo>
                      <a:pt x="241" y="87"/>
                    </a:lnTo>
                    <a:lnTo>
                      <a:pt x="241" y="86"/>
                    </a:lnTo>
                    <a:lnTo>
                      <a:pt x="242" y="84"/>
                    </a:lnTo>
                    <a:lnTo>
                      <a:pt x="242" y="83"/>
                    </a:lnTo>
                    <a:lnTo>
                      <a:pt x="244" y="83"/>
                    </a:lnTo>
                    <a:lnTo>
                      <a:pt x="245" y="84"/>
                    </a:lnTo>
                    <a:lnTo>
                      <a:pt x="245" y="86"/>
                    </a:lnTo>
                    <a:lnTo>
                      <a:pt x="244" y="86"/>
                    </a:lnTo>
                    <a:lnTo>
                      <a:pt x="245" y="87"/>
                    </a:lnTo>
                    <a:lnTo>
                      <a:pt x="248" y="89"/>
                    </a:lnTo>
                    <a:lnTo>
                      <a:pt x="248" y="90"/>
                    </a:lnTo>
                    <a:lnTo>
                      <a:pt x="250" y="90"/>
                    </a:lnTo>
                    <a:lnTo>
                      <a:pt x="251" y="90"/>
                    </a:lnTo>
                    <a:lnTo>
                      <a:pt x="256" y="92"/>
                    </a:lnTo>
                    <a:lnTo>
                      <a:pt x="256" y="90"/>
                    </a:lnTo>
                    <a:lnTo>
                      <a:pt x="258" y="90"/>
                    </a:lnTo>
                    <a:lnTo>
                      <a:pt x="262" y="90"/>
                    </a:lnTo>
                    <a:lnTo>
                      <a:pt x="265" y="89"/>
                    </a:lnTo>
                    <a:lnTo>
                      <a:pt x="264" y="87"/>
                    </a:lnTo>
                    <a:lnTo>
                      <a:pt x="265" y="86"/>
                    </a:lnTo>
                    <a:lnTo>
                      <a:pt x="267" y="86"/>
                    </a:lnTo>
                    <a:lnTo>
                      <a:pt x="265" y="84"/>
                    </a:lnTo>
                    <a:lnTo>
                      <a:pt x="265" y="83"/>
                    </a:lnTo>
                    <a:lnTo>
                      <a:pt x="267" y="83"/>
                    </a:lnTo>
                    <a:lnTo>
                      <a:pt x="268" y="83"/>
                    </a:lnTo>
                    <a:lnTo>
                      <a:pt x="270" y="83"/>
                    </a:lnTo>
                    <a:lnTo>
                      <a:pt x="271" y="83"/>
                    </a:lnTo>
                    <a:lnTo>
                      <a:pt x="273" y="83"/>
                    </a:lnTo>
                    <a:lnTo>
                      <a:pt x="274" y="83"/>
                    </a:lnTo>
                    <a:lnTo>
                      <a:pt x="276" y="81"/>
                    </a:lnTo>
                    <a:lnTo>
                      <a:pt x="278" y="79"/>
                    </a:lnTo>
                    <a:lnTo>
                      <a:pt x="279" y="78"/>
                    </a:lnTo>
                    <a:lnTo>
                      <a:pt x="281" y="76"/>
                    </a:lnTo>
                    <a:lnTo>
                      <a:pt x="284" y="76"/>
                    </a:lnTo>
                    <a:lnTo>
                      <a:pt x="287" y="79"/>
                    </a:lnTo>
                    <a:lnTo>
                      <a:pt x="291" y="84"/>
                    </a:lnTo>
                    <a:lnTo>
                      <a:pt x="293" y="84"/>
                    </a:lnTo>
                    <a:lnTo>
                      <a:pt x="294" y="86"/>
                    </a:lnTo>
                    <a:lnTo>
                      <a:pt x="296" y="86"/>
                    </a:lnTo>
                    <a:lnTo>
                      <a:pt x="296" y="84"/>
                    </a:lnTo>
                    <a:lnTo>
                      <a:pt x="297" y="84"/>
                    </a:lnTo>
                    <a:lnTo>
                      <a:pt x="299" y="86"/>
                    </a:lnTo>
                    <a:lnTo>
                      <a:pt x="299" y="84"/>
                    </a:lnTo>
                    <a:lnTo>
                      <a:pt x="300" y="84"/>
                    </a:lnTo>
                    <a:lnTo>
                      <a:pt x="302" y="84"/>
                    </a:lnTo>
                    <a:lnTo>
                      <a:pt x="304" y="86"/>
                    </a:lnTo>
                    <a:lnTo>
                      <a:pt x="302" y="87"/>
                    </a:lnTo>
                    <a:lnTo>
                      <a:pt x="302" y="89"/>
                    </a:lnTo>
                    <a:lnTo>
                      <a:pt x="300" y="89"/>
                    </a:lnTo>
                    <a:lnTo>
                      <a:pt x="300" y="92"/>
                    </a:lnTo>
                    <a:lnTo>
                      <a:pt x="302" y="92"/>
                    </a:lnTo>
                    <a:lnTo>
                      <a:pt x="302" y="90"/>
                    </a:lnTo>
                    <a:lnTo>
                      <a:pt x="304" y="90"/>
                    </a:lnTo>
                    <a:lnTo>
                      <a:pt x="304" y="92"/>
                    </a:lnTo>
                    <a:lnTo>
                      <a:pt x="304" y="93"/>
                    </a:lnTo>
                    <a:lnTo>
                      <a:pt x="305" y="93"/>
                    </a:lnTo>
                    <a:lnTo>
                      <a:pt x="307" y="93"/>
                    </a:lnTo>
                    <a:lnTo>
                      <a:pt x="307" y="95"/>
                    </a:lnTo>
                    <a:lnTo>
                      <a:pt x="305" y="95"/>
                    </a:lnTo>
                    <a:lnTo>
                      <a:pt x="305" y="96"/>
                    </a:lnTo>
                    <a:lnTo>
                      <a:pt x="307" y="96"/>
                    </a:lnTo>
                    <a:lnTo>
                      <a:pt x="305" y="98"/>
                    </a:lnTo>
                    <a:lnTo>
                      <a:pt x="308" y="99"/>
                    </a:lnTo>
                    <a:lnTo>
                      <a:pt x="308" y="101"/>
                    </a:lnTo>
                    <a:lnTo>
                      <a:pt x="308" y="102"/>
                    </a:lnTo>
                    <a:lnTo>
                      <a:pt x="308" y="104"/>
                    </a:lnTo>
                    <a:lnTo>
                      <a:pt x="308" y="106"/>
                    </a:lnTo>
                    <a:lnTo>
                      <a:pt x="310" y="107"/>
                    </a:lnTo>
                    <a:lnTo>
                      <a:pt x="308" y="109"/>
                    </a:lnTo>
                    <a:lnTo>
                      <a:pt x="307" y="112"/>
                    </a:lnTo>
                    <a:lnTo>
                      <a:pt x="307" y="115"/>
                    </a:lnTo>
                    <a:lnTo>
                      <a:pt x="305" y="118"/>
                    </a:lnTo>
                    <a:lnTo>
                      <a:pt x="304" y="121"/>
                    </a:lnTo>
                    <a:lnTo>
                      <a:pt x="302" y="122"/>
                    </a:lnTo>
                    <a:lnTo>
                      <a:pt x="302" y="121"/>
                    </a:lnTo>
                    <a:lnTo>
                      <a:pt x="297" y="119"/>
                    </a:lnTo>
                    <a:lnTo>
                      <a:pt x="294" y="116"/>
                    </a:lnTo>
                    <a:lnTo>
                      <a:pt x="291" y="113"/>
                    </a:lnTo>
                    <a:lnTo>
                      <a:pt x="287" y="110"/>
                    </a:lnTo>
                    <a:lnTo>
                      <a:pt x="284" y="107"/>
                    </a:lnTo>
                    <a:lnTo>
                      <a:pt x="281" y="104"/>
                    </a:lnTo>
                    <a:lnTo>
                      <a:pt x="276" y="101"/>
                    </a:lnTo>
                    <a:lnTo>
                      <a:pt x="273" y="98"/>
                    </a:lnTo>
                    <a:lnTo>
                      <a:pt x="271" y="98"/>
                    </a:lnTo>
                    <a:lnTo>
                      <a:pt x="270" y="99"/>
                    </a:lnTo>
                    <a:lnTo>
                      <a:pt x="270" y="101"/>
                    </a:lnTo>
                    <a:lnTo>
                      <a:pt x="270" y="102"/>
                    </a:lnTo>
                    <a:lnTo>
                      <a:pt x="270" y="104"/>
                    </a:lnTo>
                    <a:lnTo>
                      <a:pt x="270" y="106"/>
                    </a:lnTo>
                    <a:lnTo>
                      <a:pt x="270" y="107"/>
                    </a:lnTo>
                    <a:lnTo>
                      <a:pt x="268" y="109"/>
                    </a:lnTo>
                    <a:lnTo>
                      <a:pt x="267" y="112"/>
                    </a:lnTo>
                    <a:lnTo>
                      <a:pt x="267" y="113"/>
                    </a:lnTo>
                    <a:lnTo>
                      <a:pt x="267" y="115"/>
                    </a:lnTo>
                    <a:lnTo>
                      <a:pt x="267" y="116"/>
                    </a:lnTo>
                    <a:lnTo>
                      <a:pt x="265" y="118"/>
                    </a:lnTo>
                    <a:lnTo>
                      <a:pt x="265" y="119"/>
                    </a:lnTo>
                    <a:lnTo>
                      <a:pt x="267" y="119"/>
                    </a:lnTo>
                    <a:lnTo>
                      <a:pt x="267" y="121"/>
                    </a:lnTo>
                    <a:lnTo>
                      <a:pt x="265" y="121"/>
                    </a:lnTo>
                    <a:lnTo>
                      <a:pt x="264" y="124"/>
                    </a:lnTo>
                    <a:lnTo>
                      <a:pt x="261" y="125"/>
                    </a:lnTo>
                    <a:lnTo>
                      <a:pt x="259" y="128"/>
                    </a:lnTo>
                    <a:lnTo>
                      <a:pt x="258" y="132"/>
                    </a:lnTo>
                    <a:lnTo>
                      <a:pt x="258" y="133"/>
                    </a:lnTo>
                    <a:lnTo>
                      <a:pt x="256" y="135"/>
                    </a:lnTo>
                    <a:lnTo>
                      <a:pt x="255" y="136"/>
                    </a:lnTo>
                    <a:lnTo>
                      <a:pt x="253" y="136"/>
                    </a:lnTo>
                    <a:lnTo>
                      <a:pt x="251" y="136"/>
                    </a:lnTo>
                    <a:lnTo>
                      <a:pt x="251" y="138"/>
                    </a:lnTo>
                    <a:lnTo>
                      <a:pt x="251" y="139"/>
                    </a:lnTo>
                    <a:lnTo>
                      <a:pt x="250" y="139"/>
                    </a:lnTo>
                    <a:lnTo>
                      <a:pt x="250" y="141"/>
                    </a:lnTo>
                    <a:lnTo>
                      <a:pt x="248" y="141"/>
                    </a:lnTo>
                    <a:lnTo>
                      <a:pt x="247" y="141"/>
                    </a:lnTo>
                    <a:lnTo>
                      <a:pt x="247" y="139"/>
                    </a:lnTo>
                    <a:lnTo>
                      <a:pt x="245" y="139"/>
                    </a:lnTo>
                    <a:lnTo>
                      <a:pt x="244" y="142"/>
                    </a:lnTo>
                    <a:lnTo>
                      <a:pt x="242" y="145"/>
                    </a:lnTo>
                    <a:lnTo>
                      <a:pt x="239" y="148"/>
                    </a:lnTo>
                    <a:lnTo>
                      <a:pt x="238" y="151"/>
                    </a:lnTo>
                    <a:lnTo>
                      <a:pt x="236" y="151"/>
                    </a:lnTo>
                    <a:lnTo>
                      <a:pt x="235" y="150"/>
                    </a:lnTo>
                    <a:lnTo>
                      <a:pt x="232" y="148"/>
                    </a:lnTo>
                    <a:lnTo>
                      <a:pt x="230" y="147"/>
                    </a:lnTo>
                    <a:lnTo>
                      <a:pt x="227" y="150"/>
                    </a:lnTo>
                    <a:lnTo>
                      <a:pt x="227" y="151"/>
                    </a:lnTo>
                    <a:lnTo>
                      <a:pt x="225" y="151"/>
                    </a:lnTo>
                    <a:lnTo>
                      <a:pt x="225" y="153"/>
                    </a:lnTo>
                    <a:lnTo>
                      <a:pt x="224" y="155"/>
                    </a:lnTo>
                    <a:lnTo>
                      <a:pt x="224" y="156"/>
                    </a:lnTo>
                    <a:lnTo>
                      <a:pt x="224" y="161"/>
                    </a:lnTo>
                    <a:lnTo>
                      <a:pt x="222" y="161"/>
                    </a:lnTo>
                    <a:lnTo>
                      <a:pt x="222" y="162"/>
                    </a:lnTo>
                    <a:lnTo>
                      <a:pt x="221" y="162"/>
                    </a:lnTo>
                    <a:lnTo>
                      <a:pt x="221" y="164"/>
                    </a:lnTo>
                    <a:lnTo>
                      <a:pt x="219" y="165"/>
                    </a:lnTo>
                    <a:lnTo>
                      <a:pt x="218" y="168"/>
                    </a:lnTo>
                    <a:lnTo>
                      <a:pt x="218" y="170"/>
                    </a:lnTo>
                    <a:lnTo>
                      <a:pt x="218" y="171"/>
                    </a:lnTo>
                    <a:lnTo>
                      <a:pt x="216" y="173"/>
                    </a:lnTo>
                    <a:lnTo>
                      <a:pt x="215" y="174"/>
                    </a:lnTo>
                    <a:lnTo>
                      <a:pt x="213" y="178"/>
                    </a:lnTo>
                    <a:lnTo>
                      <a:pt x="212" y="181"/>
                    </a:lnTo>
                    <a:lnTo>
                      <a:pt x="210" y="181"/>
                    </a:lnTo>
                    <a:lnTo>
                      <a:pt x="207" y="179"/>
                    </a:lnTo>
                    <a:lnTo>
                      <a:pt x="204" y="179"/>
                    </a:lnTo>
                    <a:lnTo>
                      <a:pt x="201" y="178"/>
                    </a:lnTo>
                    <a:lnTo>
                      <a:pt x="198" y="176"/>
                    </a:lnTo>
                    <a:lnTo>
                      <a:pt x="198" y="174"/>
                    </a:lnTo>
                    <a:lnTo>
                      <a:pt x="195" y="170"/>
                    </a:lnTo>
                    <a:lnTo>
                      <a:pt x="189" y="167"/>
                    </a:lnTo>
                    <a:lnTo>
                      <a:pt x="189" y="168"/>
                    </a:lnTo>
                    <a:lnTo>
                      <a:pt x="187" y="170"/>
                    </a:lnTo>
                    <a:lnTo>
                      <a:pt x="187" y="171"/>
                    </a:lnTo>
                    <a:lnTo>
                      <a:pt x="187" y="173"/>
                    </a:lnTo>
                    <a:lnTo>
                      <a:pt x="186" y="174"/>
                    </a:lnTo>
                    <a:lnTo>
                      <a:pt x="186" y="176"/>
                    </a:lnTo>
                    <a:lnTo>
                      <a:pt x="186" y="179"/>
                    </a:lnTo>
                    <a:lnTo>
                      <a:pt x="186" y="181"/>
                    </a:lnTo>
                    <a:lnTo>
                      <a:pt x="184" y="182"/>
                    </a:lnTo>
                    <a:lnTo>
                      <a:pt x="183" y="185"/>
                    </a:lnTo>
                    <a:lnTo>
                      <a:pt x="181" y="187"/>
                    </a:lnTo>
                    <a:lnTo>
                      <a:pt x="181" y="188"/>
                    </a:lnTo>
                    <a:lnTo>
                      <a:pt x="179" y="188"/>
                    </a:lnTo>
                    <a:lnTo>
                      <a:pt x="179" y="190"/>
                    </a:lnTo>
                    <a:lnTo>
                      <a:pt x="179" y="191"/>
                    </a:lnTo>
                    <a:lnTo>
                      <a:pt x="179" y="193"/>
                    </a:lnTo>
                    <a:lnTo>
                      <a:pt x="178" y="194"/>
                    </a:lnTo>
                    <a:lnTo>
                      <a:pt x="176" y="196"/>
                    </a:lnTo>
                    <a:lnTo>
                      <a:pt x="175" y="197"/>
                    </a:lnTo>
                    <a:lnTo>
                      <a:pt x="172" y="201"/>
                    </a:lnTo>
                    <a:lnTo>
                      <a:pt x="172" y="202"/>
                    </a:lnTo>
                    <a:lnTo>
                      <a:pt x="172" y="204"/>
                    </a:lnTo>
                    <a:lnTo>
                      <a:pt x="170" y="208"/>
                    </a:lnTo>
                    <a:lnTo>
                      <a:pt x="169" y="211"/>
                    </a:lnTo>
                    <a:lnTo>
                      <a:pt x="166" y="214"/>
                    </a:lnTo>
                    <a:lnTo>
                      <a:pt x="164" y="217"/>
                    </a:lnTo>
                    <a:lnTo>
                      <a:pt x="161" y="220"/>
                    </a:lnTo>
                    <a:lnTo>
                      <a:pt x="158" y="223"/>
                    </a:lnTo>
                    <a:lnTo>
                      <a:pt x="157" y="227"/>
                    </a:lnTo>
                    <a:lnTo>
                      <a:pt x="153" y="230"/>
                    </a:lnTo>
                    <a:lnTo>
                      <a:pt x="152" y="231"/>
                    </a:lnTo>
                    <a:lnTo>
                      <a:pt x="152" y="233"/>
                    </a:lnTo>
                    <a:lnTo>
                      <a:pt x="150" y="236"/>
                    </a:lnTo>
                    <a:lnTo>
                      <a:pt x="149" y="240"/>
                    </a:lnTo>
                    <a:lnTo>
                      <a:pt x="147" y="240"/>
                    </a:lnTo>
                    <a:lnTo>
                      <a:pt x="149" y="240"/>
                    </a:lnTo>
                    <a:lnTo>
                      <a:pt x="149" y="242"/>
                    </a:lnTo>
                    <a:lnTo>
                      <a:pt x="150" y="243"/>
                    </a:lnTo>
                    <a:lnTo>
                      <a:pt x="152" y="243"/>
                    </a:lnTo>
                    <a:lnTo>
                      <a:pt x="152" y="245"/>
                    </a:lnTo>
                    <a:lnTo>
                      <a:pt x="152" y="246"/>
                    </a:lnTo>
                    <a:lnTo>
                      <a:pt x="150" y="248"/>
                    </a:lnTo>
                    <a:lnTo>
                      <a:pt x="149" y="248"/>
                    </a:lnTo>
                    <a:lnTo>
                      <a:pt x="147" y="248"/>
                    </a:lnTo>
                    <a:lnTo>
                      <a:pt x="147" y="250"/>
                    </a:lnTo>
                    <a:lnTo>
                      <a:pt x="147" y="251"/>
                    </a:lnTo>
                    <a:lnTo>
                      <a:pt x="147" y="253"/>
                    </a:lnTo>
                    <a:lnTo>
                      <a:pt x="149" y="253"/>
                    </a:lnTo>
                    <a:lnTo>
                      <a:pt x="147" y="254"/>
                    </a:lnTo>
                    <a:lnTo>
                      <a:pt x="140" y="259"/>
                    </a:lnTo>
                    <a:lnTo>
                      <a:pt x="138" y="260"/>
                    </a:lnTo>
                    <a:lnTo>
                      <a:pt x="137" y="260"/>
                    </a:lnTo>
                    <a:lnTo>
                      <a:pt x="137" y="259"/>
                    </a:lnTo>
                    <a:lnTo>
                      <a:pt x="137" y="257"/>
                    </a:lnTo>
                    <a:lnTo>
                      <a:pt x="135" y="257"/>
                    </a:lnTo>
                    <a:lnTo>
                      <a:pt x="134" y="257"/>
                    </a:lnTo>
                    <a:lnTo>
                      <a:pt x="132" y="257"/>
                    </a:lnTo>
                    <a:lnTo>
                      <a:pt x="129" y="259"/>
                    </a:lnTo>
                    <a:lnTo>
                      <a:pt x="126" y="260"/>
                    </a:lnTo>
                    <a:lnTo>
                      <a:pt x="123" y="262"/>
                    </a:lnTo>
                    <a:lnTo>
                      <a:pt x="120" y="263"/>
                    </a:lnTo>
                    <a:lnTo>
                      <a:pt x="118" y="263"/>
                    </a:lnTo>
                    <a:lnTo>
                      <a:pt x="117" y="263"/>
                    </a:lnTo>
                    <a:lnTo>
                      <a:pt x="117" y="262"/>
                    </a:lnTo>
                    <a:lnTo>
                      <a:pt x="115" y="262"/>
                    </a:lnTo>
                    <a:lnTo>
                      <a:pt x="114" y="260"/>
                    </a:lnTo>
                    <a:lnTo>
                      <a:pt x="112" y="260"/>
                    </a:lnTo>
                    <a:lnTo>
                      <a:pt x="112" y="262"/>
                    </a:lnTo>
                    <a:lnTo>
                      <a:pt x="111" y="262"/>
                    </a:lnTo>
                    <a:lnTo>
                      <a:pt x="111" y="263"/>
                    </a:lnTo>
                    <a:lnTo>
                      <a:pt x="111" y="265"/>
                    </a:lnTo>
                    <a:lnTo>
                      <a:pt x="112" y="266"/>
                    </a:lnTo>
                    <a:lnTo>
                      <a:pt x="112" y="268"/>
                    </a:lnTo>
                    <a:lnTo>
                      <a:pt x="111" y="268"/>
                    </a:lnTo>
                    <a:lnTo>
                      <a:pt x="106" y="271"/>
                    </a:lnTo>
                    <a:lnTo>
                      <a:pt x="104" y="271"/>
                    </a:lnTo>
                    <a:lnTo>
                      <a:pt x="104" y="269"/>
                    </a:lnTo>
                    <a:lnTo>
                      <a:pt x="104" y="271"/>
                    </a:lnTo>
                    <a:lnTo>
                      <a:pt x="101" y="271"/>
                    </a:lnTo>
                    <a:lnTo>
                      <a:pt x="95" y="273"/>
                    </a:lnTo>
                    <a:lnTo>
                      <a:pt x="89" y="274"/>
                    </a:lnTo>
                    <a:lnTo>
                      <a:pt x="89" y="276"/>
                    </a:lnTo>
                    <a:lnTo>
                      <a:pt x="89" y="274"/>
                    </a:lnTo>
                    <a:lnTo>
                      <a:pt x="88" y="274"/>
                    </a:lnTo>
                    <a:lnTo>
                      <a:pt x="88" y="273"/>
                    </a:lnTo>
                    <a:lnTo>
                      <a:pt x="85" y="271"/>
                    </a:lnTo>
                    <a:lnTo>
                      <a:pt x="83" y="271"/>
                    </a:lnTo>
                    <a:lnTo>
                      <a:pt x="83" y="268"/>
                    </a:lnTo>
                    <a:lnTo>
                      <a:pt x="81" y="268"/>
                    </a:lnTo>
                    <a:lnTo>
                      <a:pt x="80" y="268"/>
                    </a:lnTo>
                    <a:lnTo>
                      <a:pt x="80" y="269"/>
                    </a:lnTo>
                    <a:lnTo>
                      <a:pt x="78" y="269"/>
                    </a:lnTo>
                    <a:lnTo>
                      <a:pt x="78" y="271"/>
                    </a:lnTo>
                    <a:lnTo>
                      <a:pt x="77" y="273"/>
                    </a:lnTo>
                    <a:lnTo>
                      <a:pt x="74" y="273"/>
                    </a:lnTo>
                    <a:lnTo>
                      <a:pt x="74" y="274"/>
                    </a:lnTo>
                    <a:lnTo>
                      <a:pt x="72" y="274"/>
                    </a:lnTo>
                    <a:lnTo>
                      <a:pt x="69" y="277"/>
                    </a:lnTo>
                    <a:lnTo>
                      <a:pt x="68" y="277"/>
                    </a:lnTo>
                    <a:lnTo>
                      <a:pt x="68" y="279"/>
                    </a:lnTo>
                    <a:lnTo>
                      <a:pt x="66" y="279"/>
                    </a:lnTo>
                    <a:lnTo>
                      <a:pt x="63" y="277"/>
                    </a:lnTo>
                    <a:lnTo>
                      <a:pt x="62" y="277"/>
                    </a:lnTo>
                    <a:lnTo>
                      <a:pt x="60" y="277"/>
                    </a:lnTo>
                    <a:lnTo>
                      <a:pt x="58" y="276"/>
                    </a:lnTo>
                    <a:lnTo>
                      <a:pt x="57" y="274"/>
                    </a:lnTo>
                    <a:lnTo>
                      <a:pt x="57" y="273"/>
                    </a:lnTo>
                    <a:lnTo>
                      <a:pt x="55" y="273"/>
                    </a:lnTo>
                    <a:lnTo>
                      <a:pt x="54" y="273"/>
                    </a:lnTo>
                    <a:lnTo>
                      <a:pt x="52" y="273"/>
                    </a:lnTo>
                    <a:lnTo>
                      <a:pt x="52" y="271"/>
                    </a:lnTo>
                    <a:lnTo>
                      <a:pt x="51" y="271"/>
                    </a:lnTo>
                    <a:lnTo>
                      <a:pt x="49" y="271"/>
                    </a:lnTo>
                    <a:lnTo>
                      <a:pt x="49" y="269"/>
                    </a:lnTo>
                    <a:lnTo>
                      <a:pt x="49" y="268"/>
                    </a:lnTo>
                    <a:lnTo>
                      <a:pt x="48" y="268"/>
                    </a:lnTo>
                    <a:lnTo>
                      <a:pt x="45" y="265"/>
                    </a:lnTo>
                    <a:lnTo>
                      <a:pt x="45" y="263"/>
                    </a:lnTo>
                    <a:lnTo>
                      <a:pt x="45" y="262"/>
                    </a:lnTo>
                    <a:lnTo>
                      <a:pt x="45" y="260"/>
                    </a:lnTo>
                    <a:lnTo>
                      <a:pt x="45" y="259"/>
                    </a:lnTo>
                    <a:lnTo>
                      <a:pt x="43" y="259"/>
                    </a:lnTo>
                    <a:lnTo>
                      <a:pt x="42" y="257"/>
                    </a:lnTo>
                    <a:lnTo>
                      <a:pt x="42" y="256"/>
                    </a:lnTo>
                    <a:lnTo>
                      <a:pt x="43" y="254"/>
                    </a:lnTo>
                    <a:lnTo>
                      <a:pt x="43" y="253"/>
                    </a:lnTo>
                    <a:lnTo>
                      <a:pt x="43" y="251"/>
                    </a:lnTo>
                    <a:lnTo>
                      <a:pt x="42" y="251"/>
                    </a:lnTo>
                    <a:lnTo>
                      <a:pt x="40" y="251"/>
                    </a:lnTo>
                    <a:lnTo>
                      <a:pt x="39" y="251"/>
                    </a:lnTo>
                    <a:lnTo>
                      <a:pt x="32" y="250"/>
                    </a:lnTo>
                    <a:lnTo>
                      <a:pt x="31" y="248"/>
                    </a:lnTo>
                    <a:lnTo>
                      <a:pt x="32" y="248"/>
                    </a:lnTo>
                    <a:lnTo>
                      <a:pt x="31" y="248"/>
                    </a:lnTo>
                    <a:lnTo>
                      <a:pt x="31" y="246"/>
                    </a:lnTo>
                    <a:lnTo>
                      <a:pt x="29" y="245"/>
                    </a:lnTo>
                    <a:lnTo>
                      <a:pt x="28" y="245"/>
                    </a:lnTo>
                    <a:lnTo>
                      <a:pt x="26" y="243"/>
                    </a:lnTo>
                    <a:lnTo>
                      <a:pt x="26" y="242"/>
                    </a:lnTo>
                    <a:lnTo>
                      <a:pt x="25" y="242"/>
                    </a:lnTo>
                    <a:lnTo>
                      <a:pt x="22" y="240"/>
                    </a:lnTo>
                    <a:lnTo>
                      <a:pt x="22" y="239"/>
                    </a:lnTo>
                    <a:lnTo>
                      <a:pt x="20" y="236"/>
                    </a:lnTo>
                    <a:lnTo>
                      <a:pt x="20" y="234"/>
                    </a:lnTo>
                    <a:lnTo>
                      <a:pt x="19" y="233"/>
                    </a:lnTo>
                    <a:lnTo>
                      <a:pt x="16" y="230"/>
                    </a:lnTo>
                    <a:lnTo>
                      <a:pt x="16" y="228"/>
                    </a:lnTo>
                    <a:lnTo>
                      <a:pt x="14" y="228"/>
                    </a:lnTo>
                    <a:lnTo>
                      <a:pt x="14" y="225"/>
                    </a:lnTo>
                    <a:lnTo>
                      <a:pt x="14" y="223"/>
                    </a:lnTo>
                    <a:lnTo>
                      <a:pt x="13" y="222"/>
                    </a:lnTo>
                    <a:lnTo>
                      <a:pt x="9" y="220"/>
                    </a:lnTo>
                    <a:lnTo>
                      <a:pt x="9" y="219"/>
                    </a:lnTo>
                    <a:lnTo>
                      <a:pt x="11" y="217"/>
                    </a:lnTo>
                    <a:lnTo>
                      <a:pt x="11" y="216"/>
                    </a:lnTo>
                    <a:lnTo>
                      <a:pt x="9" y="216"/>
                    </a:lnTo>
                    <a:lnTo>
                      <a:pt x="6" y="213"/>
                    </a:lnTo>
                    <a:lnTo>
                      <a:pt x="6" y="211"/>
                    </a:lnTo>
                    <a:lnTo>
                      <a:pt x="5" y="210"/>
                    </a:lnTo>
                    <a:lnTo>
                      <a:pt x="0" y="202"/>
                    </a:lnTo>
                    <a:lnTo>
                      <a:pt x="0" y="201"/>
                    </a:lnTo>
                    <a:lnTo>
                      <a:pt x="2" y="199"/>
                    </a:lnTo>
                    <a:lnTo>
                      <a:pt x="2" y="197"/>
                    </a:lnTo>
                    <a:lnTo>
                      <a:pt x="2" y="196"/>
                    </a:lnTo>
                    <a:lnTo>
                      <a:pt x="3" y="196"/>
                    </a:lnTo>
                    <a:lnTo>
                      <a:pt x="5" y="194"/>
                    </a:lnTo>
                    <a:lnTo>
                      <a:pt x="5" y="193"/>
                    </a:lnTo>
                    <a:lnTo>
                      <a:pt x="5" y="191"/>
                    </a:lnTo>
                    <a:lnTo>
                      <a:pt x="5" y="190"/>
                    </a:lnTo>
                    <a:lnTo>
                      <a:pt x="5" y="188"/>
                    </a:lnTo>
                    <a:lnTo>
                      <a:pt x="3" y="185"/>
                    </a:lnTo>
                    <a:lnTo>
                      <a:pt x="3" y="182"/>
                    </a:lnTo>
                    <a:lnTo>
                      <a:pt x="3" y="181"/>
                    </a:lnTo>
                    <a:lnTo>
                      <a:pt x="5" y="182"/>
                    </a:lnTo>
                    <a:lnTo>
                      <a:pt x="8" y="182"/>
                    </a:lnTo>
                    <a:lnTo>
                      <a:pt x="14" y="181"/>
                    </a:lnTo>
                    <a:lnTo>
                      <a:pt x="19" y="179"/>
                    </a:lnTo>
                    <a:lnTo>
                      <a:pt x="20" y="178"/>
                    </a:lnTo>
                    <a:lnTo>
                      <a:pt x="20" y="176"/>
                    </a:lnTo>
                    <a:lnTo>
                      <a:pt x="22" y="170"/>
                    </a:lnTo>
                    <a:lnTo>
                      <a:pt x="23" y="168"/>
                    </a:lnTo>
                    <a:lnTo>
                      <a:pt x="23" y="167"/>
                    </a:lnTo>
                    <a:lnTo>
                      <a:pt x="26" y="167"/>
                    </a:lnTo>
                    <a:lnTo>
                      <a:pt x="28" y="167"/>
                    </a:lnTo>
                    <a:lnTo>
                      <a:pt x="29" y="165"/>
                    </a:lnTo>
                    <a:lnTo>
                      <a:pt x="29" y="164"/>
                    </a:lnTo>
                    <a:lnTo>
                      <a:pt x="29" y="162"/>
                    </a:lnTo>
                    <a:lnTo>
                      <a:pt x="28" y="161"/>
                    </a:lnTo>
                    <a:lnTo>
                      <a:pt x="29" y="159"/>
                    </a:lnTo>
                    <a:lnTo>
                      <a:pt x="28" y="158"/>
                    </a:lnTo>
                    <a:lnTo>
                      <a:pt x="28" y="156"/>
                    </a:lnTo>
                    <a:lnTo>
                      <a:pt x="28" y="155"/>
                    </a:lnTo>
                    <a:lnTo>
                      <a:pt x="26" y="153"/>
                    </a:lnTo>
                    <a:lnTo>
                      <a:pt x="28" y="151"/>
                    </a:lnTo>
                    <a:lnTo>
                      <a:pt x="28" y="150"/>
                    </a:lnTo>
                    <a:lnTo>
                      <a:pt x="29" y="150"/>
                    </a:lnTo>
                    <a:lnTo>
                      <a:pt x="29" y="148"/>
                    </a:lnTo>
                    <a:lnTo>
                      <a:pt x="31" y="147"/>
                    </a:lnTo>
                    <a:lnTo>
                      <a:pt x="31" y="145"/>
                    </a:lnTo>
                    <a:lnTo>
                      <a:pt x="31" y="142"/>
                    </a:lnTo>
                    <a:lnTo>
                      <a:pt x="32" y="139"/>
                    </a:lnTo>
                    <a:lnTo>
                      <a:pt x="34" y="136"/>
                    </a:lnTo>
                    <a:lnTo>
                      <a:pt x="37" y="135"/>
                    </a:lnTo>
                    <a:lnTo>
                      <a:pt x="39" y="133"/>
                    </a:lnTo>
                    <a:lnTo>
                      <a:pt x="40" y="133"/>
                    </a:lnTo>
                    <a:lnTo>
                      <a:pt x="42" y="133"/>
                    </a:lnTo>
                    <a:lnTo>
                      <a:pt x="42" y="135"/>
                    </a:lnTo>
                    <a:lnTo>
                      <a:pt x="45" y="135"/>
                    </a:lnTo>
                    <a:lnTo>
                      <a:pt x="45" y="136"/>
                    </a:lnTo>
                    <a:lnTo>
                      <a:pt x="46" y="138"/>
                    </a:lnTo>
                    <a:lnTo>
                      <a:pt x="46" y="139"/>
                    </a:lnTo>
                    <a:lnTo>
                      <a:pt x="46" y="141"/>
                    </a:lnTo>
                    <a:lnTo>
                      <a:pt x="45" y="141"/>
                    </a:lnTo>
                    <a:lnTo>
                      <a:pt x="45" y="142"/>
                    </a:lnTo>
                    <a:lnTo>
                      <a:pt x="45" y="144"/>
                    </a:lnTo>
                    <a:lnTo>
                      <a:pt x="46" y="144"/>
                    </a:lnTo>
                    <a:lnTo>
                      <a:pt x="48" y="144"/>
                    </a:lnTo>
                    <a:lnTo>
                      <a:pt x="49" y="142"/>
                    </a:lnTo>
                    <a:lnTo>
                      <a:pt x="49" y="141"/>
                    </a:lnTo>
                    <a:lnTo>
                      <a:pt x="51" y="139"/>
                    </a:lnTo>
                    <a:lnTo>
                      <a:pt x="51" y="138"/>
                    </a:lnTo>
                    <a:lnTo>
                      <a:pt x="52" y="138"/>
                    </a:lnTo>
                    <a:lnTo>
                      <a:pt x="54" y="139"/>
                    </a:lnTo>
                    <a:lnTo>
                      <a:pt x="55" y="139"/>
                    </a:lnTo>
                    <a:lnTo>
                      <a:pt x="55" y="138"/>
                    </a:lnTo>
                    <a:lnTo>
                      <a:pt x="54" y="138"/>
                    </a:lnTo>
                    <a:lnTo>
                      <a:pt x="54" y="136"/>
                    </a:lnTo>
                    <a:lnTo>
                      <a:pt x="54" y="133"/>
                    </a:lnTo>
                    <a:lnTo>
                      <a:pt x="54" y="132"/>
                    </a:lnTo>
                    <a:lnTo>
                      <a:pt x="52" y="130"/>
                    </a:lnTo>
                    <a:lnTo>
                      <a:pt x="52" y="128"/>
                    </a:lnTo>
                    <a:lnTo>
                      <a:pt x="55" y="127"/>
                    </a:lnTo>
                    <a:lnTo>
                      <a:pt x="55" y="125"/>
                    </a:lnTo>
                    <a:lnTo>
                      <a:pt x="55" y="124"/>
                    </a:lnTo>
                    <a:lnTo>
                      <a:pt x="55" y="121"/>
                    </a:lnTo>
                    <a:lnTo>
                      <a:pt x="55" y="119"/>
                    </a:lnTo>
                    <a:lnTo>
                      <a:pt x="57" y="119"/>
                    </a:lnTo>
                    <a:lnTo>
                      <a:pt x="60" y="115"/>
                    </a:lnTo>
                    <a:lnTo>
                      <a:pt x="60" y="112"/>
                    </a:lnTo>
                    <a:lnTo>
                      <a:pt x="62" y="112"/>
                    </a:lnTo>
                    <a:lnTo>
                      <a:pt x="63" y="112"/>
                    </a:lnTo>
                    <a:lnTo>
                      <a:pt x="65" y="112"/>
                    </a:lnTo>
                    <a:lnTo>
                      <a:pt x="66" y="112"/>
                    </a:lnTo>
                    <a:lnTo>
                      <a:pt x="68" y="112"/>
                    </a:lnTo>
                    <a:lnTo>
                      <a:pt x="68" y="107"/>
                    </a:lnTo>
                    <a:lnTo>
                      <a:pt x="74" y="102"/>
                    </a:lnTo>
                    <a:lnTo>
                      <a:pt x="74" y="101"/>
                    </a:lnTo>
                    <a:lnTo>
                      <a:pt x="77" y="101"/>
                    </a:lnTo>
                    <a:lnTo>
                      <a:pt x="77" y="102"/>
                    </a:lnTo>
                    <a:lnTo>
                      <a:pt x="78" y="104"/>
                    </a:lnTo>
                    <a:lnTo>
                      <a:pt x="78" y="106"/>
                    </a:lnTo>
                    <a:lnTo>
                      <a:pt x="80" y="106"/>
                    </a:lnTo>
                    <a:lnTo>
                      <a:pt x="81" y="106"/>
                    </a:lnTo>
                    <a:lnTo>
                      <a:pt x="83" y="104"/>
                    </a:lnTo>
                    <a:lnTo>
                      <a:pt x="85" y="102"/>
                    </a:lnTo>
                    <a:lnTo>
                      <a:pt x="86" y="102"/>
                    </a:lnTo>
                    <a:lnTo>
                      <a:pt x="88" y="102"/>
                    </a:lnTo>
                    <a:lnTo>
                      <a:pt x="89" y="102"/>
                    </a:lnTo>
                    <a:lnTo>
                      <a:pt x="91" y="101"/>
                    </a:lnTo>
                    <a:lnTo>
                      <a:pt x="92" y="99"/>
                    </a:lnTo>
                    <a:lnTo>
                      <a:pt x="92" y="98"/>
                    </a:lnTo>
                    <a:lnTo>
                      <a:pt x="95" y="98"/>
                    </a:lnTo>
                    <a:lnTo>
                      <a:pt x="97" y="96"/>
                    </a:lnTo>
                    <a:lnTo>
                      <a:pt x="98" y="93"/>
                    </a:lnTo>
                    <a:lnTo>
                      <a:pt x="100" y="92"/>
                    </a:lnTo>
                    <a:lnTo>
                      <a:pt x="107" y="86"/>
                    </a:lnTo>
                    <a:lnTo>
                      <a:pt x="111" y="83"/>
                    </a:lnTo>
                    <a:lnTo>
                      <a:pt x="112" y="79"/>
                    </a:lnTo>
                    <a:lnTo>
                      <a:pt x="112" y="78"/>
                    </a:lnTo>
                    <a:lnTo>
                      <a:pt x="114" y="76"/>
                    </a:lnTo>
                    <a:lnTo>
                      <a:pt x="114" y="75"/>
                    </a:lnTo>
                    <a:lnTo>
                      <a:pt x="112" y="73"/>
                    </a:lnTo>
                    <a:lnTo>
                      <a:pt x="112" y="72"/>
                    </a:lnTo>
                    <a:lnTo>
                      <a:pt x="112" y="70"/>
                    </a:lnTo>
                    <a:lnTo>
                      <a:pt x="114" y="70"/>
                    </a:lnTo>
                    <a:lnTo>
                      <a:pt x="114" y="69"/>
                    </a:lnTo>
                    <a:lnTo>
                      <a:pt x="114" y="67"/>
                    </a:lnTo>
                    <a:lnTo>
                      <a:pt x="115" y="66"/>
                    </a:lnTo>
                    <a:lnTo>
                      <a:pt x="115" y="64"/>
                    </a:lnTo>
                    <a:lnTo>
                      <a:pt x="117" y="64"/>
                    </a:lnTo>
                    <a:lnTo>
                      <a:pt x="117" y="63"/>
                    </a:lnTo>
                    <a:lnTo>
                      <a:pt x="117" y="61"/>
                    </a:lnTo>
                    <a:lnTo>
                      <a:pt x="115" y="61"/>
                    </a:lnTo>
                    <a:lnTo>
                      <a:pt x="115" y="60"/>
                    </a:lnTo>
                    <a:lnTo>
                      <a:pt x="115" y="58"/>
                    </a:lnTo>
                    <a:lnTo>
                      <a:pt x="117" y="60"/>
                    </a:lnTo>
                    <a:lnTo>
                      <a:pt x="118" y="60"/>
                    </a:lnTo>
                    <a:lnTo>
                      <a:pt x="118" y="58"/>
                    </a:lnTo>
                    <a:lnTo>
                      <a:pt x="118" y="56"/>
                    </a:lnTo>
                    <a:lnTo>
                      <a:pt x="118" y="55"/>
                    </a:lnTo>
                    <a:lnTo>
                      <a:pt x="120" y="53"/>
                    </a:lnTo>
                    <a:lnTo>
                      <a:pt x="120" y="50"/>
                    </a:lnTo>
                    <a:lnTo>
                      <a:pt x="120" y="47"/>
                    </a:lnTo>
                    <a:lnTo>
                      <a:pt x="120" y="46"/>
                    </a:lnTo>
                    <a:lnTo>
                      <a:pt x="121" y="44"/>
                    </a:lnTo>
                    <a:lnTo>
                      <a:pt x="121" y="41"/>
                    </a:lnTo>
                    <a:lnTo>
                      <a:pt x="123" y="40"/>
                    </a:lnTo>
                    <a:lnTo>
                      <a:pt x="123" y="37"/>
                    </a:lnTo>
                    <a:lnTo>
                      <a:pt x="123" y="35"/>
                    </a:lnTo>
                    <a:lnTo>
                      <a:pt x="124" y="32"/>
                    </a:lnTo>
                    <a:lnTo>
                      <a:pt x="126" y="30"/>
                    </a:lnTo>
                    <a:lnTo>
                      <a:pt x="127" y="29"/>
                    </a:lnTo>
                    <a:lnTo>
                      <a:pt x="127" y="26"/>
                    </a:lnTo>
                    <a:lnTo>
                      <a:pt x="129" y="26"/>
                    </a:lnTo>
                    <a:lnTo>
                      <a:pt x="129" y="24"/>
                    </a:lnTo>
                    <a:lnTo>
                      <a:pt x="127" y="23"/>
                    </a:lnTo>
                    <a:lnTo>
                      <a:pt x="127" y="21"/>
                    </a:lnTo>
                    <a:lnTo>
                      <a:pt x="127" y="18"/>
                    </a:lnTo>
                    <a:lnTo>
                      <a:pt x="127" y="15"/>
                    </a:lnTo>
                    <a:lnTo>
                      <a:pt x="129" y="14"/>
                    </a:lnTo>
                    <a:lnTo>
                      <a:pt x="127" y="12"/>
                    </a:lnTo>
                    <a:lnTo>
                      <a:pt x="127" y="11"/>
                    </a:lnTo>
                    <a:lnTo>
                      <a:pt x="126" y="7"/>
                    </a:lnTo>
                    <a:lnTo>
                      <a:pt x="124" y="6"/>
                    </a:lnTo>
                    <a:lnTo>
                      <a:pt x="124" y="4"/>
                    </a:lnTo>
                    <a:lnTo>
                      <a:pt x="124" y="3"/>
                    </a:lnTo>
                    <a:lnTo>
                      <a:pt x="126" y="1"/>
                    </a:lnTo>
                    <a:lnTo>
                      <a:pt x="127" y="1"/>
                    </a:lnTo>
                    <a:lnTo>
                      <a:pt x="129" y="1"/>
                    </a:lnTo>
                    <a:lnTo>
                      <a:pt x="130" y="1"/>
                    </a:lnTo>
                    <a:lnTo>
                      <a:pt x="132" y="0"/>
                    </a:lnTo>
                    <a:lnTo>
                      <a:pt x="134" y="0"/>
                    </a:lnTo>
                    <a:lnTo>
                      <a:pt x="134" y="6"/>
                    </a:lnTo>
                    <a:lnTo>
                      <a:pt x="134" y="12"/>
                    </a:lnTo>
                    <a:lnTo>
                      <a:pt x="134" y="20"/>
                    </a:lnTo>
                    <a:lnTo>
                      <a:pt x="134" y="26"/>
                    </a:lnTo>
                    <a:lnTo>
                      <a:pt x="134" y="32"/>
                    </a:lnTo>
                    <a:lnTo>
                      <a:pt x="134" y="40"/>
                    </a:lnTo>
                    <a:lnTo>
                      <a:pt x="134" y="46"/>
                    </a:lnTo>
                    <a:lnTo>
                      <a:pt x="134" y="52"/>
                    </a:lnTo>
                    <a:lnTo>
                      <a:pt x="134" y="58"/>
                    </a:lnTo>
                    <a:lnTo>
                      <a:pt x="134" y="64"/>
                    </a:lnTo>
                    <a:lnTo>
                      <a:pt x="134" y="70"/>
                    </a:lnTo>
                    <a:lnTo>
                      <a:pt x="134" y="75"/>
                    </a:lnTo>
                    <a:lnTo>
                      <a:pt x="141" y="75"/>
                    </a:lnTo>
                    <a:lnTo>
                      <a:pt x="150" y="75"/>
                    </a:lnTo>
                    <a:lnTo>
                      <a:pt x="158" y="75"/>
                    </a:lnTo>
                    <a:lnTo>
                      <a:pt x="166" y="75"/>
                    </a:lnTo>
                    <a:lnTo>
                      <a:pt x="175" y="75"/>
                    </a:lnTo>
                    <a:lnTo>
                      <a:pt x="183" y="75"/>
                    </a:lnTo>
                    <a:lnTo>
                      <a:pt x="192" y="75"/>
                    </a:lnTo>
                    <a:lnTo>
                      <a:pt x="199" y="75"/>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0" name="Freeform 415">
                <a:extLst>
                  <a:ext uri="{FF2B5EF4-FFF2-40B4-BE49-F238E27FC236}">
                    <a16:creationId xmlns:a16="http://schemas.microsoft.com/office/drawing/2014/main" id="{ECD31657-9E4F-41D6-9A01-D114D518EAE9}"/>
                  </a:ext>
                </a:extLst>
              </p:cNvPr>
              <p:cNvSpPr>
                <a:spLocks/>
              </p:cNvSpPr>
              <p:nvPr/>
            </p:nvSpPr>
            <p:spPr bwMode="auto">
              <a:xfrm>
                <a:off x="2161347" y="6050333"/>
                <a:ext cx="27550" cy="67677"/>
              </a:xfrm>
              <a:custGeom>
                <a:avLst/>
                <a:gdLst>
                  <a:gd name="T0" fmla="*/ 20 w 46"/>
                  <a:gd name="T1" fmla="*/ 4 h 113"/>
                  <a:gd name="T2" fmla="*/ 19 w 46"/>
                  <a:gd name="T3" fmla="*/ 10 h 113"/>
                  <a:gd name="T4" fmla="*/ 12 w 46"/>
                  <a:gd name="T5" fmla="*/ 15 h 113"/>
                  <a:gd name="T6" fmla="*/ 11 w 46"/>
                  <a:gd name="T7" fmla="*/ 17 h 113"/>
                  <a:gd name="T8" fmla="*/ 12 w 46"/>
                  <a:gd name="T9" fmla="*/ 21 h 113"/>
                  <a:gd name="T10" fmla="*/ 14 w 46"/>
                  <a:gd name="T11" fmla="*/ 24 h 113"/>
                  <a:gd name="T12" fmla="*/ 12 w 46"/>
                  <a:gd name="T13" fmla="*/ 29 h 113"/>
                  <a:gd name="T14" fmla="*/ 14 w 46"/>
                  <a:gd name="T15" fmla="*/ 33 h 113"/>
                  <a:gd name="T16" fmla="*/ 19 w 46"/>
                  <a:gd name="T17" fmla="*/ 40 h 113"/>
                  <a:gd name="T18" fmla="*/ 22 w 46"/>
                  <a:gd name="T19" fmla="*/ 43 h 113"/>
                  <a:gd name="T20" fmla="*/ 25 w 46"/>
                  <a:gd name="T21" fmla="*/ 49 h 113"/>
                  <a:gd name="T22" fmla="*/ 23 w 46"/>
                  <a:gd name="T23" fmla="*/ 56 h 113"/>
                  <a:gd name="T24" fmla="*/ 25 w 46"/>
                  <a:gd name="T25" fmla="*/ 59 h 113"/>
                  <a:gd name="T26" fmla="*/ 26 w 46"/>
                  <a:gd name="T27" fmla="*/ 66 h 113"/>
                  <a:gd name="T28" fmla="*/ 29 w 46"/>
                  <a:gd name="T29" fmla="*/ 70 h 113"/>
                  <a:gd name="T30" fmla="*/ 31 w 46"/>
                  <a:gd name="T31" fmla="*/ 75 h 113"/>
                  <a:gd name="T32" fmla="*/ 39 w 46"/>
                  <a:gd name="T33" fmla="*/ 85 h 113"/>
                  <a:gd name="T34" fmla="*/ 43 w 46"/>
                  <a:gd name="T35" fmla="*/ 84 h 113"/>
                  <a:gd name="T36" fmla="*/ 45 w 46"/>
                  <a:gd name="T37" fmla="*/ 85 h 113"/>
                  <a:gd name="T38" fmla="*/ 45 w 46"/>
                  <a:gd name="T39" fmla="*/ 98 h 113"/>
                  <a:gd name="T40" fmla="*/ 42 w 46"/>
                  <a:gd name="T41" fmla="*/ 93 h 113"/>
                  <a:gd name="T42" fmla="*/ 42 w 46"/>
                  <a:gd name="T43" fmla="*/ 96 h 113"/>
                  <a:gd name="T44" fmla="*/ 40 w 46"/>
                  <a:gd name="T45" fmla="*/ 96 h 113"/>
                  <a:gd name="T46" fmla="*/ 40 w 46"/>
                  <a:gd name="T47" fmla="*/ 96 h 113"/>
                  <a:gd name="T48" fmla="*/ 43 w 46"/>
                  <a:gd name="T49" fmla="*/ 98 h 113"/>
                  <a:gd name="T50" fmla="*/ 37 w 46"/>
                  <a:gd name="T51" fmla="*/ 101 h 113"/>
                  <a:gd name="T52" fmla="*/ 37 w 46"/>
                  <a:gd name="T53" fmla="*/ 102 h 113"/>
                  <a:gd name="T54" fmla="*/ 37 w 46"/>
                  <a:gd name="T55" fmla="*/ 104 h 113"/>
                  <a:gd name="T56" fmla="*/ 42 w 46"/>
                  <a:gd name="T57" fmla="*/ 102 h 113"/>
                  <a:gd name="T58" fmla="*/ 43 w 46"/>
                  <a:gd name="T59" fmla="*/ 104 h 113"/>
                  <a:gd name="T60" fmla="*/ 45 w 46"/>
                  <a:gd name="T61" fmla="*/ 99 h 113"/>
                  <a:gd name="T62" fmla="*/ 46 w 46"/>
                  <a:gd name="T63" fmla="*/ 101 h 113"/>
                  <a:gd name="T64" fmla="*/ 46 w 46"/>
                  <a:gd name="T65" fmla="*/ 107 h 113"/>
                  <a:gd name="T66" fmla="*/ 46 w 46"/>
                  <a:gd name="T67" fmla="*/ 113 h 113"/>
                  <a:gd name="T68" fmla="*/ 46 w 46"/>
                  <a:gd name="T69" fmla="*/ 112 h 113"/>
                  <a:gd name="T70" fmla="*/ 45 w 46"/>
                  <a:gd name="T71" fmla="*/ 112 h 113"/>
                  <a:gd name="T72" fmla="*/ 39 w 46"/>
                  <a:gd name="T73" fmla="*/ 113 h 113"/>
                  <a:gd name="T74" fmla="*/ 25 w 46"/>
                  <a:gd name="T75" fmla="*/ 113 h 113"/>
                  <a:gd name="T76" fmla="*/ 9 w 46"/>
                  <a:gd name="T77" fmla="*/ 112 h 113"/>
                  <a:gd name="T78" fmla="*/ 5 w 46"/>
                  <a:gd name="T79" fmla="*/ 104 h 113"/>
                  <a:gd name="T80" fmla="*/ 5 w 46"/>
                  <a:gd name="T81" fmla="*/ 87 h 113"/>
                  <a:gd name="T82" fmla="*/ 3 w 46"/>
                  <a:gd name="T83" fmla="*/ 69 h 113"/>
                  <a:gd name="T84" fmla="*/ 2 w 46"/>
                  <a:gd name="T85" fmla="*/ 52 h 113"/>
                  <a:gd name="T86" fmla="*/ 0 w 46"/>
                  <a:gd name="T87" fmla="*/ 33 h 113"/>
                  <a:gd name="T88" fmla="*/ 0 w 46"/>
                  <a:gd name="T89" fmla="*/ 15 h 113"/>
                  <a:gd name="T90" fmla="*/ 0 w 46"/>
                  <a:gd name="T91" fmla="*/ 9 h 113"/>
                  <a:gd name="T92" fmla="*/ 3 w 46"/>
                  <a:gd name="T93" fmla="*/ 4 h 113"/>
                  <a:gd name="T94" fmla="*/ 8 w 46"/>
                  <a:gd name="T95" fmla="*/ 1 h 113"/>
                  <a:gd name="T96" fmla="*/ 14 w 46"/>
                  <a:gd name="T97" fmla="*/ 0 h 113"/>
                  <a:gd name="T98" fmla="*/ 20 w 46"/>
                  <a:gd name="T99" fmla="*/ 1 h 113"/>
                  <a:gd name="T100" fmla="*/ 23 w 46"/>
                  <a:gd name="T10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113">
                    <a:moveTo>
                      <a:pt x="23" y="3"/>
                    </a:moveTo>
                    <a:lnTo>
                      <a:pt x="23" y="3"/>
                    </a:lnTo>
                    <a:lnTo>
                      <a:pt x="20" y="4"/>
                    </a:lnTo>
                    <a:lnTo>
                      <a:pt x="19" y="6"/>
                    </a:lnTo>
                    <a:lnTo>
                      <a:pt x="19" y="9"/>
                    </a:lnTo>
                    <a:lnTo>
                      <a:pt x="19" y="10"/>
                    </a:lnTo>
                    <a:lnTo>
                      <a:pt x="16" y="13"/>
                    </a:lnTo>
                    <a:lnTo>
                      <a:pt x="14" y="13"/>
                    </a:lnTo>
                    <a:lnTo>
                      <a:pt x="12" y="15"/>
                    </a:lnTo>
                    <a:lnTo>
                      <a:pt x="12" y="15"/>
                    </a:lnTo>
                    <a:lnTo>
                      <a:pt x="12" y="17"/>
                    </a:lnTo>
                    <a:lnTo>
                      <a:pt x="11" y="17"/>
                    </a:lnTo>
                    <a:lnTo>
                      <a:pt x="11" y="18"/>
                    </a:lnTo>
                    <a:lnTo>
                      <a:pt x="11" y="18"/>
                    </a:lnTo>
                    <a:lnTo>
                      <a:pt x="12" y="21"/>
                    </a:lnTo>
                    <a:lnTo>
                      <a:pt x="14" y="21"/>
                    </a:lnTo>
                    <a:lnTo>
                      <a:pt x="14" y="23"/>
                    </a:lnTo>
                    <a:lnTo>
                      <a:pt x="14" y="24"/>
                    </a:lnTo>
                    <a:lnTo>
                      <a:pt x="14" y="26"/>
                    </a:lnTo>
                    <a:lnTo>
                      <a:pt x="12" y="27"/>
                    </a:lnTo>
                    <a:lnTo>
                      <a:pt x="12" y="29"/>
                    </a:lnTo>
                    <a:lnTo>
                      <a:pt x="12" y="30"/>
                    </a:lnTo>
                    <a:lnTo>
                      <a:pt x="14" y="32"/>
                    </a:lnTo>
                    <a:lnTo>
                      <a:pt x="14" y="33"/>
                    </a:lnTo>
                    <a:lnTo>
                      <a:pt x="16" y="35"/>
                    </a:lnTo>
                    <a:lnTo>
                      <a:pt x="19" y="40"/>
                    </a:lnTo>
                    <a:lnTo>
                      <a:pt x="19" y="40"/>
                    </a:lnTo>
                    <a:lnTo>
                      <a:pt x="19" y="40"/>
                    </a:lnTo>
                    <a:lnTo>
                      <a:pt x="20" y="41"/>
                    </a:lnTo>
                    <a:lnTo>
                      <a:pt x="22" y="43"/>
                    </a:lnTo>
                    <a:lnTo>
                      <a:pt x="22" y="44"/>
                    </a:lnTo>
                    <a:lnTo>
                      <a:pt x="23" y="46"/>
                    </a:lnTo>
                    <a:lnTo>
                      <a:pt x="25" y="49"/>
                    </a:lnTo>
                    <a:lnTo>
                      <a:pt x="25" y="50"/>
                    </a:lnTo>
                    <a:lnTo>
                      <a:pt x="23" y="55"/>
                    </a:lnTo>
                    <a:lnTo>
                      <a:pt x="23" y="56"/>
                    </a:lnTo>
                    <a:lnTo>
                      <a:pt x="23" y="58"/>
                    </a:lnTo>
                    <a:lnTo>
                      <a:pt x="25" y="59"/>
                    </a:lnTo>
                    <a:lnTo>
                      <a:pt x="25" y="59"/>
                    </a:lnTo>
                    <a:lnTo>
                      <a:pt x="25" y="62"/>
                    </a:lnTo>
                    <a:lnTo>
                      <a:pt x="25" y="64"/>
                    </a:lnTo>
                    <a:lnTo>
                      <a:pt x="26" y="66"/>
                    </a:lnTo>
                    <a:lnTo>
                      <a:pt x="28" y="67"/>
                    </a:lnTo>
                    <a:lnTo>
                      <a:pt x="29" y="70"/>
                    </a:lnTo>
                    <a:lnTo>
                      <a:pt x="29" y="70"/>
                    </a:lnTo>
                    <a:lnTo>
                      <a:pt x="29" y="72"/>
                    </a:lnTo>
                    <a:lnTo>
                      <a:pt x="29" y="75"/>
                    </a:lnTo>
                    <a:lnTo>
                      <a:pt x="31" y="75"/>
                    </a:lnTo>
                    <a:lnTo>
                      <a:pt x="34" y="79"/>
                    </a:lnTo>
                    <a:lnTo>
                      <a:pt x="37" y="84"/>
                    </a:lnTo>
                    <a:lnTo>
                      <a:pt x="39" y="85"/>
                    </a:lnTo>
                    <a:lnTo>
                      <a:pt x="42" y="85"/>
                    </a:lnTo>
                    <a:lnTo>
                      <a:pt x="43" y="85"/>
                    </a:lnTo>
                    <a:lnTo>
                      <a:pt x="43" y="84"/>
                    </a:lnTo>
                    <a:lnTo>
                      <a:pt x="43" y="84"/>
                    </a:lnTo>
                    <a:lnTo>
                      <a:pt x="43" y="84"/>
                    </a:lnTo>
                    <a:lnTo>
                      <a:pt x="45" y="85"/>
                    </a:lnTo>
                    <a:lnTo>
                      <a:pt x="45" y="95"/>
                    </a:lnTo>
                    <a:lnTo>
                      <a:pt x="45" y="98"/>
                    </a:lnTo>
                    <a:lnTo>
                      <a:pt x="45" y="98"/>
                    </a:lnTo>
                    <a:lnTo>
                      <a:pt x="45" y="93"/>
                    </a:lnTo>
                    <a:lnTo>
                      <a:pt x="45" y="93"/>
                    </a:lnTo>
                    <a:lnTo>
                      <a:pt x="42" y="93"/>
                    </a:lnTo>
                    <a:lnTo>
                      <a:pt x="40" y="93"/>
                    </a:lnTo>
                    <a:lnTo>
                      <a:pt x="42" y="96"/>
                    </a:lnTo>
                    <a:lnTo>
                      <a:pt x="42" y="96"/>
                    </a:lnTo>
                    <a:lnTo>
                      <a:pt x="40" y="96"/>
                    </a:lnTo>
                    <a:lnTo>
                      <a:pt x="40" y="96"/>
                    </a:lnTo>
                    <a:lnTo>
                      <a:pt x="40" y="96"/>
                    </a:lnTo>
                    <a:lnTo>
                      <a:pt x="40" y="96"/>
                    </a:lnTo>
                    <a:lnTo>
                      <a:pt x="40" y="96"/>
                    </a:lnTo>
                    <a:lnTo>
                      <a:pt x="40" y="96"/>
                    </a:lnTo>
                    <a:lnTo>
                      <a:pt x="42" y="98"/>
                    </a:lnTo>
                    <a:lnTo>
                      <a:pt x="42" y="98"/>
                    </a:lnTo>
                    <a:lnTo>
                      <a:pt x="43" y="98"/>
                    </a:lnTo>
                    <a:lnTo>
                      <a:pt x="42" y="99"/>
                    </a:lnTo>
                    <a:lnTo>
                      <a:pt x="37" y="101"/>
                    </a:lnTo>
                    <a:lnTo>
                      <a:pt x="37" y="101"/>
                    </a:lnTo>
                    <a:lnTo>
                      <a:pt x="37" y="101"/>
                    </a:lnTo>
                    <a:lnTo>
                      <a:pt x="37" y="102"/>
                    </a:lnTo>
                    <a:lnTo>
                      <a:pt x="37" y="102"/>
                    </a:lnTo>
                    <a:lnTo>
                      <a:pt x="37" y="102"/>
                    </a:lnTo>
                    <a:lnTo>
                      <a:pt x="37" y="104"/>
                    </a:lnTo>
                    <a:lnTo>
                      <a:pt x="37" y="104"/>
                    </a:lnTo>
                    <a:lnTo>
                      <a:pt x="40" y="102"/>
                    </a:lnTo>
                    <a:lnTo>
                      <a:pt x="42" y="101"/>
                    </a:lnTo>
                    <a:lnTo>
                      <a:pt x="42" y="102"/>
                    </a:lnTo>
                    <a:lnTo>
                      <a:pt x="43" y="102"/>
                    </a:lnTo>
                    <a:lnTo>
                      <a:pt x="43" y="104"/>
                    </a:lnTo>
                    <a:lnTo>
                      <a:pt x="43" y="104"/>
                    </a:lnTo>
                    <a:lnTo>
                      <a:pt x="45" y="102"/>
                    </a:lnTo>
                    <a:lnTo>
                      <a:pt x="45" y="101"/>
                    </a:lnTo>
                    <a:lnTo>
                      <a:pt x="45" y="99"/>
                    </a:lnTo>
                    <a:lnTo>
                      <a:pt x="45" y="99"/>
                    </a:lnTo>
                    <a:lnTo>
                      <a:pt x="46" y="99"/>
                    </a:lnTo>
                    <a:lnTo>
                      <a:pt x="46" y="101"/>
                    </a:lnTo>
                    <a:lnTo>
                      <a:pt x="46" y="102"/>
                    </a:lnTo>
                    <a:lnTo>
                      <a:pt x="46" y="104"/>
                    </a:lnTo>
                    <a:lnTo>
                      <a:pt x="46" y="107"/>
                    </a:lnTo>
                    <a:lnTo>
                      <a:pt x="46" y="108"/>
                    </a:lnTo>
                    <a:lnTo>
                      <a:pt x="46" y="110"/>
                    </a:lnTo>
                    <a:lnTo>
                      <a:pt x="46" y="113"/>
                    </a:lnTo>
                    <a:lnTo>
                      <a:pt x="46" y="113"/>
                    </a:lnTo>
                    <a:lnTo>
                      <a:pt x="46" y="113"/>
                    </a:lnTo>
                    <a:lnTo>
                      <a:pt x="46" y="112"/>
                    </a:lnTo>
                    <a:lnTo>
                      <a:pt x="45" y="112"/>
                    </a:lnTo>
                    <a:lnTo>
                      <a:pt x="45" y="112"/>
                    </a:lnTo>
                    <a:lnTo>
                      <a:pt x="45" y="112"/>
                    </a:lnTo>
                    <a:lnTo>
                      <a:pt x="45" y="113"/>
                    </a:lnTo>
                    <a:lnTo>
                      <a:pt x="43" y="113"/>
                    </a:lnTo>
                    <a:lnTo>
                      <a:pt x="39" y="113"/>
                    </a:lnTo>
                    <a:lnTo>
                      <a:pt x="34" y="113"/>
                    </a:lnTo>
                    <a:lnTo>
                      <a:pt x="29" y="113"/>
                    </a:lnTo>
                    <a:lnTo>
                      <a:pt x="25" y="113"/>
                    </a:lnTo>
                    <a:lnTo>
                      <a:pt x="20" y="113"/>
                    </a:lnTo>
                    <a:lnTo>
                      <a:pt x="14" y="112"/>
                    </a:lnTo>
                    <a:lnTo>
                      <a:pt x="9" y="112"/>
                    </a:lnTo>
                    <a:lnTo>
                      <a:pt x="6" y="112"/>
                    </a:lnTo>
                    <a:lnTo>
                      <a:pt x="5" y="108"/>
                    </a:lnTo>
                    <a:lnTo>
                      <a:pt x="5" y="104"/>
                    </a:lnTo>
                    <a:lnTo>
                      <a:pt x="5" y="99"/>
                    </a:lnTo>
                    <a:lnTo>
                      <a:pt x="5" y="93"/>
                    </a:lnTo>
                    <a:lnTo>
                      <a:pt x="5" y="87"/>
                    </a:lnTo>
                    <a:lnTo>
                      <a:pt x="3" y="81"/>
                    </a:lnTo>
                    <a:lnTo>
                      <a:pt x="3" y="75"/>
                    </a:lnTo>
                    <a:lnTo>
                      <a:pt x="3" y="69"/>
                    </a:lnTo>
                    <a:lnTo>
                      <a:pt x="3" y="64"/>
                    </a:lnTo>
                    <a:lnTo>
                      <a:pt x="2" y="58"/>
                    </a:lnTo>
                    <a:lnTo>
                      <a:pt x="2" y="52"/>
                    </a:lnTo>
                    <a:lnTo>
                      <a:pt x="2" y="46"/>
                    </a:lnTo>
                    <a:lnTo>
                      <a:pt x="2" y="40"/>
                    </a:lnTo>
                    <a:lnTo>
                      <a:pt x="0" y="33"/>
                    </a:lnTo>
                    <a:lnTo>
                      <a:pt x="0" y="27"/>
                    </a:lnTo>
                    <a:lnTo>
                      <a:pt x="0" y="21"/>
                    </a:lnTo>
                    <a:lnTo>
                      <a:pt x="0" y="15"/>
                    </a:lnTo>
                    <a:lnTo>
                      <a:pt x="0" y="9"/>
                    </a:lnTo>
                    <a:lnTo>
                      <a:pt x="0" y="9"/>
                    </a:lnTo>
                    <a:lnTo>
                      <a:pt x="0" y="9"/>
                    </a:lnTo>
                    <a:lnTo>
                      <a:pt x="0" y="9"/>
                    </a:lnTo>
                    <a:lnTo>
                      <a:pt x="2" y="7"/>
                    </a:lnTo>
                    <a:lnTo>
                      <a:pt x="3" y="4"/>
                    </a:lnTo>
                    <a:lnTo>
                      <a:pt x="5" y="3"/>
                    </a:lnTo>
                    <a:lnTo>
                      <a:pt x="6" y="1"/>
                    </a:lnTo>
                    <a:lnTo>
                      <a:pt x="8" y="1"/>
                    </a:lnTo>
                    <a:lnTo>
                      <a:pt x="9" y="1"/>
                    </a:lnTo>
                    <a:lnTo>
                      <a:pt x="11" y="0"/>
                    </a:lnTo>
                    <a:lnTo>
                      <a:pt x="14" y="0"/>
                    </a:lnTo>
                    <a:lnTo>
                      <a:pt x="16" y="0"/>
                    </a:lnTo>
                    <a:lnTo>
                      <a:pt x="19" y="0"/>
                    </a:lnTo>
                    <a:lnTo>
                      <a:pt x="20" y="1"/>
                    </a:lnTo>
                    <a:lnTo>
                      <a:pt x="22" y="1"/>
                    </a:lnTo>
                    <a:lnTo>
                      <a:pt x="22" y="3"/>
                    </a:lnTo>
                    <a:lnTo>
                      <a:pt x="23" y="3"/>
                    </a:lnTo>
                    <a:lnTo>
                      <a:pt x="23" y="3"/>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1" name="Freeform 416">
                <a:extLst>
                  <a:ext uri="{FF2B5EF4-FFF2-40B4-BE49-F238E27FC236}">
                    <a16:creationId xmlns:a16="http://schemas.microsoft.com/office/drawing/2014/main" id="{1465E132-FBD5-4B5A-8624-ED7FCFEE151F}"/>
                  </a:ext>
                </a:extLst>
              </p:cNvPr>
              <p:cNvSpPr>
                <a:spLocks/>
              </p:cNvSpPr>
              <p:nvPr/>
            </p:nvSpPr>
            <p:spPr bwMode="auto">
              <a:xfrm>
                <a:off x="2111038" y="6091658"/>
                <a:ext cx="8385" cy="8984"/>
              </a:xfrm>
              <a:custGeom>
                <a:avLst/>
                <a:gdLst>
                  <a:gd name="T0" fmla="*/ 6 w 14"/>
                  <a:gd name="T1" fmla="*/ 15 h 15"/>
                  <a:gd name="T2" fmla="*/ 6 w 14"/>
                  <a:gd name="T3" fmla="*/ 13 h 15"/>
                  <a:gd name="T4" fmla="*/ 6 w 14"/>
                  <a:gd name="T5" fmla="*/ 12 h 15"/>
                  <a:gd name="T6" fmla="*/ 6 w 14"/>
                  <a:gd name="T7" fmla="*/ 12 h 15"/>
                  <a:gd name="T8" fmla="*/ 6 w 14"/>
                  <a:gd name="T9" fmla="*/ 10 h 15"/>
                  <a:gd name="T10" fmla="*/ 6 w 14"/>
                  <a:gd name="T11" fmla="*/ 10 h 15"/>
                  <a:gd name="T12" fmla="*/ 6 w 14"/>
                  <a:gd name="T13" fmla="*/ 10 h 15"/>
                  <a:gd name="T14" fmla="*/ 5 w 14"/>
                  <a:gd name="T15" fmla="*/ 9 h 15"/>
                  <a:gd name="T16" fmla="*/ 5 w 14"/>
                  <a:gd name="T17" fmla="*/ 9 h 15"/>
                  <a:gd name="T18" fmla="*/ 3 w 14"/>
                  <a:gd name="T19" fmla="*/ 7 h 15"/>
                  <a:gd name="T20" fmla="*/ 3 w 14"/>
                  <a:gd name="T21" fmla="*/ 7 h 15"/>
                  <a:gd name="T22" fmla="*/ 2 w 14"/>
                  <a:gd name="T23" fmla="*/ 7 h 15"/>
                  <a:gd name="T24" fmla="*/ 2 w 14"/>
                  <a:gd name="T25" fmla="*/ 7 h 15"/>
                  <a:gd name="T26" fmla="*/ 0 w 14"/>
                  <a:gd name="T27" fmla="*/ 4 h 15"/>
                  <a:gd name="T28" fmla="*/ 3 w 14"/>
                  <a:gd name="T29" fmla="*/ 3 h 15"/>
                  <a:gd name="T30" fmla="*/ 5 w 14"/>
                  <a:gd name="T31" fmla="*/ 0 h 15"/>
                  <a:gd name="T32" fmla="*/ 9 w 14"/>
                  <a:gd name="T33" fmla="*/ 4 h 15"/>
                  <a:gd name="T34" fmla="*/ 14 w 14"/>
                  <a:gd name="T35" fmla="*/ 7 h 15"/>
                  <a:gd name="T36" fmla="*/ 9 w 14"/>
                  <a:gd name="T37" fmla="*/ 12 h 15"/>
                  <a:gd name="T38" fmla="*/ 6 w 14"/>
                  <a:gd name="T3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5">
                    <a:moveTo>
                      <a:pt x="6" y="15"/>
                    </a:moveTo>
                    <a:lnTo>
                      <a:pt x="6" y="13"/>
                    </a:lnTo>
                    <a:lnTo>
                      <a:pt x="6" y="12"/>
                    </a:lnTo>
                    <a:lnTo>
                      <a:pt x="6" y="12"/>
                    </a:lnTo>
                    <a:lnTo>
                      <a:pt x="6" y="10"/>
                    </a:lnTo>
                    <a:lnTo>
                      <a:pt x="6" y="10"/>
                    </a:lnTo>
                    <a:lnTo>
                      <a:pt x="6" y="10"/>
                    </a:lnTo>
                    <a:lnTo>
                      <a:pt x="5" y="9"/>
                    </a:lnTo>
                    <a:lnTo>
                      <a:pt x="5" y="9"/>
                    </a:lnTo>
                    <a:lnTo>
                      <a:pt x="3" y="7"/>
                    </a:lnTo>
                    <a:lnTo>
                      <a:pt x="3" y="7"/>
                    </a:lnTo>
                    <a:lnTo>
                      <a:pt x="2" y="7"/>
                    </a:lnTo>
                    <a:lnTo>
                      <a:pt x="2" y="7"/>
                    </a:lnTo>
                    <a:lnTo>
                      <a:pt x="0" y="4"/>
                    </a:lnTo>
                    <a:lnTo>
                      <a:pt x="3" y="3"/>
                    </a:lnTo>
                    <a:lnTo>
                      <a:pt x="5" y="0"/>
                    </a:lnTo>
                    <a:lnTo>
                      <a:pt x="9" y="4"/>
                    </a:lnTo>
                    <a:lnTo>
                      <a:pt x="14" y="7"/>
                    </a:lnTo>
                    <a:lnTo>
                      <a:pt x="9" y="12"/>
                    </a:lnTo>
                    <a:lnTo>
                      <a:pt x="6" y="15"/>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2" name="Freeform 417">
                <a:extLst>
                  <a:ext uri="{FF2B5EF4-FFF2-40B4-BE49-F238E27FC236}">
                    <a16:creationId xmlns:a16="http://schemas.microsoft.com/office/drawing/2014/main" id="{78E88D5D-D020-4EE8-96D7-5C0B1EE8072A}"/>
                  </a:ext>
                </a:extLst>
              </p:cNvPr>
              <p:cNvSpPr>
                <a:spLocks noEditPoints="1"/>
              </p:cNvSpPr>
              <p:nvPr/>
            </p:nvSpPr>
            <p:spPr bwMode="auto">
              <a:xfrm>
                <a:off x="2021201" y="6055723"/>
                <a:ext cx="167696" cy="88040"/>
              </a:xfrm>
              <a:custGeom>
                <a:avLst/>
                <a:gdLst>
                  <a:gd name="T0" fmla="*/ 219 w 280"/>
                  <a:gd name="T1" fmla="*/ 139 h 147"/>
                  <a:gd name="T2" fmla="*/ 217 w 280"/>
                  <a:gd name="T3" fmla="*/ 132 h 147"/>
                  <a:gd name="T4" fmla="*/ 210 w 280"/>
                  <a:gd name="T5" fmla="*/ 119 h 147"/>
                  <a:gd name="T6" fmla="*/ 271 w 280"/>
                  <a:gd name="T7" fmla="*/ 129 h 147"/>
                  <a:gd name="T8" fmla="*/ 280 w 280"/>
                  <a:gd name="T9" fmla="*/ 106 h 147"/>
                  <a:gd name="T10" fmla="*/ 60 w 280"/>
                  <a:gd name="T11" fmla="*/ 0 h 147"/>
                  <a:gd name="T12" fmla="*/ 168 w 280"/>
                  <a:gd name="T13" fmla="*/ 0 h 147"/>
                  <a:gd name="T14" fmla="*/ 236 w 280"/>
                  <a:gd name="T15" fmla="*/ 37 h 147"/>
                  <a:gd name="T16" fmla="*/ 254 w 280"/>
                  <a:gd name="T17" fmla="*/ 104 h 147"/>
                  <a:gd name="T18" fmla="*/ 274 w 280"/>
                  <a:gd name="T19" fmla="*/ 107 h 147"/>
                  <a:gd name="T20" fmla="*/ 269 w 280"/>
                  <a:gd name="T21" fmla="*/ 121 h 147"/>
                  <a:gd name="T22" fmla="*/ 251 w 280"/>
                  <a:gd name="T23" fmla="*/ 139 h 147"/>
                  <a:gd name="T24" fmla="*/ 228 w 280"/>
                  <a:gd name="T25" fmla="*/ 142 h 147"/>
                  <a:gd name="T26" fmla="*/ 230 w 280"/>
                  <a:gd name="T27" fmla="*/ 133 h 147"/>
                  <a:gd name="T28" fmla="*/ 223 w 280"/>
                  <a:gd name="T29" fmla="*/ 129 h 147"/>
                  <a:gd name="T30" fmla="*/ 230 w 280"/>
                  <a:gd name="T31" fmla="*/ 107 h 147"/>
                  <a:gd name="T32" fmla="*/ 219 w 280"/>
                  <a:gd name="T33" fmla="*/ 113 h 147"/>
                  <a:gd name="T34" fmla="*/ 207 w 280"/>
                  <a:gd name="T35" fmla="*/ 115 h 147"/>
                  <a:gd name="T36" fmla="*/ 208 w 280"/>
                  <a:gd name="T37" fmla="*/ 96 h 147"/>
                  <a:gd name="T38" fmla="*/ 208 w 280"/>
                  <a:gd name="T39" fmla="*/ 90 h 147"/>
                  <a:gd name="T40" fmla="*/ 222 w 280"/>
                  <a:gd name="T41" fmla="*/ 87 h 147"/>
                  <a:gd name="T42" fmla="*/ 211 w 280"/>
                  <a:gd name="T43" fmla="*/ 86 h 147"/>
                  <a:gd name="T44" fmla="*/ 204 w 280"/>
                  <a:gd name="T45" fmla="*/ 83 h 147"/>
                  <a:gd name="T46" fmla="*/ 201 w 280"/>
                  <a:gd name="T47" fmla="*/ 73 h 147"/>
                  <a:gd name="T48" fmla="*/ 213 w 280"/>
                  <a:gd name="T49" fmla="*/ 75 h 147"/>
                  <a:gd name="T50" fmla="*/ 208 w 280"/>
                  <a:gd name="T51" fmla="*/ 66 h 147"/>
                  <a:gd name="T52" fmla="*/ 197 w 280"/>
                  <a:gd name="T53" fmla="*/ 64 h 147"/>
                  <a:gd name="T54" fmla="*/ 211 w 280"/>
                  <a:gd name="T55" fmla="*/ 55 h 147"/>
                  <a:gd name="T56" fmla="*/ 208 w 280"/>
                  <a:gd name="T57" fmla="*/ 58 h 147"/>
                  <a:gd name="T58" fmla="*/ 213 w 280"/>
                  <a:gd name="T59" fmla="*/ 32 h 147"/>
                  <a:gd name="T60" fmla="*/ 219 w 280"/>
                  <a:gd name="T61" fmla="*/ 26 h 147"/>
                  <a:gd name="T62" fmla="*/ 228 w 280"/>
                  <a:gd name="T63" fmla="*/ 15 h 147"/>
                  <a:gd name="T64" fmla="*/ 214 w 280"/>
                  <a:gd name="T65" fmla="*/ 15 h 147"/>
                  <a:gd name="T66" fmla="*/ 205 w 280"/>
                  <a:gd name="T67" fmla="*/ 32 h 147"/>
                  <a:gd name="T68" fmla="*/ 196 w 280"/>
                  <a:gd name="T69" fmla="*/ 38 h 147"/>
                  <a:gd name="T70" fmla="*/ 191 w 280"/>
                  <a:gd name="T71" fmla="*/ 41 h 147"/>
                  <a:gd name="T72" fmla="*/ 187 w 280"/>
                  <a:gd name="T73" fmla="*/ 43 h 147"/>
                  <a:gd name="T74" fmla="*/ 188 w 280"/>
                  <a:gd name="T75" fmla="*/ 53 h 147"/>
                  <a:gd name="T76" fmla="*/ 184 w 280"/>
                  <a:gd name="T77" fmla="*/ 57 h 147"/>
                  <a:gd name="T78" fmla="*/ 188 w 280"/>
                  <a:gd name="T79" fmla="*/ 66 h 147"/>
                  <a:gd name="T80" fmla="*/ 188 w 280"/>
                  <a:gd name="T81" fmla="*/ 81 h 147"/>
                  <a:gd name="T82" fmla="*/ 190 w 280"/>
                  <a:gd name="T83" fmla="*/ 110 h 147"/>
                  <a:gd name="T84" fmla="*/ 178 w 280"/>
                  <a:gd name="T85" fmla="*/ 101 h 147"/>
                  <a:gd name="T86" fmla="*/ 196 w 280"/>
                  <a:gd name="T87" fmla="*/ 121 h 147"/>
                  <a:gd name="T88" fmla="*/ 193 w 280"/>
                  <a:gd name="T89" fmla="*/ 124 h 147"/>
                  <a:gd name="T90" fmla="*/ 179 w 280"/>
                  <a:gd name="T91" fmla="*/ 122 h 147"/>
                  <a:gd name="T92" fmla="*/ 167 w 280"/>
                  <a:gd name="T93" fmla="*/ 119 h 147"/>
                  <a:gd name="T94" fmla="*/ 150 w 280"/>
                  <a:gd name="T95" fmla="*/ 107 h 147"/>
                  <a:gd name="T96" fmla="*/ 141 w 280"/>
                  <a:gd name="T97" fmla="*/ 109 h 147"/>
                  <a:gd name="T98" fmla="*/ 145 w 280"/>
                  <a:gd name="T99" fmla="*/ 90 h 147"/>
                  <a:gd name="T100" fmla="*/ 156 w 280"/>
                  <a:gd name="T101" fmla="*/ 80 h 147"/>
                  <a:gd name="T102" fmla="*/ 142 w 280"/>
                  <a:gd name="T103" fmla="*/ 57 h 147"/>
                  <a:gd name="T104" fmla="*/ 125 w 280"/>
                  <a:gd name="T105" fmla="*/ 38 h 147"/>
                  <a:gd name="T106" fmla="*/ 107 w 280"/>
                  <a:gd name="T107" fmla="*/ 21 h 147"/>
                  <a:gd name="T108" fmla="*/ 104 w 280"/>
                  <a:gd name="T109" fmla="*/ 9 h 147"/>
                  <a:gd name="T110" fmla="*/ 78 w 280"/>
                  <a:gd name="T111" fmla="*/ 6 h 147"/>
                  <a:gd name="T112" fmla="*/ 58 w 280"/>
                  <a:gd name="T113" fmla="*/ 15 h 147"/>
                  <a:gd name="T114" fmla="*/ 43 w 280"/>
                  <a:gd name="T115" fmla="*/ 14 h 147"/>
                  <a:gd name="T116" fmla="*/ 21 w 280"/>
                  <a:gd name="T117" fmla="*/ 27 h 147"/>
                  <a:gd name="T118" fmla="*/ 9 w 280"/>
                  <a:gd name="T1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147">
                    <a:moveTo>
                      <a:pt x="222" y="141"/>
                    </a:moveTo>
                    <a:lnTo>
                      <a:pt x="220" y="142"/>
                    </a:lnTo>
                    <a:lnTo>
                      <a:pt x="220" y="144"/>
                    </a:lnTo>
                    <a:lnTo>
                      <a:pt x="220" y="142"/>
                    </a:lnTo>
                    <a:lnTo>
                      <a:pt x="219" y="142"/>
                    </a:lnTo>
                    <a:lnTo>
                      <a:pt x="219" y="144"/>
                    </a:lnTo>
                    <a:lnTo>
                      <a:pt x="219" y="145"/>
                    </a:lnTo>
                    <a:lnTo>
                      <a:pt x="219" y="147"/>
                    </a:lnTo>
                    <a:lnTo>
                      <a:pt x="219" y="145"/>
                    </a:lnTo>
                    <a:lnTo>
                      <a:pt x="219" y="144"/>
                    </a:lnTo>
                    <a:lnTo>
                      <a:pt x="217" y="144"/>
                    </a:lnTo>
                    <a:lnTo>
                      <a:pt x="217" y="142"/>
                    </a:lnTo>
                    <a:lnTo>
                      <a:pt x="217" y="141"/>
                    </a:lnTo>
                    <a:lnTo>
                      <a:pt x="217" y="139"/>
                    </a:lnTo>
                    <a:lnTo>
                      <a:pt x="219" y="139"/>
                    </a:lnTo>
                    <a:lnTo>
                      <a:pt x="219" y="141"/>
                    </a:lnTo>
                    <a:lnTo>
                      <a:pt x="220" y="139"/>
                    </a:lnTo>
                    <a:lnTo>
                      <a:pt x="219" y="139"/>
                    </a:lnTo>
                    <a:lnTo>
                      <a:pt x="217" y="138"/>
                    </a:lnTo>
                    <a:lnTo>
                      <a:pt x="219" y="138"/>
                    </a:lnTo>
                    <a:lnTo>
                      <a:pt x="219" y="136"/>
                    </a:lnTo>
                    <a:lnTo>
                      <a:pt x="220" y="136"/>
                    </a:lnTo>
                    <a:lnTo>
                      <a:pt x="220" y="138"/>
                    </a:lnTo>
                    <a:lnTo>
                      <a:pt x="222" y="141"/>
                    </a:lnTo>
                    <a:close/>
                    <a:moveTo>
                      <a:pt x="219" y="132"/>
                    </a:moveTo>
                    <a:lnTo>
                      <a:pt x="220" y="133"/>
                    </a:lnTo>
                    <a:lnTo>
                      <a:pt x="219" y="135"/>
                    </a:lnTo>
                    <a:lnTo>
                      <a:pt x="219" y="133"/>
                    </a:lnTo>
                    <a:lnTo>
                      <a:pt x="217" y="133"/>
                    </a:lnTo>
                    <a:lnTo>
                      <a:pt x="217" y="132"/>
                    </a:lnTo>
                    <a:lnTo>
                      <a:pt x="219" y="132"/>
                    </a:lnTo>
                    <a:lnTo>
                      <a:pt x="217" y="132"/>
                    </a:lnTo>
                    <a:lnTo>
                      <a:pt x="219" y="130"/>
                    </a:lnTo>
                    <a:lnTo>
                      <a:pt x="219" y="132"/>
                    </a:lnTo>
                    <a:close/>
                    <a:moveTo>
                      <a:pt x="219" y="127"/>
                    </a:moveTo>
                    <a:lnTo>
                      <a:pt x="219" y="129"/>
                    </a:lnTo>
                    <a:lnTo>
                      <a:pt x="216" y="127"/>
                    </a:lnTo>
                    <a:lnTo>
                      <a:pt x="216" y="126"/>
                    </a:lnTo>
                    <a:lnTo>
                      <a:pt x="216" y="124"/>
                    </a:lnTo>
                    <a:lnTo>
                      <a:pt x="217" y="124"/>
                    </a:lnTo>
                    <a:lnTo>
                      <a:pt x="219" y="126"/>
                    </a:lnTo>
                    <a:lnTo>
                      <a:pt x="219" y="127"/>
                    </a:lnTo>
                    <a:close/>
                    <a:moveTo>
                      <a:pt x="213" y="121"/>
                    </a:moveTo>
                    <a:lnTo>
                      <a:pt x="211" y="121"/>
                    </a:lnTo>
                    <a:lnTo>
                      <a:pt x="210" y="119"/>
                    </a:lnTo>
                    <a:lnTo>
                      <a:pt x="208" y="118"/>
                    </a:lnTo>
                    <a:lnTo>
                      <a:pt x="208" y="116"/>
                    </a:lnTo>
                    <a:lnTo>
                      <a:pt x="210" y="116"/>
                    </a:lnTo>
                    <a:lnTo>
                      <a:pt x="210" y="118"/>
                    </a:lnTo>
                    <a:lnTo>
                      <a:pt x="210" y="119"/>
                    </a:lnTo>
                    <a:lnTo>
                      <a:pt x="211" y="119"/>
                    </a:lnTo>
                    <a:lnTo>
                      <a:pt x="213" y="121"/>
                    </a:lnTo>
                    <a:close/>
                    <a:moveTo>
                      <a:pt x="268" y="138"/>
                    </a:moveTo>
                    <a:lnTo>
                      <a:pt x="266" y="138"/>
                    </a:lnTo>
                    <a:lnTo>
                      <a:pt x="268" y="138"/>
                    </a:lnTo>
                    <a:lnTo>
                      <a:pt x="268" y="136"/>
                    </a:lnTo>
                    <a:lnTo>
                      <a:pt x="269" y="135"/>
                    </a:lnTo>
                    <a:lnTo>
                      <a:pt x="271" y="132"/>
                    </a:lnTo>
                    <a:lnTo>
                      <a:pt x="271" y="130"/>
                    </a:lnTo>
                    <a:lnTo>
                      <a:pt x="271" y="129"/>
                    </a:lnTo>
                    <a:lnTo>
                      <a:pt x="273" y="127"/>
                    </a:lnTo>
                    <a:lnTo>
                      <a:pt x="274" y="124"/>
                    </a:lnTo>
                    <a:lnTo>
                      <a:pt x="276" y="118"/>
                    </a:lnTo>
                    <a:lnTo>
                      <a:pt x="277" y="116"/>
                    </a:lnTo>
                    <a:lnTo>
                      <a:pt x="277" y="118"/>
                    </a:lnTo>
                    <a:lnTo>
                      <a:pt x="274" y="122"/>
                    </a:lnTo>
                    <a:lnTo>
                      <a:pt x="273" y="129"/>
                    </a:lnTo>
                    <a:lnTo>
                      <a:pt x="271" y="133"/>
                    </a:lnTo>
                    <a:lnTo>
                      <a:pt x="269" y="136"/>
                    </a:lnTo>
                    <a:lnTo>
                      <a:pt x="268" y="136"/>
                    </a:lnTo>
                    <a:lnTo>
                      <a:pt x="268" y="138"/>
                    </a:lnTo>
                    <a:close/>
                    <a:moveTo>
                      <a:pt x="279" y="112"/>
                    </a:moveTo>
                    <a:lnTo>
                      <a:pt x="279" y="113"/>
                    </a:lnTo>
                    <a:lnTo>
                      <a:pt x="279" y="110"/>
                    </a:lnTo>
                    <a:lnTo>
                      <a:pt x="280" y="106"/>
                    </a:lnTo>
                    <a:lnTo>
                      <a:pt x="280" y="104"/>
                    </a:lnTo>
                    <a:lnTo>
                      <a:pt x="280" y="106"/>
                    </a:lnTo>
                    <a:lnTo>
                      <a:pt x="280" y="109"/>
                    </a:lnTo>
                    <a:lnTo>
                      <a:pt x="279" y="112"/>
                    </a:lnTo>
                    <a:close/>
                    <a:moveTo>
                      <a:pt x="197" y="40"/>
                    </a:moveTo>
                    <a:lnTo>
                      <a:pt x="196" y="40"/>
                    </a:lnTo>
                    <a:lnTo>
                      <a:pt x="196" y="38"/>
                    </a:lnTo>
                    <a:lnTo>
                      <a:pt x="197" y="40"/>
                    </a:lnTo>
                    <a:close/>
                    <a:moveTo>
                      <a:pt x="15" y="0"/>
                    </a:moveTo>
                    <a:lnTo>
                      <a:pt x="23" y="0"/>
                    </a:lnTo>
                    <a:lnTo>
                      <a:pt x="31" y="0"/>
                    </a:lnTo>
                    <a:lnTo>
                      <a:pt x="38" y="0"/>
                    </a:lnTo>
                    <a:lnTo>
                      <a:pt x="44" y="0"/>
                    </a:lnTo>
                    <a:lnTo>
                      <a:pt x="52" y="0"/>
                    </a:lnTo>
                    <a:lnTo>
                      <a:pt x="60" y="0"/>
                    </a:lnTo>
                    <a:lnTo>
                      <a:pt x="67" y="0"/>
                    </a:lnTo>
                    <a:lnTo>
                      <a:pt x="73" y="0"/>
                    </a:lnTo>
                    <a:lnTo>
                      <a:pt x="81" y="0"/>
                    </a:lnTo>
                    <a:lnTo>
                      <a:pt x="89" y="0"/>
                    </a:lnTo>
                    <a:lnTo>
                      <a:pt x="96" y="0"/>
                    </a:lnTo>
                    <a:lnTo>
                      <a:pt x="102" y="0"/>
                    </a:lnTo>
                    <a:lnTo>
                      <a:pt x="110" y="0"/>
                    </a:lnTo>
                    <a:lnTo>
                      <a:pt x="118" y="0"/>
                    </a:lnTo>
                    <a:lnTo>
                      <a:pt x="125" y="0"/>
                    </a:lnTo>
                    <a:lnTo>
                      <a:pt x="132" y="0"/>
                    </a:lnTo>
                    <a:lnTo>
                      <a:pt x="139" y="0"/>
                    </a:lnTo>
                    <a:lnTo>
                      <a:pt x="147" y="0"/>
                    </a:lnTo>
                    <a:lnTo>
                      <a:pt x="155" y="0"/>
                    </a:lnTo>
                    <a:lnTo>
                      <a:pt x="161" y="0"/>
                    </a:lnTo>
                    <a:lnTo>
                      <a:pt x="168" y="0"/>
                    </a:lnTo>
                    <a:lnTo>
                      <a:pt x="176" y="0"/>
                    </a:lnTo>
                    <a:lnTo>
                      <a:pt x="184" y="0"/>
                    </a:lnTo>
                    <a:lnTo>
                      <a:pt x="190" y="0"/>
                    </a:lnTo>
                    <a:lnTo>
                      <a:pt x="197" y="0"/>
                    </a:lnTo>
                    <a:lnTo>
                      <a:pt x="205" y="0"/>
                    </a:lnTo>
                    <a:lnTo>
                      <a:pt x="213" y="0"/>
                    </a:lnTo>
                    <a:lnTo>
                      <a:pt x="219" y="0"/>
                    </a:lnTo>
                    <a:lnTo>
                      <a:pt x="227" y="0"/>
                    </a:lnTo>
                    <a:lnTo>
                      <a:pt x="234" y="0"/>
                    </a:lnTo>
                    <a:lnTo>
                      <a:pt x="234" y="6"/>
                    </a:lnTo>
                    <a:lnTo>
                      <a:pt x="234" y="12"/>
                    </a:lnTo>
                    <a:lnTo>
                      <a:pt x="234" y="18"/>
                    </a:lnTo>
                    <a:lnTo>
                      <a:pt x="234" y="24"/>
                    </a:lnTo>
                    <a:lnTo>
                      <a:pt x="236" y="31"/>
                    </a:lnTo>
                    <a:lnTo>
                      <a:pt x="236" y="37"/>
                    </a:lnTo>
                    <a:lnTo>
                      <a:pt x="236" y="43"/>
                    </a:lnTo>
                    <a:lnTo>
                      <a:pt x="236" y="49"/>
                    </a:lnTo>
                    <a:lnTo>
                      <a:pt x="237" y="55"/>
                    </a:lnTo>
                    <a:lnTo>
                      <a:pt x="237" y="60"/>
                    </a:lnTo>
                    <a:lnTo>
                      <a:pt x="237" y="66"/>
                    </a:lnTo>
                    <a:lnTo>
                      <a:pt x="237" y="72"/>
                    </a:lnTo>
                    <a:lnTo>
                      <a:pt x="239" y="78"/>
                    </a:lnTo>
                    <a:lnTo>
                      <a:pt x="239" y="84"/>
                    </a:lnTo>
                    <a:lnTo>
                      <a:pt x="239" y="90"/>
                    </a:lnTo>
                    <a:lnTo>
                      <a:pt x="239" y="95"/>
                    </a:lnTo>
                    <a:lnTo>
                      <a:pt x="239" y="99"/>
                    </a:lnTo>
                    <a:lnTo>
                      <a:pt x="240" y="103"/>
                    </a:lnTo>
                    <a:lnTo>
                      <a:pt x="243" y="103"/>
                    </a:lnTo>
                    <a:lnTo>
                      <a:pt x="248" y="103"/>
                    </a:lnTo>
                    <a:lnTo>
                      <a:pt x="254" y="104"/>
                    </a:lnTo>
                    <a:lnTo>
                      <a:pt x="259" y="104"/>
                    </a:lnTo>
                    <a:lnTo>
                      <a:pt x="263" y="104"/>
                    </a:lnTo>
                    <a:lnTo>
                      <a:pt x="268" y="104"/>
                    </a:lnTo>
                    <a:lnTo>
                      <a:pt x="273" y="104"/>
                    </a:lnTo>
                    <a:lnTo>
                      <a:pt x="277" y="104"/>
                    </a:lnTo>
                    <a:lnTo>
                      <a:pt x="279" y="104"/>
                    </a:lnTo>
                    <a:lnTo>
                      <a:pt x="277" y="106"/>
                    </a:lnTo>
                    <a:lnTo>
                      <a:pt x="277" y="104"/>
                    </a:lnTo>
                    <a:lnTo>
                      <a:pt x="276" y="104"/>
                    </a:lnTo>
                    <a:lnTo>
                      <a:pt x="277" y="107"/>
                    </a:lnTo>
                    <a:lnTo>
                      <a:pt x="277" y="109"/>
                    </a:lnTo>
                    <a:lnTo>
                      <a:pt x="276" y="107"/>
                    </a:lnTo>
                    <a:lnTo>
                      <a:pt x="274" y="107"/>
                    </a:lnTo>
                    <a:lnTo>
                      <a:pt x="273" y="107"/>
                    </a:lnTo>
                    <a:lnTo>
                      <a:pt x="274" y="107"/>
                    </a:lnTo>
                    <a:lnTo>
                      <a:pt x="276" y="109"/>
                    </a:lnTo>
                    <a:lnTo>
                      <a:pt x="276" y="110"/>
                    </a:lnTo>
                    <a:lnTo>
                      <a:pt x="274" y="110"/>
                    </a:lnTo>
                    <a:lnTo>
                      <a:pt x="276" y="110"/>
                    </a:lnTo>
                    <a:lnTo>
                      <a:pt x="277" y="110"/>
                    </a:lnTo>
                    <a:lnTo>
                      <a:pt x="277" y="112"/>
                    </a:lnTo>
                    <a:lnTo>
                      <a:pt x="277" y="113"/>
                    </a:lnTo>
                    <a:lnTo>
                      <a:pt x="277" y="115"/>
                    </a:lnTo>
                    <a:lnTo>
                      <a:pt x="276" y="116"/>
                    </a:lnTo>
                    <a:lnTo>
                      <a:pt x="274" y="121"/>
                    </a:lnTo>
                    <a:lnTo>
                      <a:pt x="273" y="121"/>
                    </a:lnTo>
                    <a:lnTo>
                      <a:pt x="271" y="121"/>
                    </a:lnTo>
                    <a:lnTo>
                      <a:pt x="271" y="119"/>
                    </a:lnTo>
                    <a:lnTo>
                      <a:pt x="269" y="119"/>
                    </a:lnTo>
                    <a:lnTo>
                      <a:pt x="269" y="121"/>
                    </a:lnTo>
                    <a:lnTo>
                      <a:pt x="268" y="121"/>
                    </a:lnTo>
                    <a:lnTo>
                      <a:pt x="268" y="127"/>
                    </a:lnTo>
                    <a:lnTo>
                      <a:pt x="266" y="127"/>
                    </a:lnTo>
                    <a:lnTo>
                      <a:pt x="265" y="130"/>
                    </a:lnTo>
                    <a:lnTo>
                      <a:pt x="265" y="132"/>
                    </a:lnTo>
                    <a:lnTo>
                      <a:pt x="263" y="130"/>
                    </a:lnTo>
                    <a:lnTo>
                      <a:pt x="262" y="132"/>
                    </a:lnTo>
                    <a:lnTo>
                      <a:pt x="260" y="133"/>
                    </a:lnTo>
                    <a:lnTo>
                      <a:pt x="262" y="133"/>
                    </a:lnTo>
                    <a:lnTo>
                      <a:pt x="260" y="138"/>
                    </a:lnTo>
                    <a:lnTo>
                      <a:pt x="260" y="139"/>
                    </a:lnTo>
                    <a:lnTo>
                      <a:pt x="259" y="139"/>
                    </a:lnTo>
                    <a:lnTo>
                      <a:pt x="257" y="139"/>
                    </a:lnTo>
                    <a:lnTo>
                      <a:pt x="254" y="139"/>
                    </a:lnTo>
                    <a:lnTo>
                      <a:pt x="251" y="139"/>
                    </a:lnTo>
                    <a:lnTo>
                      <a:pt x="250" y="139"/>
                    </a:lnTo>
                    <a:lnTo>
                      <a:pt x="246" y="141"/>
                    </a:lnTo>
                    <a:lnTo>
                      <a:pt x="245" y="141"/>
                    </a:lnTo>
                    <a:lnTo>
                      <a:pt x="243" y="141"/>
                    </a:lnTo>
                    <a:lnTo>
                      <a:pt x="243" y="142"/>
                    </a:lnTo>
                    <a:lnTo>
                      <a:pt x="242" y="142"/>
                    </a:lnTo>
                    <a:lnTo>
                      <a:pt x="240" y="142"/>
                    </a:lnTo>
                    <a:lnTo>
                      <a:pt x="236" y="141"/>
                    </a:lnTo>
                    <a:lnTo>
                      <a:pt x="234" y="142"/>
                    </a:lnTo>
                    <a:lnTo>
                      <a:pt x="233" y="142"/>
                    </a:lnTo>
                    <a:lnTo>
                      <a:pt x="231" y="144"/>
                    </a:lnTo>
                    <a:lnTo>
                      <a:pt x="230" y="145"/>
                    </a:lnTo>
                    <a:lnTo>
                      <a:pt x="228" y="145"/>
                    </a:lnTo>
                    <a:lnTo>
                      <a:pt x="228" y="144"/>
                    </a:lnTo>
                    <a:lnTo>
                      <a:pt x="228" y="142"/>
                    </a:lnTo>
                    <a:lnTo>
                      <a:pt x="230" y="142"/>
                    </a:lnTo>
                    <a:lnTo>
                      <a:pt x="230" y="141"/>
                    </a:lnTo>
                    <a:lnTo>
                      <a:pt x="228" y="141"/>
                    </a:lnTo>
                    <a:lnTo>
                      <a:pt x="230" y="138"/>
                    </a:lnTo>
                    <a:lnTo>
                      <a:pt x="230" y="136"/>
                    </a:lnTo>
                    <a:lnTo>
                      <a:pt x="231" y="136"/>
                    </a:lnTo>
                    <a:lnTo>
                      <a:pt x="233" y="136"/>
                    </a:lnTo>
                    <a:lnTo>
                      <a:pt x="233" y="135"/>
                    </a:lnTo>
                    <a:lnTo>
                      <a:pt x="236" y="133"/>
                    </a:lnTo>
                    <a:lnTo>
                      <a:pt x="237" y="132"/>
                    </a:lnTo>
                    <a:lnTo>
                      <a:pt x="236" y="130"/>
                    </a:lnTo>
                    <a:lnTo>
                      <a:pt x="234" y="132"/>
                    </a:lnTo>
                    <a:lnTo>
                      <a:pt x="233" y="133"/>
                    </a:lnTo>
                    <a:lnTo>
                      <a:pt x="231" y="133"/>
                    </a:lnTo>
                    <a:lnTo>
                      <a:pt x="230" y="133"/>
                    </a:lnTo>
                    <a:lnTo>
                      <a:pt x="230" y="132"/>
                    </a:lnTo>
                    <a:lnTo>
                      <a:pt x="231" y="132"/>
                    </a:lnTo>
                    <a:lnTo>
                      <a:pt x="231" y="130"/>
                    </a:lnTo>
                    <a:lnTo>
                      <a:pt x="231" y="129"/>
                    </a:lnTo>
                    <a:lnTo>
                      <a:pt x="233" y="129"/>
                    </a:lnTo>
                    <a:lnTo>
                      <a:pt x="234" y="129"/>
                    </a:lnTo>
                    <a:lnTo>
                      <a:pt x="234" y="127"/>
                    </a:lnTo>
                    <a:lnTo>
                      <a:pt x="233" y="127"/>
                    </a:lnTo>
                    <a:lnTo>
                      <a:pt x="231" y="127"/>
                    </a:lnTo>
                    <a:lnTo>
                      <a:pt x="230" y="127"/>
                    </a:lnTo>
                    <a:lnTo>
                      <a:pt x="227" y="127"/>
                    </a:lnTo>
                    <a:lnTo>
                      <a:pt x="225" y="127"/>
                    </a:lnTo>
                    <a:lnTo>
                      <a:pt x="225" y="129"/>
                    </a:lnTo>
                    <a:lnTo>
                      <a:pt x="225" y="130"/>
                    </a:lnTo>
                    <a:lnTo>
                      <a:pt x="223" y="129"/>
                    </a:lnTo>
                    <a:lnTo>
                      <a:pt x="223" y="127"/>
                    </a:lnTo>
                    <a:lnTo>
                      <a:pt x="225" y="124"/>
                    </a:lnTo>
                    <a:lnTo>
                      <a:pt x="227" y="122"/>
                    </a:lnTo>
                    <a:lnTo>
                      <a:pt x="230" y="122"/>
                    </a:lnTo>
                    <a:lnTo>
                      <a:pt x="231" y="121"/>
                    </a:lnTo>
                    <a:lnTo>
                      <a:pt x="228" y="121"/>
                    </a:lnTo>
                    <a:lnTo>
                      <a:pt x="227" y="119"/>
                    </a:lnTo>
                    <a:lnTo>
                      <a:pt x="227" y="118"/>
                    </a:lnTo>
                    <a:lnTo>
                      <a:pt x="227" y="116"/>
                    </a:lnTo>
                    <a:lnTo>
                      <a:pt x="227" y="115"/>
                    </a:lnTo>
                    <a:lnTo>
                      <a:pt x="230" y="112"/>
                    </a:lnTo>
                    <a:lnTo>
                      <a:pt x="230" y="110"/>
                    </a:lnTo>
                    <a:lnTo>
                      <a:pt x="230" y="109"/>
                    </a:lnTo>
                    <a:lnTo>
                      <a:pt x="231" y="107"/>
                    </a:lnTo>
                    <a:lnTo>
                      <a:pt x="230" y="107"/>
                    </a:lnTo>
                    <a:lnTo>
                      <a:pt x="228" y="109"/>
                    </a:lnTo>
                    <a:lnTo>
                      <a:pt x="228" y="110"/>
                    </a:lnTo>
                    <a:lnTo>
                      <a:pt x="225" y="113"/>
                    </a:lnTo>
                    <a:lnTo>
                      <a:pt x="225" y="115"/>
                    </a:lnTo>
                    <a:lnTo>
                      <a:pt x="223" y="119"/>
                    </a:lnTo>
                    <a:lnTo>
                      <a:pt x="222" y="119"/>
                    </a:lnTo>
                    <a:lnTo>
                      <a:pt x="222" y="118"/>
                    </a:lnTo>
                    <a:lnTo>
                      <a:pt x="222" y="116"/>
                    </a:lnTo>
                    <a:lnTo>
                      <a:pt x="220" y="115"/>
                    </a:lnTo>
                    <a:lnTo>
                      <a:pt x="220" y="113"/>
                    </a:lnTo>
                    <a:lnTo>
                      <a:pt x="223" y="113"/>
                    </a:lnTo>
                    <a:lnTo>
                      <a:pt x="223" y="112"/>
                    </a:lnTo>
                    <a:lnTo>
                      <a:pt x="222" y="110"/>
                    </a:lnTo>
                    <a:lnTo>
                      <a:pt x="220" y="110"/>
                    </a:lnTo>
                    <a:lnTo>
                      <a:pt x="219" y="113"/>
                    </a:lnTo>
                    <a:lnTo>
                      <a:pt x="217" y="115"/>
                    </a:lnTo>
                    <a:lnTo>
                      <a:pt x="219" y="115"/>
                    </a:lnTo>
                    <a:lnTo>
                      <a:pt x="219" y="116"/>
                    </a:lnTo>
                    <a:lnTo>
                      <a:pt x="219" y="118"/>
                    </a:lnTo>
                    <a:lnTo>
                      <a:pt x="219" y="121"/>
                    </a:lnTo>
                    <a:lnTo>
                      <a:pt x="217" y="121"/>
                    </a:lnTo>
                    <a:lnTo>
                      <a:pt x="216" y="116"/>
                    </a:lnTo>
                    <a:lnTo>
                      <a:pt x="214" y="116"/>
                    </a:lnTo>
                    <a:lnTo>
                      <a:pt x="213" y="116"/>
                    </a:lnTo>
                    <a:lnTo>
                      <a:pt x="213" y="115"/>
                    </a:lnTo>
                    <a:lnTo>
                      <a:pt x="211" y="113"/>
                    </a:lnTo>
                    <a:lnTo>
                      <a:pt x="208" y="109"/>
                    </a:lnTo>
                    <a:lnTo>
                      <a:pt x="207" y="109"/>
                    </a:lnTo>
                    <a:lnTo>
                      <a:pt x="207" y="113"/>
                    </a:lnTo>
                    <a:lnTo>
                      <a:pt x="207" y="115"/>
                    </a:lnTo>
                    <a:lnTo>
                      <a:pt x="207" y="112"/>
                    </a:lnTo>
                    <a:lnTo>
                      <a:pt x="205" y="110"/>
                    </a:lnTo>
                    <a:lnTo>
                      <a:pt x="204" y="107"/>
                    </a:lnTo>
                    <a:lnTo>
                      <a:pt x="202" y="106"/>
                    </a:lnTo>
                    <a:lnTo>
                      <a:pt x="202" y="103"/>
                    </a:lnTo>
                    <a:lnTo>
                      <a:pt x="201" y="103"/>
                    </a:lnTo>
                    <a:lnTo>
                      <a:pt x="201" y="99"/>
                    </a:lnTo>
                    <a:lnTo>
                      <a:pt x="202" y="99"/>
                    </a:lnTo>
                    <a:lnTo>
                      <a:pt x="204" y="101"/>
                    </a:lnTo>
                    <a:lnTo>
                      <a:pt x="204" y="103"/>
                    </a:lnTo>
                    <a:lnTo>
                      <a:pt x="204" y="101"/>
                    </a:lnTo>
                    <a:lnTo>
                      <a:pt x="205" y="99"/>
                    </a:lnTo>
                    <a:lnTo>
                      <a:pt x="205" y="98"/>
                    </a:lnTo>
                    <a:lnTo>
                      <a:pt x="207" y="98"/>
                    </a:lnTo>
                    <a:lnTo>
                      <a:pt x="208" y="96"/>
                    </a:lnTo>
                    <a:lnTo>
                      <a:pt x="208" y="95"/>
                    </a:lnTo>
                    <a:lnTo>
                      <a:pt x="210" y="95"/>
                    </a:lnTo>
                    <a:lnTo>
                      <a:pt x="210" y="93"/>
                    </a:lnTo>
                    <a:lnTo>
                      <a:pt x="208" y="93"/>
                    </a:lnTo>
                    <a:lnTo>
                      <a:pt x="207" y="93"/>
                    </a:lnTo>
                    <a:lnTo>
                      <a:pt x="207" y="95"/>
                    </a:lnTo>
                    <a:lnTo>
                      <a:pt x="205" y="95"/>
                    </a:lnTo>
                    <a:lnTo>
                      <a:pt x="204" y="95"/>
                    </a:lnTo>
                    <a:lnTo>
                      <a:pt x="202" y="95"/>
                    </a:lnTo>
                    <a:lnTo>
                      <a:pt x="204" y="93"/>
                    </a:lnTo>
                    <a:lnTo>
                      <a:pt x="204" y="92"/>
                    </a:lnTo>
                    <a:lnTo>
                      <a:pt x="204" y="90"/>
                    </a:lnTo>
                    <a:lnTo>
                      <a:pt x="205" y="90"/>
                    </a:lnTo>
                    <a:lnTo>
                      <a:pt x="207" y="90"/>
                    </a:lnTo>
                    <a:lnTo>
                      <a:pt x="208" y="90"/>
                    </a:lnTo>
                    <a:lnTo>
                      <a:pt x="210" y="89"/>
                    </a:lnTo>
                    <a:lnTo>
                      <a:pt x="210" y="90"/>
                    </a:lnTo>
                    <a:lnTo>
                      <a:pt x="208" y="90"/>
                    </a:lnTo>
                    <a:lnTo>
                      <a:pt x="210" y="90"/>
                    </a:lnTo>
                    <a:lnTo>
                      <a:pt x="210" y="92"/>
                    </a:lnTo>
                    <a:lnTo>
                      <a:pt x="211" y="92"/>
                    </a:lnTo>
                    <a:lnTo>
                      <a:pt x="213" y="93"/>
                    </a:lnTo>
                    <a:lnTo>
                      <a:pt x="214" y="92"/>
                    </a:lnTo>
                    <a:lnTo>
                      <a:pt x="217" y="95"/>
                    </a:lnTo>
                    <a:lnTo>
                      <a:pt x="219" y="95"/>
                    </a:lnTo>
                    <a:lnTo>
                      <a:pt x="220" y="93"/>
                    </a:lnTo>
                    <a:lnTo>
                      <a:pt x="222" y="92"/>
                    </a:lnTo>
                    <a:lnTo>
                      <a:pt x="222" y="89"/>
                    </a:lnTo>
                    <a:lnTo>
                      <a:pt x="223" y="87"/>
                    </a:lnTo>
                    <a:lnTo>
                      <a:pt x="222" y="87"/>
                    </a:lnTo>
                    <a:lnTo>
                      <a:pt x="220" y="90"/>
                    </a:lnTo>
                    <a:lnTo>
                      <a:pt x="220" y="92"/>
                    </a:lnTo>
                    <a:lnTo>
                      <a:pt x="219" y="92"/>
                    </a:lnTo>
                    <a:lnTo>
                      <a:pt x="217" y="92"/>
                    </a:lnTo>
                    <a:lnTo>
                      <a:pt x="216" y="90"/>
                    </a:lnTo>
                    <a:lnTo>
                      <a:pt x="214" y="90"/>
                    </a:lnTo>
                    <a:lnTo>
                      <a:pt x="214" y="87"/>
                    </a:lnTo>
                    <a:lnTo>
                      <a:pt x="213" y="87"/>
                    </a:lnTo>
                    <a:lnTo>
                      <a:pt x="211" y="87"/>
                    </a:lnTo>
                    <a:lnTo>
                      <a:pt x="211" y="86"/>
                    </a:lnTo>
                    <a:lnTo>
                      <a:pt x="213" y="86"/>
                    </a:lnTo>
                    <a:lnTo>
                      <a:pt x="214" y="86"/>
                    </a:lnTo>
                    <a:lnTo>
                      <a:pt x="214" y="84"/>
                    </a:lnTo>
                    <a:lnTo>
                      <a:pt x="213" y="84"/>
                    </a:lnTo>
                    <a:lnTo>
                      <a:pt x="211" y="86"/>
                    </a:lnTo>
                    <a:lnTo>
                      <a:pt x="210" y="86"/>
                    </a:lnTo>
                    <a:lnTo>
                      <a:pt x="210" y="84"/>
                    </a:lnTo>
                    <a:lnTo>
                      <a:pt x="210" y="83"/>
                    </a:lnTo>
                    <a:lnTo>
                      <a:pt x="210" y="81"/>
                    </a:lnTo>
                    <a:lnTo>
                      <a:pt x="210" y="83"/>
                    </a:lnTo>
                    <a:lnTo>
                      <a:pt x="208" y="84"/>
                    </a:lnTo>
                    <a:lnTo>
                      <a:pt x="208" y="86"/>
                    </a:lnTo>
                    <a:lnTo>
                      <a:pt x="207" y="84"/>
                    </a:lnTo>
                    <a:lnTo>
                      <a:pt x="205" y="83"/>
                    </a:lnTo>
                    <a:lnTo>
                      <a:pt x="207" y="81"/>
                    </a:lnTo>
                    <a:lnTo>
                      <a:pt x="208" y="81"/>
                    </a:lnTo>
                    <a:lnTo>
                      <a:pt x="207" y="80"/>
                    </a:lnTo>
                    <a:lnTo>
                      <a:pt x="205" y="80"/>
                    </a:lnTo>
                    <a:lnTo>
                      <a:pt x="204" y="80"/>
                    </a:lnTo>
                    <a:lnTo>
                      <a:pt x="204" y="83"/>
                    </a:lnTo>
                    <a:lnTo>
                      <a:pt x="202" y="83"/>
                    </a:lnTo>
                    <a:lnTo>
                      <a:pt x="202" y="80"/>
                    </a:lnTo>
                    <a:lnTo>
                      <a:pt x="202" y="78"/>
                    </a:lnTo>
                    <a:lnTo>
                      <a:pt x="201" y="78"/>
                    </a:lnTo>
                    <a:lnTo>
                      <a:pt x="201" y="81"/>
                    </a:lnTo>
                    <a:lnTo>
                      <a:pt x="201" y="83"/>
                    </a:lnTo>
                    <a:lnTo>
                      <a:pt x="201" y="84"/>
                    </a:lnTo>
                    <a:lnTo>
                      <a:pt x="201" y="86"/>
                    </a:lnTo>
                    <a:lnTo>
                      <a:pt x="199" y="86"/>
                    </a:lnTo>
                    <a:lnTo>
                      <a:pt x="199" y="84"/>
                    </a:lnTo>
                    <a:lnTo>
                      <a:pt x="199" y="83"/>
                    </a:lnTo>
                    <a:lnTo>
                      <a:pt x="199" y="81"/>
                    </a:lnTo>
                    <a:lnTo>
                      <a:pt x="199" y="80"/>
                    </a:lnTo>
                    <a:lnTo>
                      <a:pt x="201" y="75"/>
                    </a:lnTo>
                    <a:lnTo>
                      <a:pt x="201" y="73"/>
                    </a:lnTo>
                    <a:lnTo>
                      <a:pt x="204" y="72"/>
                    </a:lnTo>
                    <a:lnTo>
                      <a:pt x="204" y="70"/>
                    </a:lnTo>
                    <a:lnTo>
                      <a:pt x="205" y="70"/>
                    </a:lnTo>
                    <a:lnTo>
                      <a:pt x="204" y="72"/>
                    </a:lnTo>
                    <a:lnTo>
                      <a:pt x="205" y="73"/>
                    </a:lnTo>
                    <a:lnTo>
                      <a:pt x="207" y="75"/>
                    </a:lnTo>
                    <a:lnTo>
                      <a:pt x="207" y="76"/>
                    </a:lnTo>
                    <a:lnTo>
                      <a:pt x="208" y="78"/>
                    </a:lnTo>
                    <a:lnTo>
                      <a:pt x="210" y="80"/>
                    </a:lnTo>
                    <a:lnTo>
                      <a:pt x="211" y="78"/>
                    </a:lnTo>
                    <a:lnTo>
                      <a:pt x="213" y="78"/>
                    </a:lnTo>
                    <a:lnTo>
                      <a:pt x="213" y="76"/>
                    </a:lnTo>
                    <a:lnTo>
                      <a:pt x="213" y="75"/>
                    </a:lnTo>
                    <a:lnTo>
                      <a:pt x="213" y="73"/>
                    </a:lnTo>
                    <a:lnTo>
                      <a:pt x="213" y="75"/>
                    </a:lnTo>
                    <a:lnTo>
                      <a:pt x="211" y="76"/>
                    </a:lnTo>
                    <a:lnTo>
                      <a:pt x="210" y="76"/>
                    </a:lnTo>
                    <a:lnTo>
                      <a:pt x="208" y="75"/>
                    </a:lnTo>
                    <a:lnTo>
                      <a:pt x="208" y="72"/>
                    </a:lnTo>
                    <a:lnTo>
                      <a:pt x="211" y="70"/>
                    </a:lnTo>
                    <a:lnTo>
                      <a:pt x="213" y="70"/>
                    </a:lnTo>
                    <a:lnTo>
                      <a:pt x="214" y="69"/>
                    </a:lnTo>
                    <a:lnTo>
                      <a:pt x="211" y="69"/>
                    </a:lnTo>
                    <a:lnTo>
                      <a:pt x="211" y="67"/>
                    </a:lnTo>
                    <a:lnTo>
                      <a:pt x="211" y="66"/>
                    </a:lnTo>
                    <a:lnTo>
                      <a:pt x="210" y="66"/>
                    </a:lnTo>
                    <a:lnTo>
                      <a:pt x="210" y="67"/>
                    </a:lnTo>
                    <a:lnTo>
                      <a:pt x="210" y="69"/>
                    </a:lnTo>
                    <a:lnTo>
                      <a:pt x="208" y="69"/>
                    </a:lnTo>
                    <a:lnTo>
                      <a:pt x="208" y="66"/>
                    </a:lnTo>
                    <a:lnTo>
                      <a:pt x="208" y="64"/>
                    </a:lnTo>
                    <a:lnTo>
                      <a:pt x="207" y="64"/>
                    </a:lnTo>
                    <a:lnTo>
                      <a:pt x="207" y="63"/>
                    </a:lnTo>
                    <a:lnTo>
                      <a:pt x="205" y="63"/>
                    </a:lnTo>
                    <a:lnTo>
                      <a:pt x="204" y="64"/>
                    </a:lnTo>
                    <a:lnTo>
                      <a:pt x="204" y="66"/>
                    </a:lnTo>
                    <a:lnTo>
                      <a:pt x="202" y="66"/>
                    </a:lnTo>
                    <a:lnTo>
                      <a:pt x="201" y="66"/>
                    </a:lnTo>
                    <a:lnTo>
                      <a:pt x="199" y="66"/>
                    </a:lnTo>
                    <a:lnTo>
                      <a:pt x="199" y="67"/>
                    </a:lnTo>
                    <a:lnTo>
                      <a:pt x="201" y="69"/>
                    </a:lnTo>
                    <a:lnTo>
                      <a:pt x="199" y="70"/>
                    </a:lnTo>
                    <a:lnTo>
                      <a:pt x="197" y="72"/>
                    </a:lnTo>
                    <a:lnTo>
                      <a:pt x="197" y="67"/>
                    </a:lnTo>
                    <a:lnTo>
                      <a:pt x="197" y="64"/>
                    </a:lnTo>
                    <a:lnTo>
                      <a:pt x="199" y="61"/>
                    </a:lnTo>
                    <a:lnTo>
                      <a:pt x="201" y="58"/>
                    </a:lnTo>
                    <a:lnTo>
                      <a:pt x="201" y="57"/>
                    </a:lnTo>
                    <a:lnTo>
                      <a:pt x="202" y="57"/>
                    </a:lnTo>
                    <a:lnTo>
                      <a:pt x="202" y="58"/>
                    </a:lnTo>
                    <a:lnTo>
                      <a:pt x="202" y="60"/>
                    </a:lnTo>
                    <a:lnTo>
                      <a:pt x="205" y="61"/>
                    </a:lnTo>
                    <a:lnTo>
                      <a:pt x="207" y="61"/>
                    </a:lnTo>
                    <a:lnTo>
                      <a:pt x="208" y="61"/>
                    </a:lnTo>
                    <a:lnTo>
                      <a:pt x="210" y="60"/>
                    </a:lnTo>
                    <a:lnTo>
                      <a:pt x="211" y="58"/>
                    </a:lnTo>
                    <a:lnTo>
                      <a:pt x="211" y="57"/>
                    </a:lnTo>
                    <a:lnTo>
                      <a:pt x="210" y="57"/>
                    </a:lnTo>
                    <a:lnTo>
                      <a:pt x="210" y="55"/>
                    </a:lnTo>
                    <a:lnTo>
                      <a:pt x="211" y="55"/>
                    </a:lnTo>
                    <a:lnTo>
                      <a:pt x="211" y="53"/>
                    </a:lnTo>
                    <a:lnTo>
                      <a:pt x="213" y="52"/>
                    </a:lnTo>
                    <a:lnTo>
                      <a:pt x="216" y="49"/>
                    </a:lnTo>
                    <a:lnTo>
                      <a:pt x="216" y="47"/>
                    </a:lnTo>
                    <a:lnTo>
                      <a:pt x="214" y="47"/>
                    </a:lnTo>
                    <a:lnTo>
                      <a:pt x="213" y="49"/>
                    </a:lnTo>
                    <a:lnTo>
                      <a:pt x="213" y="50"/>
                    </a:lnTo>
                    <a:lnTo>
                      <a:pt x="211" y="49"/>
                    </a:lnTo>
                    <a:lnTo>
                      <a:pt x="211" y="47"/>
                    </a:lnTo>
                    <a:lnTo>
                      <a:pt x="210" y="49"/>
                    </a:lnTo>
                    <a:lnTo>
                      <a:pt x="208" y="52"/>
                    </a:lnTo>
                    <a:lnTo>
                      <a:pt x="208" y="53"/>
                    </a:lnTo>
                    <a:lnTo>
                      <a:pt x="207" y="55"/>
                    </a:lnTo>
                    <a:lnTo>
                      <a:pt x="207" y="57"/>
                    </a:lnTo>
                    <a:lnTo>
                      <a:pt x="208" y="58"/>
                    </a:lnTo>
                    <a:lnTo>
                      <a:pt x="207" y="58"/>
                    </a:lnTo>
                    <a:lnTo>
                      <a:pt x="205" y="57"/>
                    </a:lnTo>
                    <a:lnTo>
                      <a:pt x="205" y="55"/>
                    </a:lnTo>
                    <a:lnTo>
                      <a:pt x="205" y="52"/>
                    </a:lnTo>
                    <a:lnTo>
                      <a:pt x="205" y="50"/>
                    </a:lnTo>
                    <a:lnTo>
                      <a:pt x="205" y="49"/>
                    </a:lnTo>
                    <a:lnTo>
                      <a:pt x="204" y="47"/>
                    </a:lnTo>
                    <a:lnTo>
                      <a:pt x="204" y="46"/>
                    </a:lnTo>
                    <a:lnTo>
                      <a:pt x="204" y="44"/>
                    </a:lnTo>
                    <a:lnTo>
                      <a:pt x="205" y="41"/>
                    </a:lnTo>
                    <a:lnTo>
                      <a:pt x="207" y="38"/>
                    </a:lnTo>
                    <a:lnTo>
                      <a:pt x="210" y="35"/>
                    </a:lnTo>
                    <a:lnTo>
                      <a:pt x="210" y="34"/>
                    </a:lnTo>
                    <a:lnTo>
                      <a:pt x="211" y="32"/>
                    </a:lnTo>
                    <a:lnTo>
                      <a:pt x="213" y="32"/>
                    </a:lnTo>
                    <a:lnTo>
                      <a:pt x="213" y="31"/>
                    </a:lnTo>
                    <a:lnTo>
                      <a:pt x="213" y="29"/>
                    </a:lnTo>
                    <a:lnTo>
                      <a:pt x="214" y="29"/>
                    </a:lnTo>
                    <a:lnTo>
                      <a:pt x="217" y="29"/>
                    </a:lnTo>
                    <a:lnTo>
                      <a:pt x="219" y="31"/>
                    </a:lnTo>
                    <a:lnTo>
                      <a:pt x="220" y="31"/>
                    </a:lnTo>
                    <a:lnTo>
                      <a:pt x="225" y="29"/>
                    </a:lnTo>
                    <a:lnTo>
                      <a:pt x="228" y="31"/>
                    </a:lnTo>
                    <a:lnTo>
                      <a:pt x="230" y="31"/>
                    </a:lnTo>
                    <a:lnTo>
                      <a:pt x="231" y="29"/>
                    </a:lnTo>
                    <a:lnTo>
                      <a:pt x="230" y="29"/>
                    </a:lnTo>
                    <a:lnTo>
                      <a:pt x="227" y="29"/>
                    </a:lnTo>
                    <a:lnTo>
                      <a:pt x="220" y="29"/>
                    </a:lnTo>
                    <a:lnTo>
                      <a:pt x="219" y="27"/>
                    </a:lnTo>
                    <a:lnTo>
                      <a:pt x="219" y="26"/>
                    </a:lnTo>
                    <a:lnTo>
                      <a:pt x="222" y="23"/>
                    </a:lnTo>
                    <a:lnTo>
                      <a:pt x="223" y="21"/>
                    </a:lnTo>
                    <a:lnTo>
                      <a:pt x="225" y="21"/>
                    </a:lnTo>
                    <a:lnTo>
                      <a:pt x="227" y="20"/>
                    </a:lnTo>
                    <a:lnTo>
                      <a:pt x="228" y="21"/>
                    </a:lnTo>
                    <a:lnTo>
                      <a:pt x="231" y="21"/>
                    </a:lnTo>
                    <a:lnTo>
                      <a:pt x="228" y="20"/>
                    </a:lnTo>
                    <a:lnTo>
                      <a:pt x="227" y="18"/>
                    </a:lnTo>
                    <a:lnTo>
                      <a:pt x="228" y="17"/>
                    </a:lnTo>
                    <a:lnTo>
                      <a:pt x="230" y="15"/>
                    </a:lnTo>
                    <a:lnTo>
                      <a:pt x="231" y="14"/>
                    </a:lnTo>
                    <a:lnTo>
                      <a:pt x="231" y="12"/>
                    </a:lnTo>
                    <a:lnTo>
                      <a:pt x="230" y="12"/>
                    </a:lnTo>
                    <a:lnTo>
                      <a:pt x="228" y="14"/>
                    </a:lnTo>
                    <a:lnTo>
                      <a:pt x="228" y="15"/>
                    </a:lnTo>
                    <a:lnTo>
                      <a:pt x="227" y="17"/>
                    </a:lnTo>
                    <a:lnTo>
                      <a:pt x="222" y="20"/>
                    </a:lnTo>
                    <a:lnTo>
                      <a:pt x="220" y="23"/>
                    </a:lnTo>
                    <a:lnTo>
                      <a:pt x="220" y="20"/>
                    </a:lnTo>
                    <a:lnTo>
                      <a:pt x="220" y="18"/>
                    </a:lnTo>
                    <a:lnTo>
                      <a:pt x="222" y="15"/>
                    </a:lnTo>
                    <a:lnTo>
                      <a:pt x="223" y="15"/>
                    </a:lnTo>
                    <a:lnTo>
                      <a:pt x="223" y="14"/>
                    </a:lnTo>
                    <a:lnTo>
                      <a:pt x="225" y="11"/>
                    </a:lnTo>
                    <a:lnTo>
                      <a:pt x="223" y="11"/>
                    </a:lnTo>
                    <a:lnTo>
                      <a:pt x="222" y="14"/>
                    </a:lnTo>
                    <a:lnTo>
                      <a:pt x="220" y="15"/>
                    </a:lnTo>
                    <a:lnTo>
                      <a:pt x="217" y="14"/>
                    </a:lnTo>
                    <a:lnTo>
                      <a:pt x="216" y="14"/>
                    </a:lnTo>
                    <a:lnTo>
                      <a:pt x="214" y="15"/>
                    </a:lnTo>
                    <a:lnTo>
                      <a:pt x="213" y="18"/>
                    </a:lnTo>
                    <a:lnTo>
                      <a:pt x="213" y="20"/>
                    </a:lnTo>
                    <a:lnTo>
                      <a:pt x="216" y="21"/>
                    </a:lnTo>
                    <a:lnTo>
                      <a:pt x="216" y="23"/>
                    </a:lnTo>
                    <a:lnTo>
                      <a:pt x="213" y="26"/>
                    </a:lnTo>
                    <a:lnTo>
                      <a:pt x="208" y="27"/>
                    </a:lnTo>
                    <a:lnTo>
                      <a:pt x="207" y="29"/>
                    </a:lnTo>
                    <a:lnTo>
                      <a:pt x="207" y="27"/>
                    </a:lnTo>
                    <a:lnTo>
                      <a:pt x="207" y="23"/>
                    </a:lnTo>
                    <a:lnTo>
                      <a:pt x="207" y="21"/>
                    </a:lnTo>
                    <a:lnTo>
                      <a:pt x="205" y="21"/>
                    </a:lnTo>
                    <a:lnTo>
                      <a:pt x="205" y="23"/>
                    </a:lnTo>
                    <a:lnTo>
                      <a:pt x="204" y="29"/>
                    </a:lnTo>
                    <a:lnTo>
                      <a:pt x="205" y="31"/>
                    </a:lnTo>
                    <a:lnTo>
                      <a:pt x="205" y="32"/>
                    </a:lnTo>
                    <a:lnTo>
                      <a:pt x="202" y="34"/>
                    </a:lnTo>
                    <a:lnTo>
                      <a:pt x="202" y="31"/>
                    </a:lnTo>
                    <a:lnTo>
                      <a:pt x="201" y="26"/>
                    </a:lnTo>
                    <a:lnTo>
                      <a:pt x="194" y="27"/>
                    </a:lnTo>
                    <a:lnTo>
                      <a:pt x="196" y="27"/>
                    </a:lnTo>
                    <a:lnTo>
                      <a:pt x="197" y="29"/>
                    </a:lnTo>
                    <a:lnTo>
                      <a:pt x="199" y="29"/>
                    </a:lnTo>
                    <a:lnTo>
                      <a:pt x="199" y="31"/>
                    </a:lnTo>
                    <a:lnTo>
                      <a:pt x="199" y="32"/>
                    </a:lnTo>
                    <a:lnTo>
                      <a:pt x="197" y="32"/>
                    </a:lnTo>
                    <a:lnTo>
                      <a:pt x="197" y="34"/>
                    </a:lnTo>
                    <a:lnTo>
                      <a:pt x="193" y="34"/>
                    </a:lnTo>
                    <a:lnTo>
                      <a:pt x="194" y="35"/>
                    </a:lnTo>
                    <a:lnTo>
                      <a:pt x="196" y="37"/>
                    </a:lnTo>
                    <a:lnTo>
                      <a:pt x="196" y="38"/>
                    </a:lnTo>
                    <a:lnTo>
                      <a:pt x="194" y="38"/>
                    </a:lnTo>
                    <a:lnTo>
                      <a:pt x="193" y="37"/>
                    </a:lnTo>
                    <a:lnTo>
                      <a:pt x="193" y="35"/>
                    </a:lnTo>
                    <a:lnTo>
                      <a:pt x="191" y="35"/>
                    </a:lnTo>
                    <a:lnTo>
                      <a:pt x="190" y="34"/>
                    </a:lnTo>
                    <a:lnTo>
                      <a:pt x="191" y="37"/>
                    </a:lnTo>
                    <a:lnTo>
                      <a:pt x="193" y="38"/>
                    </a:lnTo>
                    <a:lnTo>
                      <a:pt x="194" y="40"/>
                    </a:lnTo>
                    <a:lnTo>
                      <a:pt x="196" y="40"/>
                    </a:lnTo>
                    <a:lnTo>
                      <a:pt x="194" y="41"/>
                    </a:lnTo>
                    <a:lnTo>
                      <a:pt x="193" y="43"/>
                    </a:lnTo>
                    <a:lnTo>
                      <a:pt x="191" y="43"/>
                    </a:lnTo>
                    <a:lnTo>
                      <a:pt x="193" y="43"/>
                    </a:lnTo>
                    <a:lnTo>
                      <a:pt x="193" y="41"/>
                    </a:lnTo>
                    <a:lnTo>
                      <a:pt x="191" y="41"/>
                    </a:lnTo>
                    <a:lnTo>
                      <a:pt x="191" y="43"/>
                    </a:lnTo>
                    <a:lnTo>
                      <a:pt x="190" y="43"/>
                    </a:lnTo>
                    <a:lnTo>
                      <a:pt x="190" y="41"/>
                    </a:lnTo>
                    <a:lnTo>
                      <a:pt x="188" y="40"/>
                    </a:lnTo>
                    <a:lnTo>
                      <a:pt x="187" y="40"/>
                    </a:lnTo>
                    <a:lnTo>
                      <a:pt x="185" y="38"/>
                    </a:lnTo>
                    <a:lnTo>
                      <a:pt x="184" y="37"/>
                    </a:lnTo>
                    <a:lnTo>
                      <a:pt x="184" y="38"/>
                    </a:lnTo>
                    <a:lnTo>
                      <a:pt x="182" y="38"/>
                    </a:lnTo>
                    <a:lnTo>
                      <a:pt x="181" y="38"/>
                    </a:lnTo>
                    <a:lnTo>
                      <a:pt x="182" y="38"/>
                    </a:lnTo>
                    <a:lnTo>
                      <a:pt x="182" y="40"/>
                    </a:lnTo>
                    <a:lnTo>
                      <a:pt x="184" y="40"/>
                    </a:lnTo>
                    <a:lnTo>
                      <a:pt x="185" y="41"/>
                    </a:lnTo>
                    <a:lnTo>
                      <a:pt x="187" y="43"/>
                    </a:lnTo>
                    <a:lnTo>
                      <a:pt x="187" y="44"/>
                    </a:lnTo>
                    <a:lnTo>
                      <a:pt x="188" y="44"/>
                    </a:lnTo>
                    <a:lnTo>
                      <a:pt x="188" y="46"/>
                    </a:lnTo>
                    <a:lnTo>
                      <a:pt x="190" y="46"/>
                    </a:lnTo>
                    <a:lnTo>
                      <a:pt x="191" y="47"/>
                    </a:lnTo>
                    <a:lnTo>
                      <a:pt x="193" y="49"/>
                    </a:lnTo>
                    <a:lnTo>
                      <a:pt x="193" y="50"/>
                    </a:lnTo>
                    <a:lnTo>
                      <a:pt x="194" y="52"/>
                    </a:lnTo>
                    <a:lnTo>
                      <a:pt x="193" y="53"/>
                    </a:lnTo>
                    <a:lnTo>
                      <a:pt x="193" y="52"/>
                    </a:lnTo>
                    <a:lnTo>
                      <a:pt x="191" y="52"/>
                    </a:lnTo>
                    <a:lnTo>
                      <a:pt x="190" y="53"/>
                    </a:lnTo>
                    <a:lnTo>
                      <a:pt x="188" y="53"/>
                    </a:lnTo>
                    <a:lnTo>
                      <a:pt x="188" y="52"/>
                    </a:lnTo>
                    <a:lnTo>
                      <a:pt x="188" y="53"/>
                    </a:lnTo>
                    <a:lnTo>
                      <a:pt x="190" y="53"/>
                    </a:lnTo>
                    <a:lnTo>
                      <a:pt x="193" y="55"/>
                    </a:lnTo>
                    <a:lnTo>
                      <a:pt x="194" y="57"/>
                    </a:lnTo>
                    <a:lnTo>
                      <a:pt x="196" y="57"/>
                    </a:lnTo>
                    <a:lnTo>
                      <a:pt x="196" y="58"/>
                    </a:lnTo>
                    <a:lnTo>
                      <a:pt x="194" y="58"/>
                    </a:lnTo>
                    <a:lnTo>
                      <a:pt x="193" y="58"/>
                    </a:lnTo>
                    <a:lnTo>
                      <a:pt x="193" y="60"/>
                    </a:lnTo>
                    <a:lnTo>
                      <a:pt x="191" y="60"/>
                    </a:lnTo>
                    <a:lnTo>
                      <a:pt x="188" y="58"/>
                    </a:lnTo>
                    <a:lnTo>
                      <a:pt x="187" y="55"/>
                    </a:lnTo>
                    <a:lnTo>
                      <a:pt x="187" y="53"/>
                    </a:lnTo>
                    <a:lnTo>
                      <a:pt x="185" y="53"/>
                    </a:lnTo>
                    <a:lnTo>
                      <a:pt x="185" y="55"/>
                    </a:lnTo>
                    <a:lnTo>
                      <a:pt x="184" y="57"/>
                    </a:lnTo>
                    <a:lnTo>
                      <a:pt x="185" y="57"/>
                    </a:lnTo>
                    <a:lnTo>
                      <a:pt x="187" y="57"/>
                    </a:lnTo>
                    <a:lnTo>
                      <a:pt x="187" y="58"/>
                    </a:lnTo>
                    <a:lnTo>
                      <a:pt x="188" y="58"/>
                    </a:lnTo>
                    <a:lnTo>
                      <a:pt x="190" y="60"/>
                    </a:lnTo>
                    <a:lnTo>
                      <a:pt x="190" y="61"/>
                    </a:lnTo>
                    <a:lnTo>
                      <a:pt x="191" y="63"/>
                    </a:lnTo>
                    <a:lnTo>
                      <a:pt x="191" y="64"/>
                    </a:lnTo>
                    <a:lnTo>
                      <a:pt x="191" y="66"/>
                    </a:lnTo>
                    <a:lnTo>
                      <a:pt x="188" y="66"/>
                    </a:lnTo>
                    <a:lnTo>
                      <a:pt x="187" y="63"/>
                    </a:lnTo>
                    <a:lnTo>
                      <a:pt x="185" y="63"/>
                    </a:lnTo>
                    <a:lnTo>
                      <a:pt x="187" y="64"/>
                    </a:lnTo>
                    <a:lnTo>
                      <a:pt x="187" y="66"/>
                    </a:lnTo>
                    <a:lnTo>
                      <a:pt x="188" y="66"/>
                    </a:lnTo>
                    <a:lnTo>
                      <a:pt x="190" y="67"/>
                    </a:lnTo>
                    <a:lnTo>
                      <a:pt x="190" y="69"/>
                    </a:lnTo>
                    <a:lnTo>
                      <a:pt x="188" y="69"/>
                    </a:lnTo>
                    <a:lnTo>
                      <a:pt x="187" y="69"/>
                    </a:lnTo>
                    <a:lnTo>
                      <a:pt x="187" y="70"/>
                    </a:lnTo>
                    <a:lnTo>
                      <a:pt x="187" y="72"/>
                    </a:lnTo>
                    <a:lnTo>
                      <a:pt x="188" y="72"/>
                    </a:lnTo>
                    <a:lnTo>
                      <a:pt x="190" y="72"/>
                    </a:lnTo>
                    <a:lnTo>
                      <a:pt x="190" y="73"/>
                    </a:lnTo>
                    <a:lnTo>
                      <a:pt x="188" y="75"/>
                    </a:lnTo>
                    <a:lnTo>
                      <a:pt x="187" y="76"/>
                    </a:lnTo>
                    <a:lnTo>
                      <a:pt x="185" y="78"/>
                    </a:lnTo>
                    <a:lnTo>
                      <a:pt x="185" y="80"/>
                    </a:lnTo>
                    <a:lnTo>
                      <a:pt x="187" y="81"/>
                    </a:lnTo>
                    <a:lnTo>
                      <a:pt x="188" y="81"/>
                    </a:lnTo>
                    <a:lnTo>
                      <a:pt x="187" y="83"/>
                    </a:lnTo>
                    <a:lnTo>
                      <a:pt x="187" y="86"/>
                    </a:lnTo>
                    <a:lnTo>
                      <a:pt x="188" y="87"/>
                    </a:lnTo>
                    <a:lnTo>
                      <a:pt x="188" y="89"/>
                    </a:lnTo>
                    <a:lnTo>
                      <a:pt x="188" y="93"/>
                    </a:lnTo>
                    <a:lnTo>
                      <a:pt x="188" y="98"/>
                    </a:lnTo>
                    <a:lnTo>
                      <a:pt x="190" y="99"/>
                    </a:lnTo>
                    <a:lnTo>
                      <a:pt x="193" y="104"/>
                    </a:lnTo>
                    <a:lnTo>
                      <a:pt x="194" y="107"/>
                    </a:lnTo>
                    <a:lnTo>
                      <a:pt x="196" y="109"/>
                    </a:lnTo>
                    <a:lnTo>
                      <a:pt x="196" y="112"/>
                    </a:lnTo>
                    <a:lnTo>
                      <a:pt x="194" y="115"/>
                    </a:lnTo>
                    <a:lnTo>
                      <a:pt x="191" y="113"/>
                    </a:lnTo>
                    <a:lnTo>
                      <a:pt x="191" y="110"/>
                    </a:lnTo>
                    <a:lnTo>
                      <a:pt x="190" y="110"/>
                    </a:lnTo>
                    <a:lnTo>
                      <a:pt x="190" y="109"/>
                    </a:lnTo>
                    <a:lnTo>
                      <a:pt x="188" y="107"/>
                    </a:lnTo>
                    <a:lnTo>
                      <a:pt x="187" y="107"/>
                    </a:lnTo>
                    <a:lnTo>
                      <a:pt x="185" y="106"/>
                    </a:lnTo>
                    <a:lnTo>
                      <a:pt x="182" y="104"/>
                    </a:lnTo>
                    <a:lnTo>
                      <a:pt x="181" y="103"/>
                    </a:lnTo>
                    <a:lnTo>
                      <a:pt x="179" y="99"/>
                    </a:lnTo>
                    <a:lnTo>
                      <a:pt x="178" y="87"/>
                    </a:lnTo>
                    <a:lnTo>
                      <a:pt x="178" y="86"/>
                    </a:lnTo>
                    <a:lnTo>
                      <a:pt x="178" y="87"/>
                    </a:lnTo>
                    <a:lnTo>
                      <a:pt x="178" y="93"/>
                    </a:lnTo>
                    <a:lnTo>
                      <a:pt x="178" y="95"/>
                    </a:lnTo>
                    <a:lnTo>
                      <a:pt x="178" y="96"/>
                    </a:lnTo>
                    <a:lnTo>
                      <a:pt x="178" y="99"/>
                    </a:lnTo>
                    <a:lnTo>
                      <a:pt x="178" y="101"/>
                    </a:lnTo>
                    <a:lnTo>
                      <a:pt x="179" y="104"/>
                    </a:lnTo>
                    <a:lnTo>
                      <a:pt x="181" y="106"/>
                    </a:lnTo>
                    <a:lnTo>
                      <a:pt x="184" y="107"/>
                    </a:lnTo>
                    <a:lnTo>
                      <a:pt x="188" y="110"/>
                    </a:lnTo>
                    <a:lnTo>
                      <a:pt x="188" y="112"/>
                    </a:lnTo>
                    <a:lnTo>
                      <a:pt x="190" y="113"/>
                    </a:lnTo>
                    <a:lnTo>
                      <a:pt x="190" y="115"/>
                    </a:lnTo>
                    <a:lnTo>
                      <a:pt x="191" y="116"/>
                    </a:lnTo>
                    <a:lnTo>
                      <a:pt x="193" y="116"/>
                    </a:lnTo>
                    <a:lnTo>
                      <a:pt x="194" y="115"/>
                    </a:lnTo>
                    <a:lnTo>
                      <a:pt x="196" y="115"/>
                    </a:lnTo>
                    <a:lnTo>
                      <a:pt x="197" y="116"/>
                    </a:lnTo>
                    <a:lnTo>
                      <a:pt x="196" y="118"/>
                    </a:lnTo>
                    <a:lnTo>
                      <a:pt x="196" y="119"/>
                    </a:lnTo>
                    <a:lnTo>
                      <a:pt x="196" y="121"/>
                    </a:lnTo>
                    <a:lnTo>
                      <a:pt x="196" y="122"/>
                    </a:lnTo>
                    <a:lnTo>
                      <a:pt x="197" y="124"/>
                    </a:lnTo>
                    <a:lnTo>
                      <a:pt x="199" y="127"/>
                    </a:lnTo>
                    <a:lnTo>
                      <a:pt x="201" y="129"/>
                    </a:lnTo>
                    <a:lnTo>
                      <a:pt x="199" y="130"/>
                    </a:lnTo>
                    <a:lnTo>
                      <a:pt x="199" y="133"/>
                    </a:lnTo>
                    <a:lnTo>
                      <a:pt x="201" y="135"/>
                    </a:lnTo>
                    <a:lnTo>
                      <a:pt x="201" y="136"/>
                    </a:lnTo>
                    <a:lnTo>
                      <a:pt x="199" y="136"/>
                    </a:lnTo>
                    <a:lnTo>
                      <a:pt x="199" y="135"/>
                    </a:lnTo>
                    <a:lnTo>
                      <a:pt x="196" y="132"/>
                    </a:lnTo>
                    <a:lnTo>
                      <a:pt x="194" y="132"/>
                    </a:lnTo>
                    <a:lnTo>
                      <a:pt x="193" y="129"/>
                    </a:lnTo>
                    <a:lnTo>
                      <a:pt x="193" y="127"/>
                    </a:lnTo>
                    <a:lnTo>
                      <a:pt x="193" y="124"/>
                    </a:lnTo>
                    <a:lnTo>
                      <a:pt x="191" y="124"/>
                    </a:lnTo>
                    <a:lnTo>
                      <a:pt x="191" y="126"/>
                    </a:lnTo>
                    <a:lnTo>
                      <a:pt x="193" y="126"/>
                    </a:lnTo>
                    <a:lnTo>
                      <a:pt x="191" y="127"/>
                    </a:lnTo>
                    <a:lnTo>
                      <a:pt x="191" y="129"/>
                    </a:lnTo>
                    <a:lnTo>
                      <a:pt x="190" y="129"/>
                    </a:lnTo>
                    <a:lnTo>
                      <a:pt x="188" y="127"/>
                    </a:lnTo>
                    <a:lnTo>
                      <a:pt x="188" y="129"/>
                    </a:lnTo>
                    <a:lnTo>
                      <a:pt x="187" y="129"/>
                    </a:lnTo>
                    <a:lnTo>
                      <a:pt x="187" y="127"/>
                    </a:lnTo>
                    <a:lnTo>
                      <a:pt x="185" y="126"/>
                    </a:lnTo>
                    <a:lnTo>
                      <a:pt x="185" y="124"/>
                    </a:lnTo>
                    <a:lnTo>
                      <a:pt x="184" y="122"/>
                    </a:lnTo>
                    <a:lnTo>
                      <a:pt x="182" y="122"/>
                    </a:lnTo>
                    <a:lnTo>
                      <a:pt x="179" y="122"/>
                    </a:lnTo>
                    <a:lnTo>
                      <a:pt x="178" y="121"/>
                    </a:lnTo>
                    <a:lnTo>
                      <a:pt x="176" y="121"/>
                    </a:lnTo>
                    <a:lnTo>
                      <a:pt x="173" y="121"/>
                    </a:lnTo>
                    <a:lnTo>
                      <a:pt x="171" y="121"/>
                    </a:lnTo>
                    <a:lnTo>
                      <a:pt x="170" y="119"/>
                    </a:lnTo>
                    <a:lnTo>
                      <a:pt x="170" y="118"/>
                    </a:lnTo>
                    <a:lnTo>
                      <a:pt x="170" y="116"/>
                    </a:lnTo>
                    <a:lnTo>
                      <a:pt x="168" y="113"/>
                    </a:lnTo>
                    <a:lnTo>
                      <a:pt x="168" y="110"/>
                    </a:lnTo>
                    <a:lnTo>
                      <a:pt x="167" y="109"/>
                    </a:lnTo>
                    <a:lnTo>
                      <a:pt x="165" y="107"/>
                    </a:lnTo>
                    <a:lnTo>
                      <a:pt x="167" y="112"/>
                    </a:lnTo>
                    <a:lnTo>
                      <a:pt x="167" y="113"/>
                    </a:lnTo>
                    <a:lnTo>
                      <a:pt x="167" y="116"/>
                    </a:lnTo>
                    <a:lnTo>
                      <a:pt x="167" y="119"/>
                    </a:lnTo>
                    <a:lnTo>
                      <a:pt x="165" y="118"/>
                    </a:lnTo>
                    <a:lnTo>
                      <a:pt x="164" y="118"/>
                    </a:lnTo>
                    <a:lnTo>
                      <a:pt x="162" y="116"/>
                    </a:lnTo>
                    <a:lnTo>
                      <a:pt x="162" y="115"/>
                    </a:lnTo>
                    <a:lnTo>
                      <a:pt x="161" y="113"/>
                    </a:lnTo>
                    <a:lnTo>
                      <a:pt x="159" y="112"/>
                    </a:lnTo>
                    <a:lnTo>
                      <a:pt x="158" y="110"/>
                    </a:lnTo>
                    <a:lnTo>
                      <a:pt x="156" y="104"/>
                    </a:lnTo>
                    <a:lnTo>
                      <a:pt x="156" y="103"/>
                    </a:lnTo>
                    <a:lnTo>
                      <a:pt x="156" y="101"/>
                    </a:lnTo>
                    <a:lnTo>
                      <a:pt x="155" y="103"/>
                    </a:lnTo>
                    <a:lnTo>
                      <a:pt x="155" y="104"/>
                    </a:lnTo>
                    <a:lnTo>
                      <a:pt x="153" y="106"/>
                    </a:lnTo>
                    <a:lnTo>
                      <a:pt x="152" y="107"/>
                    </a:lnTo>
                    <a:lnTo>
                      <a:pt x="150" y="107"/>
                    </a:lnTo>
                    <a:lnTo>
                      <a:pt x="152" y="106"/>
                    </a:lnTo>
                    <a:lnTo>
                      <a:pt x="150" y="104"/>
                    </a:lnTo>
                    <a:lnTo>
                      <a:pt x="152" y="104"/>
                    </a:lnTo>
                    <a:lnTo>
                      <a:pt x="152" y="103"/>
                    </a:lnTo>
                    <a:lnTo>
                      <a:pt x="150" y="103"/>
                    </a:lnTo>
                    <a:lnTo>
                      <a:pt x="148" y="104"/>
                    </a:lnTo>
                    <a:lnTo>
                      <a:pt x="150" y="104"/>
                    </a:lnTo>
                    <a:lnTo>
                      <a:pt x="150" y="106"/>
                    </a:lnTo>
                    <a:lnTo>
                      <a:pt x="148" y="107"/>
                    </a:lnTo>
                    <a:lnTo>
                      <a:pt x="148" y="109"/>
                    </a:lnTo>
                    <a:lnTo>
                      <a:pt x="147" y="109"/>
                    </a:lnTo>
                    <a:lnTo>
                      <a:pt x="145" y="110"/>
                    </a:lnTo>
                    <a:lnTo>
                      <a:pt x="144" y="110"/>
                    </a:lnTo>
                    <a:lnTo>
                      <a:pt x="142" y="110"/>
                    </a:lnTo>
                    <a:lnTo>
                      <a:pt x="141" y="109"/>
                    </a:lnTo>
                    <a:lnTo>
                      <a:pt x="141" y="106"/>
                    </a:lnTo>
                    <a:lnTo>
                      <a:pt x="141" y="104"/>
                    </a:lnTo>
                    <a:lnTo>
                      <a:pt x="141" y="103"/>
                    </a:lnTo>
                    <a:lnTo>
                      <a:pt x="141" y="99"/>
                    </a:lnTo>
                    <a:lnTo>
                      <a:pt x="142" y="98"/>
                    </a:lnTo>
                    <a:lnTo>
                      <a:pt x="142" y="96"/>
                    </a:lnTo>
                    <a:lnTo>
                      <a:pt x="142" y="95"/>
                    </a:lnTo>
                    <a:lnTo>
                      <a:pt x="144" y="95"/>
                    </a:lnTo>
                    <a:lnTo>
                      <a:pt x="145" y="95"/>
                    </a:lnTo>
                    <a:lnTo>
                      <a:pt x="147" y="93"/>
                    </a:lnTo>
                    <a:lnTo>
                      <a:pt x="145" y="95"/>
                    </a:lnTo>
                    <a:lnTo>
                      <a:pt x="144" y="95"/>
                    </a:lnTo>
                    <a:lnTo>
                      <a:pt x="144" y="93"/>
                    </a:lnTo>
                    <a:lnTo>
                      <a:pt x="145" y="92"/>
                    </a:lnTo>
                    <a:lnTo>
                      <a:pt x="145" y="90"/>
                    </a:lnTo>
                    <a:lnTo>
                      <a:pt x="147" y="90"/>
                    </a:lnTo>
                    <a:lnTo>
                      <a:pt x="148" y="90"/>
                    </a:lnTo>
                    <a:lnTo>
                      <a:pt x="150" y="90"/>
                    </a:lnTo>
                    <a:lnTo>
                      <a:pt x="150" y="89"/>
                    </a:lnTo>
                    <a:lnTo>
                      <a:pt x="150" y="87"/>
                    </a:lnTo>
                    <a:lnTo>
                      <a:pt x="152" y="86"/>
                    </a:lnTo>
                    <a:lnTo>
                      <a:pt x="152" y="84"/>
                    </a:lnTo>
                    <a:lnTo>
                      <a:pt x="153" y="84"/>
                    </a:lnTo>
                    <a:lnTo>
                      <a:pt x="155" y="84"/>
                    </a:lnTo>
                    <a:lnTo>
                      <a:pt x="156" y="84"/>
                    </a:lnTo>
                    <a:lnTo>
                      <a:pt x="156" y="83"/>
                    </a:lnTo>
                    <a:lnTo>
                      <a:pt x="155" y="83"/>
                    </a:lnTo>
                    <a:lnTo>
                      <a:pt x="156" y="83"/>
                    </a:lnTo>
                    <a:lnTo>
                      <a:pt x="156" y="81"/>
                    </a:lnTo>
                    <a:lnTo>
                      <a:pt x="156" y="80"/>
                    </a:lnTo>
                    <a:lnTo>
                      <a:pt x="156" y="78"/>
                    </a:lnTo>
                    <a:lnTo>
                      <a:pt x="156" y="76"/>
                    </a:lnTo>
                    <a:lnTo>
                      <a:pt x="156" y="75"/>
                    </a:lnTo>
                    <a:lnTo>
                      <a:pt x="159" y="72"/>
                    </a:lnTo>
                    <a:lnTo>
                      <a:pt x="164" y="67"/>
                    </a:lnTo>
                    <a:lnTo>
                      <a:pt x="159" y="64"/>
                    </a:lnTo>
                    <a:lnTo>
                      <a:pt x="155" y="60"/>
                    </a:lnTo>
                    <a:lnTo>
                      <a:pt x="153" y="63"/>
                    </a:lnTo>
                    <a:lnTo>
                      <a:pt x="150" y="64"/>
                    </a:lnTo>
                    <a:lnTo>
                      <a:pt x="148" y="63"/>
                    </a:lnTo>
                    <a:lnTo>
                      <a:pt x="147" y="61"/>
                    </a:lnTo>
                    <a:lnTo>
                      <a:pt x="144" y="61"/>
                    </a:lnTo>
                    <a:lnTo>
                      <a:pt x="142" y="60"/>
                    </a:lnTo>
                    <a:lnTo>
                      <a:pt x="142" y="58"/>
                    </a:lnTo>
                    <a:lnTo>
                      <a:pt x="142" y="57"/>
                    </a:lnTo>
                    <a:lnTo>
                      <a:pt x="141" y="55"/>
                    </a:lnTo>
                    <a:lnTo>
                      <a:pt x="138" y="55"/>
                    </a:lnTo>
                    <a:lnTo>
                      <a:pt x="136" y="53"/>
                    </a:lnTo>
                    <a:lnTo>
                      <a:pt x="130" y="53"/>
                    </a:lnTo>
                    <a:lnTo>
                      <a:pt x="130" y="52"/>
                    </a:lnTo>
                    <a:lnTo>
                      <a:pt x="127" y="50"/>
                    </a:lnTo>
                    <a:lnTo>
                      <a:pt x="125" y="49"/>
                    </a:lnTo>
                    <a:lnTo>
                      <a:pt x="125" y="47"/>
                    </a:lnTo>
                    <a:lnTo>
                      <a:pt x="125" y="46"/>
                    </a:lnTo>
                    <a:lnTo>
                      <a:pt x="127" y="44"/>
                    </a:lnTo>
                    <a:lnTo>
                      <a:pt x="129" y="43"/>
                    </a:lnTo>
                    <a:lnTo>
                      <a:pt x="129" y="41"/>
                    </a:lnTo>
                    <a:lnTo>
                      <a:pt x="129" y="40"/>
                    </a:lnTo>
                    <a:lnTo>
                      <a:pt x="127" y="38"/>
                    </a:lnTo>
                    <a:lnTo>
                      <a:pt x="125" y="38"/>
                    </a:lnTo>
                    <a:lnTo>
                      <a:pt x="124" y="38"/>
                    </a:lnTo>
                    <a:lnTo>
                      <a:pt x="122" y="35"/>
                    </a:lnTo>
                    <a:lnTo>
                      <a:pt x="119" y="34"/>
                    </a:lnTo>
                    <a:lnTo>
                      <a:pt x="116" y="34"/>
                    </a:lnTo>
                    <a:lnTo>
                      <a:pt x="115" y="34"/>
                    </a:lnTo>
                    <a:lnTo>
                      <a:pt x="112" y="34"/>
                    </a:lnTo>
                    <a:lnTo>
                      <a:pt x="112" y="32"/>
                    </a:lnTo>
                    <a:lnTo>
                      <a:pt x="110" y="31"/>
                    </a:lnTo>
                    <a:lnTo>
                      <a:pt x="110" y="29"/>
                    </a:lnTo>
                    <a:lnTo>
                      <a:pt x="110" y="27"/>
                    </a:lnTo>
                    <a:lnTo>
                      <a:pt x="110" y="26"/>
                    </a:lnTo>
                    <a:lnTo>
                      <a:pt x="110" y="24"/>
                    </a:lnTo>
                    <a:lnTo>
                      <a:pt x="107" y="23"/>
                    </a:lnTo>
                    <a:lnTo>
                      <a:pt x="109" y="21"/>
                    </a:lnTo>
                    <a:lnTo>
                      <a:pt x="107" y="21"/>
                    </a:lnTo>
                    <a:lnTo>
                      <a:pt x="107" y="20"/>
                    </a:lnTo>
                    <a:lnTo>
                      <a:pt x="109" y="20"/>
                    </a:lnTo>
                    <a:lnTo>
                      <a:pt x="109" y="18"/>
                    </a:lnTo>
                    <a:lnTo>
                      <a:pt x="107" y="18"/>
                    </a:lnTo>
                    <a:lnTo>
                      <a:pt x="106" y="18"/>
                    </a:lnTo>
                    <a:lnTo>
                      <a:pt x="106" y="17"/>
                    </a:lnTo>
                    <a:lnTo>
                      <a:pt x="106" y="15"/>
                    </a:lnTo>
                    <a:lnTo>
                      <a:pt x="104" y="15"/>
                    </a:lnTo>
                    <a:lnTo>
                      <a:pt x="104" y="17"/>
                    </a:lnTo>
                    <a:lnTo>
                      <a:pt x="102" y="17"/>
                    </a:lnTo>
                    <a:lnTo>
                      <a:pt x="102" y="14"/>
                    </a:lnTo>
                    <a:lnTo>
                      <a:pt x="104" y="14"/>
                    </a:lnTo>
                    <a:lnTo>
                      <a:pt x="104" y="12"/>
                    </a:lnTo>
                    <a:lnTo>
                      <a:pt x="106" y="11"/>
                    </a:lnTo>
                    <a:lnTo>
                      <a:pt x="104" y="9"/>
                    </a:lnTo>
                    <a:lnTo>
                      <a:pt x="102" y="9"/>
                    </a:lnTo>
                    <a:lnTo>
                      <a:pt x="101" y="9"/>
                    </a:lnTo>
                    <a:lnTo>
                      <a:pt x="101" y="11"/>
                    </a:lnTo>
                    <a:lnTo>
                      <a:pt x="99" y="9"/>
                    </a:lnTo>
                    <a:lnTo>
                      <a:pt x="98" y="9"/>
                    </a:lnTo>
                    <a:lnTo>
                      <a:pt x="98" y="11"/>
                    </a:lnTo>
                    <a:lnTo>
                      <a:pt x="96" y="11"/>
                    </a:lnTo>
                    <a:lnTo>
                      <a:pt x="95" y="9"/>
                    </a:lnTo>
                    <a:lnTo>
                      <a:pt x="93" y="9"/>
                    </a:lnTo>
                    <a:lnTo>
                      <a:pt x="89" y="4"/>
                    </a:lnTo>
                    <a:lnTo>
                      <a:pt x="86" y="1"/>
                    </a:lnTo>
                    <a:lnTo>
                      <a:pt x="83" y="1"/>
                    </a:lnTo>
                    <a:lnTo>
                      <a:pt x="81" y="3"/>
                    </a:lnTo>
                    <a:lnTo>
                      <a:pt x="80" y="4"/>
                    </a:lnTo>
                    <a:lnTo>
                      <a:pt x="78" y="6"/>
                    </a:lnTo>
                    <a:lnTo>
                      <a:pt x="76" y="8"/>
                    </a:lnTo>
                    <a:lnTo>
                      <a:pt x="75" y="8"/>
                    </a:lnTo>
                    <a:lnTo>
                      <a:pt x="73" y="8"/>
                    </a:lnTo>
                    <a:lnTo>
                      <a:pt x="72" y="8"/>
                    </a:lnTo>
                    <a:lnTo>
                      <a:pt x="70" y="8"/>
                    </a:lnTo>
                    <a:lnTo>
                      <a:pt x="69" y="8"/>
                    </a:lnTo>
                    <a:lnTo>
                      <a:pt x="67" y="8"/>
                    </a:lnTo>
                    <a:lnTo>
                      <a:pt x="67" y="9"/>
                    </a:lnTo>
                    <a:lnTo>
                      <a:pt x="69" y="11"/>
                    </a:lnTo>
                    <a:lnTo>
                      <a:pt x="67" y="11"/>
                    </a:lnTo>
                    <a:lnTo>
                      <a:pt x="66" y="12"/>
                    </a:lnTo>
                    <a:lnTo>
                      <a:pt x="67" y="14"/>
                    </a:lnTo>
                    <a:lnTo>
                      <a:pt x="64" y="15"/>
                    </a:lnTo>
                    <a:lnTo>
                      <a:pt x="60" y="15"/>
                    </a:lnTo>
                    <a:lnTo>
                      <a:pt x="58" y="15"/>
                    </a:lnTo>
                    <a:lnTo>
                      <a:pt x="58" y="17"/>
                    </a:lnTo>
                    <a:lnTo>
                      <a:pt x="53" y="15"/>
                    </a:lnTo>
                    <a:lnTo>
                      <a:pt x="52" y="15"/>
                    </a:lnTo>
                    <a:lnTo>
                      <a:pt x="50" y="15"/>
                    </a:lnTo>
                    <a:lnTo>
                      <a:pt x="50" y="14"/>
                    </a:lnTo>
                    <a:lnTo>
                      <a:pt x="47" y="12"/>
                    </a:lnTo>
                    <a:lnTo>
                      <a:pt x="46" y="11"/>
                    </a:lnTo>
                    <a:lnTo>
                      <a:pt x="47" y="11"/>
                    </a:lnTo>
                    <a:lnTo>
                      <a:pt x="47" y="9"/>
                    </a:lnTo>
                    <a:lnTo>
                      <a:pt x="46" y="8"/>
                    </a:lnTo>
                    <a:lnTo>
                      <a:pt x="44" y="8"/>
                    </a:lnTo>
                    <a:lnTo>
                      <a:pt x="44" y="9"/>
                    </a:lnTo>
                    <a:lnTo>
                      <a:pt x="43" y="11"/>
                    </a:lnTo>
                    <a:lnTo>
                      <a:pt x="43" y="12"/>
                    </a:lnTo>
                    <a:lnTo>
                      <a:pt x="43" y="14"/>
                    </a:lnTo>
                    <a:lnTo>
                      <a:pt x="41" y="14"/>
                    </a:lnTo>
                    <a:lnTo>
                      <a:pt x="40" y="15"/>
                    </a:lnTo>
                    <a:lnTo>
                      <a:pt x="40" y="17"/>
                    </a:lnTo>
                    <a:lnTo>
                      <a:pt x="35" y="21"/>
                    </a:lnTo>
                    <a:lnTo>
                      <a:pt x="34" y="23"/>
                    </a:lnTo>
                    <a:lnTo>
                      <a:pt x="32" y="23"/>
                    </a:lnTo>
                    <a:lnTo>
                      <a:pt x="31" y="21"/>
                    </a:lnTo>
                    <a:lnTo>
                      <a:pt x="29" y="20"/>
                    </a:lnTo>
                    <a:lnTo>
                      <a:pt x="27" y="20"/>
                    </a:lnTo>
                    <a:lnTo>
                      <a:pt x="24" y="21"/>
                    </a:lnTo>
                    <a:lnTo>
                      <a:pt x="24" y="23"/>
                    </a:lnTo>
                    <a:lnTo>
                      <a:pt x="23" y="24"/>
                    </a:lnTo>
                    <a:lnTo>
                      <a:pt x="23" y="26"/>
                    </a:lnTo>
                    <a:lnTo>
                      <a:pt x="21" y="26"/>
                    </a:lnTo>
                    <a:lnTo>
                      <a:pt x="21" y="27"/>
                    </a:lnTo>
                    <a:lnTo>
                      <a:pt x="20" y="27"/>
                    </a:lnTo>
                    <a:lnTo>
                      <a:pt x="17" y="29"/>
                    </a:lnTo>
                    <a:lnTo>
                      <a:pt x="15" y="31"/>
                    </a:lnTo>
                    <a:lnTo>
                      <a:pt x="15" y="32"/>
                    </a:lnTo>
                    <a:lnTo>
                      <a:pt x="14" y="32"/>
                    </a:lnTo>
                    <a:lnTo>
                      <a:pt x="14" y="34"/>
                    </a:lnTo>
                    <a:lnTo>
                      <a:pt x="14" y="35"/>
                    </a:lnTo>
                    <a:lnTo>
                      <a:pt x="12" y="35"/>
                    </a:lnTo>
                    <a:lnTo>
                      <a:pt x="11" y="35"/>
                    </a:lnTo>
                    <a:lnTo>
                      <a:pt x="9" y="35"/>
                    </a:lnTo>
                    <a:lnTo>
                      <a:pt x="3" y="41"/>
                    </a:lnTo>
                    <a:lnTo>
                      <a:pt x="1" y="43"/>
                    </a:lnTo>
                    <a:lnTo>
                      <a:pt x="0" y="43"/>
                    </a:lnTo>
                    <a:lnTo>
                      <a:pt x="1" y="0"/>
                    </a:lnTo>
                    <a:lnTo>
                      <a:pt x="9" y="0"/>
                    </a:lnTo>
                    <a:lnTo>
                      <a:pt x="15"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3" name="Freeform 418">
                <a:extLst>
                  <a:ext uri="{FF2B5EF4-FFF2-40B4-BE49-F238E27FC236}">
                    <a16:creationId xmlns:a16="http://schemas.microsoft.com/office/drawing/2014/main" id="{A6AAA910-1122-4AB4-9966-BE50C6867EDE}"/>
                  </a:ext>
                </a:extLst>
              </p:cNvPr>
              <p:cNvSpPr>
                <a:spLocks noEditPoints="1"/>
              </p:cNvSpPr>
              <p:nvPr/>
            </p:nvSpPr>
            <p:spPr bwMode="auto">
              <a:xfrm>
                <a:off x="2169731" y="5974870"/>
                <a:ext cx="62287" cy="120382"/>
              </a:xfrm>
              <a:custGeom>
                <a:avLst/>
                <a:gdLst>
                  <a:gd name="T0" fmla="*/ 74 w 104"/>
                  <a:gd name="T1" fmla="*/ 162 h 201"/>
                  <a:gd name="T2" fmla="*/ 78 w 104"/>
                  <a:gd name="T3" fmla="*/ 158 h 201"/>
                  <a:gd name="T4" fmla="*/ 83 w 104"/>
                  <a:gd name="T5" fmla="*/ 150 h 201"/>
                  <a:gd name="T6" fmla="*/ 90 w 104"/>
                  <a:gd name="T7" fmla="*/ 136 h 201"/>
                  <a:gd name="T8" fmla="*/ 97 w 104"/>
                  <a:gd name="T9" fmla="*/ 51 h 201"/>
                  <a:gd name="T10" fmla="*/ 90 w 104"/>
                  <a:gd name="T11" fmla="*/ 60 h 201"/>
                  <a:gd name="T12" fmla="*/ 89 w 104"/>
                  <a:gd name="T13" fmla="*/ 58 h 201"/>
                  <a:gd name="T14" fmla="*/ 83 w 104"/>
                  <a:gd name="T15" fmla="*/ 66 h 201"/>
                  <a:gd name="T16" fmla="*/ 84 w 104"/>
                  <a:gd name="T17" fmla="*/ 75 h 201"/>
                  <a:gd name="T18" fmla="*/ 98 w 104"/>
                  <a:gd name="T19" fmla="*/ 78 h 201"/>
                  <a:gd name="T20" fmla="*/ 100 w 104"/>
                  <a:gd name="T21" fmla="*/ 89 h 201"/>
                  <a:gd name="T22" fmla="*/ 95 w 104"/>
                  <a:gd name="T23" fmla="*/ 113 h 201"/>
                  <a:gd name="T24" fmla="*/ 93 w 104"/>
                  <a:gd name="T25" fmla="*/ 115 h 201"/>
                  <a:gd name="T26" fmla="*/ 93 w 104"/>
                  <a:gd name="T27" fmla="*/ 109 h 201"/>
                  <a:gd name="T28" fmla="*/ 92 w 104"/>
                  <a:gd name="T29" fmla="*/ 113 h 201"/>
                  <a:gd name="T30" fmla="*/ 90 w 104"/>
                  <a:gd name="T31" fmla="*/ 123 h 201"/>
                  <a:gd name="T32" fmla="*/ 89 w 104"/>
                  <a:gd name="T33" fmla="*/ 135 h 201"/>
                  <a:gd name="T34" fmla="*/ 83 w 104"/>
                  <a:gd name="T35" fmla="*/ 144 h 201"/>
                  <a:gd name="T36" fmla="*/ 80 w 104"/>
                  <a:gd name="T37" fmla="*/ 152 h 201"/>
                  <a:gd name="T38" fmla="*/ 74 w 104"/>
                  <a:gd name="T39" fmla="*/ 150 h 201"/>
                  <a:gd name="T40" fmla="*/ 74 w 104"/>
                  <a:gd name="T41" fmla="*/ 158 h 201"/>
                  <a:gd name="T42" fmla="*/ 69 w 104"/>
                  <a:gd name="T43" fmla="*/ 162 h 201"/>
                  <a:gd name="T44" fmla="*/ 64 w 104"/>
                  <a:gd name="T45" fmla="*/ 169 h 201"/>
                  <a:gd name="T46" fmla="*/ 64 w 104"/>
                  <a:gd name="T47" fmla="*/ 169 h 201"/>
                  <a:gd name="T48" fmla="*/ 64 w 104"/>
                  <a:gd name="T49" fmla="*/ 170 h 201"/>
                  <a:gd name="T50" fmla="*/ 54 w 104"/>
                  <a:gd name="T51" fmla="*/ 184 h 201"/>
                  <a:gd name="T52" fmla="*/ 54 w 104"/>
                  <a:gd name="T53" fmla="*/ 185 h 201"/>
                  <a:gd name="T54" fmla="*/ 49 w 104"/>
                  <a:gd name="T55" fmla="*/ 192 h 201"/>
                  <a:gd name="T56" fmla="*/ 38 w 104"/>
                  <a:gd name="T57" fmla="*/ 201 h 201"/>
                  <a:gd name="T58" fmla="*/ 38 w 104"/>
                  <a:gd name="T59" fmla="*/ 192 h 201"/>
                  <a:gd name="T60" fmla="*/ 35 w 104"/>
                  <a:gd name="T61" fmla="*/ 179 h 201"/>
                  <a:gd name="T62" fmla="*/ 29 w 104"/>
                  <a:gd name="T63" fmla="*/ 178 h 201"/>
                  <a:gd name="T64" fmla="*/ 25 w 104"/>
                  <a:gd name="T65" fmla="*/ 176 h 201"/>
                  <a:gd name="T66" fmla="*/ 20 w 104"/>
                  <a:gd name="T67" fmla="*/ 170 h 201"/>
                  <a:gd name="T68" fmla="*/ 14 w 104"/>
                  <a:gd name="T69" fmla="*/ 167 h 201"/>
                  <a:gd name="T70" fmla="*/ 2 w 104"/>
                  <a:gd name="T71" fmla="*/ 153 h 201"/>
                  <a:gd name="T72" fmla="*/ 0 w 104"/>
                  <a:gd name="T73" fmla="*/ 144 h 201"/>
                  <a:gd name="T74" fmla="*/ 5 w 104"/>
                  <a:gd name="T75" fmla="*/ 138 h 201"/>
                  <a:gd name="T76" fmla="*/ 12 w 104"/>
                  <a:gd name="T77" fmla="*/ 127 h 201"/>
                  <a:gd name="T78" fmla="*/ 25 w 104"/>
                  <a:gd name="T79" fmla="*/ 123 h 201"/>
                  <a:gd name="T80" fmla="*/ 28 w 104"/>
                  <a:gd name="T81" fmla="*/ 116 h 201"/>
                  <a:gd name="T82" fmla="*/ 40 w 104"/>
                  <a:gd name="T83" fmla="*/ 107 h 201"/>
                  <a:gd name="T84" fmla="*/ 52 w 104"/>
                  <a:gd name="T85" fmla="*/ 101 h 201"/>
                  <a:gd name="T86" fmla="*/ 41 w 104"/>
                  <a:gd name="T87" fmla="*/ 86 h 201"/>
                  <a:gd name="T88" fmla="*/ 31 w 104"/>
                  <a:gd name="T89" fmla="*/ 69 h 201"/>
                  <a:gd name="T90" fmla="*/ 23 w 104"/>
                  <a:gd name="T91" fmla="*/ 61 h 201"/>
                  <a:gd name="T92" fmla="*/ 25 w 104"/>
                  <a:gd name="T93" fmla="*/ 51 h 201"/>
                  <a:gd name="T94" fmla="*/ 28 w 104"/>
                  <a:gd name="T95" fmla="*/ 48 h 201"/>
                  <a:gd name="T96" fmla="*/ 31 w 104"/>
                  <a:gd name="T97" fmla="*/ 37 h 201"/>
                  <a:gd name="T98" fmla="*/ 28 w 104"/>
                  <a:gd name="T99" fmla="*/ 34 h 201"/>
                  <a:gd name="T100" fmla="*/ 31 w 104"/>
                  <a:gd name="T101" fmla="*/ 28 h 201"/>
                  <a:gd name="T102" fmla="*/ 37 w 104"/>
                  <a:gd name="T103" fmla="*/ 21 h 201"/>
                  <a:gd name="T104" fmla="*/ 44 w 104"/>
                  <a:gd name="T105" fmla="*/ 8 h 201"/>
                  <a:gd name="T106" fmla="*/ 51 w 104"/>
                  <a:gd name="T107" fmla="*/ 2 h 201"/>
                  <a:gd name="T108" fmla="*/ 80 w 104"/>
                  <a:gd name="T109" fmla="*/ 15 h 201"/>
                  <a:gd name="T110" fmla="*/ 101 w 104"/>
                  <a:gd name="T111" fmla="*/ 4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201">
                    <a:moveTo>
                      <a:pt x="75" y="161"/>
                    </a:moveTo>
                    <a:lnTo>
                      <a:pt x="74" y="162"/>
                    </a:lnTo>
                    <a:lnTo>
                      <a:pt x="72" y="162"/>
                    </a:lnTo>
                    <a:lnTo>
                      <a:pt x="70" y="159"/>
                    </a:lnTo>
                    <a:lnTo>
                      <a:pt x="72" y="159"/>
                    </a:lnTo>
                    <a:lnTo>
                      <a:pt x="72" y="161"/>
                    </a:lnTo>
                    <a:lnTo>
                      <a:pt x="72" y="161"/>
                    </a:lnTo>
                    <a:lnTo>
                      <a:pt x="74" y="162"/>
                    </a:lnTo>
                    <a:lnTo>
                      <a:pt x="74" y="161"/>
                    </a:lnTo>
                    <a:lnTo>
                      <a:pt x="75" y="159"/>
                    </a:lnTo>
                    <a:lnTo>
                      <a:pt x="75" y="158"/>
                    </a:lnTo>
                    <a:lnTo>
                      <a:pt x="75" y="156"/>
                    </a:lnTo>
                    <a:lnTo>
                      <a:pt x="77" y="156"/>
                    </a:lnTo>
                    <a:lnTo>
                      <a:pt x="80" y="156"/>
                    </a:lnTo>
                    <a:lnTo>
                      <a:pt x="80" y="156"/>
                    </a:lnTo>
                    <a:lnTo>
                      <a:pt x="78" y="158"/>
                    </a:lnTo>
                    <a:lnTo>
                      <a:pt x="78" y="158"/>
                    </a:lnTo>
                    <a:lnTo>
                      <a:pt x="78" y="159"/>
                    </a:lnTo>
                    <a:lnTo>
                      <a:pt x="75" y="161"/>
                    </a:lnTo>
                    <a:close/>
                    <a:moveTo>
                      <a:pt x="84" y="149"/>
                    </a:moveTo>
                    <a:lnTo>
                      <a:pt x="83" y="152"/>
                    </a:lnTo>
                    <a:lnTo>
                      <a:pt x="83" y="152"/>
                    </a:lnTo>
                    <a:lnTo>
                      <a:pt x="83" y="150"/>
                    </a:lnTo>
                    <a:lnTo>
                      <a:pt x="83" y="150"/>
                    </a:lnTo>
                    <a:lnTo>
                      <a:pt x="83" y="147"/>
                    </a:lnTo>
                    <a:lnTo>
                      <a:pt x="89" y="138"/>
                    </a:lnTo>
                    <a:lnTo>
                      <a:pt x="90" y="136"/>
                    </a:lnTo>
                    <a:lnTo>
                      <a:pt x="90" y="135"/>
                    </a:lnTo>
                    <a:lnTo>
                      <a:pt x="92" y="133"/>
                    </a:lnTo>
                    <a:lnTo>
                      <a:pt x="92" y="133"/>
                    </a:lnTo>
                    <a:lnTo>
                      <a:pt x="92" y="135"/>
                    </a:lnTo>
                    <a:lnTo>
                      <a:pt x="90" y="136"/>
                    </a:lnTo>
                    <a:lnTo>
                      <a:pt x="89" y="139"/>
                    </a:lnTo>
                    <a:lnTo>
                      <a:pt x="87" y="144"/>
                    </a:lnTo>
                    <a:lnTo>
                      <a:pt x="84" y="149"/>
                    </a:lnTo>
                    <a:close/>
                    <a:moveTo>
                      <a:pt x="100" y="46"/>
                    </a:moveTo>
                    <a:lnTo>
                      <a:pt x="98" y="48"/>
                    </a:lnTo>
                    <a:lnTo>
                      <a:pt x="98" y="49"/>
                    </a:lnTo>
                    <a:lnTo>
                      <a:pt x="97" y="51"/>
                    </a:lnTo>
                    <a:lnTo>
                      <a:pt x="97" y="51"/>
                    </a:lnTo>
                    <a:lnTo>
                      <a:pt x="97" y="52"/>
                    </a:lnTo>
                    <a:lnTo>
                      <a:pt x="97" y="54"/>
                    </a:lnTo>
                    <a:lnTo>
                      <a:pt x="95" y="55"/>
                    </a:lnTo>
                    <a:lnTo>
                      <a:pt x="93" y="55"/>
                    </a:lnTo>
                    <a:lnTo>
                      <a:pt x="93" y="57"/>
                    </a:lnTo>
                    <a:lnTo>
                      <a:pt x="92" y="58"/>
                    </a:lnTo>
                    <a:lnTo>
                      <a:pt x="92" y="58"/>
                    </a:lnTo>
                    <a:lnTo>
                      <a:pt x="90" y="60"/>
                    </a:lnTo>
                    <a:lnTo>
                      <a:pt x="89" y="60"/>
                    </a:lnTo>
                    <a:lnTo>
                      <a:pt x="90" y="58"/>
                    </a:lnTo>
                    <a:lnTo>
                      <a:pt x="92" y="54"/>
                    </a:lnTo>
                    <a:lnTo>
                      <a:pt x="92" y="54"/>
                    </a:lnTo>
                    <a:lnTo>
                      <a:pt x="90" y="54"/>
                    </a:lnTo>
                    <a:lnTo>
                      <a:pt x="90" y="55"/>
                    </a:lnTo>
                    <a:lnTo>
                      <a:pt x="89" y="57"/>
                    </a:lnTo>
                    <a:lnTo>
                      <a:pt x="89" y="58"/>
                    </a:lnTo>
                    <a:lnTo>
                      <a:pt x="89" y="58"/>
                    </a:lnTo>
                    <a:lnTo>
                      <a:pt x="87" y="58"/>
                    </a:lnTo>
                    <a:lnTo>
                      <a:pt x="86" y="58"/>
                    </a:lnTo>
                    <a:lnTo>
                      <a:pt x="86" y="60"/>
                    </a:lnTo>
                    <a:lnTo>
                      <a:pt x="84" y="64"/>
                    </a:lnTo>
                    <a:lnTo>
                      <a:pt x="84" y="66"/>
                    </a:lnTo>
                    <a:lnTo>
                      <a:pt x="84" y="66"/>
                    </a:lnTo>
                    <a:lnTo>
                      <a:pt x="83" y="66"/>
                    </a:lnTo>
                    <a:lnTo>
                      <a:pt x="83" y="67"/>
                    </a:lnTo>
                    <a:lnTo>
                      <a:pt x="83" y="69"/>
                    </a:lnTo>
                    <a:lnTo>
                      <a:pt x="81" y="71"/>
                    </a:lnTo>
                    <a:lnTo>
                      <a:pt x="81" y="71"/>
                    </a:lnTo>
                    <a:lnTo>
                      <a:pt x="81" y="72"/>
                    </a:lnTo>
                    <a:lnTo>
                      <a:pt x="81" y="72"/>
                    </a:lnTo>
                    <a:lnTo>
                      <a:pt x="83" y="75"/>
                    </a:lnTo>
                    <a:lnTo>
                      <a:pt x="84" y="75"/>
                    </a:lnTo>
                    <a:lnTo>
                      <a:pt x="86" y="77"/>
                    </a:lnTo>
                    <a:lnTo>
                      <a:pt x="86" y="77"/>
                    </a:lnTo>
                    <a:lnTo>
                      <a:pt x="89" y="75"/>
                    </a:lnTo>
                    <a:lnTo>
                      <a:pt x="90" y="75"/>
                    </a:lnTo>
                    <a:lnTo>
                      <a:pt x="97" y="78"/>
                    </a:lnTo>
                    <a:lnTo>
                      <a:pt x="100" y="80"/>
                    </a:lnTo>
                    <a:lnTo>
                      <a:pt x="100" y="78"/>
                    </a:lnTo>
                    <a:lnTo>
                      <a:pt x="98" y="78"/>
                    </a:lnTo>
                    <a:lnTo>
                      <a:pt x="98" y="77"/>
                    </a:lnTo>
                    <a:lnTo>
                      <a:pt x="98" y="74"/>
                    </a:lnTo>
                    <a:lnTo>
                      <a:pt x="100" y="74"/>
                    </a:lnTo>
                    <a:lnTo>
                      <a:pt x="100" y="75"/>
                    </a:lnTo>
                    <a:lnTo>
                      <a:pt x="100" y="77"/>
                    </a:lnTo>
                    <a:lnTo>
                      <a:pt x="100" y="80"/>
                    </a:lnTo>
                    <a:lnTo>
                      <a:pt x="100" y="86"/>
                    </a:lnTo>
                    <a:lnTo>
                      <a:pt x="100" y="89"/>
                    </a:lnTo>
                    <a:lnTo>
                      <a:pt x="100" y="93"/>
                    </a:lnTo>
                    <a:lnTo>
                      <a:pt x="98" y="98"/>
                    </a:lnTo>
                    <a:lnTo>
                      <a:pt x="98" y="101"/>
                    </a:lnTo>
                    <a:lnTo>
                      <a:pt x="97" y="103"/>
                    </a:lnTo>
                    <a:lnTo>
                      <a:pt x="97" y="106"/>
                    </a:lnTo>
                    <a:lnTo>
                      <a:pt x="97" y="109"/>
                    </a:lnTo>
                    <a:lnTo>
                      <a:pt x="97" y="110"/>
                    </a:lnTo>
                    <a:lnTo>
                      <a:pt x="95" y="113"/>
                    </a:lnTo>
                    <a:lnTo>
                      <a:pt x="95" y="116"/>
                    </a:lnTo>
                    <a:lnTo>
                      <a:pt x="95" y="118"/>
                    </a:lnTo>
                    <a:lnTo>
                      <a:pt x="93" y="121"/>
                    </a:lnTo>
                    <a:lnTo>
                      <a:pt x="93" y="123"/>
                    </a:lnTo>
                    <a:lnTo>
                      <a:pt x="92" y="130"/>
                    </a:lnTo>
                    <a:lnTo>
                      <a:pt x="92" y="130"/>
                    </a:lnTo>
                    <a:lnTo>
                      <a:pt x="93" y="120"/>
                    </a:lnTo>
                    <a:lnTo>
                      <a:pt x="93" y="115"/>
                    </a:lnTo>
                    <a:lnTo>
                      <a:pt x="95" y="113"/>
                    </a:lnTo>
                    <a:lnTo>
                      <a:pt x="95" y="112"/>
                    </a:lnTo>
                    <a:lnTo>
                      <a:pt x="95" y="110"/>
                    </a:lnTo>
                    <a:lnTo>
                      <a:pt x="95" y="109"/>
                    </a:lnTo>
                    <a:lnTo>
                      <a:pt x="95" y="107"/>
                    </a:lnTo>
                    <a:lnTo>
                      <a:pt x="93" y="109"/>
                    </a:lnTo>
                    <a:lnTo>
                      <a:pt x="93" y="109"/>
                    </a:lnTo>
                    <a:lnTo>
                      <a:pt x="93" y="109"/>
                    </a:lnTo>
                    <a:lnTo>
                      <a:pt x="95" y="110"/>
                    </a:lnTo>
                    <a:lnTo>
                      <a:pt x="93" y="110"/>
                    </a:lnTo>
                    <a:lnTo>
                      <a:pt x="93" y="112"/>
                    </a:lnTo>
                    <a:lnTo>
                      <a:pt x="92" y="112"/>
                    </a:lnTo>
                    <a:lnTo>
                      <a:pt x="92" y="112"/>
                    </a:lnTo>
                    <a:lnTo>
                      <a:pt x="90" y="113"/>
                    </a:lnTo>
                    <a:lnTo>
                      <a:pt x="90" y="113"/>
                    </a:lnTo>
                    <a:lnTo>
                      <a:pt x="92" y="113"/>
                    </a:lnTo>
                    <a:lnTo>
                      <a:pt x="92" y="115"/>
                    </a:lnTo>
                    <a:lnTo>
                      <a:pt x="92" y="116"/>
                    </a:lnTo>
                    <a:lnTo>
                      <a:pt x="90" y="118"/>
                    </a:lnTo>
                    <a:lnTo>
                      <a:pt x="92" y="118"/>
                    </a:lnTo>
                    <a:lnTo>
                      <a:pt x="92" y="120"/>
                    </a:lnTo>
                    <a:lnTo>
                      <a:pt x="90" y="121"/>
                    </a:lnTo>
                    <a:lnTo>
                      <a:pt x="90" y="121"/>
                    </a:lnTo>
                    <a:lnTo>
                      <a:pt x="90" y="123"/>
                    </a:lnTo>
                    <a:lnTo>
                      <a:pt x="90" y="124"/>
                    </a:lnTo>
                    <a:lnTo>
                      <a:pt x="90" y="126"/>
                    </a:lnTo>
                    <a:lnTo>
                      <a:pt x="89" y="127"/>
                    </a:lnTo>
                    <a:lnTo>
                      <a:pt x="87" y="129"/>
                    </a:lnTo>
                    <a:lnTo>
                      <a:pt x="87" y="132"/>
                    </a:lnTo>
                    <a:lnTo>
                      <a:pt x="86" y="133"/>
                    </a:lnTo>
                    <a:lnTo>
                      <a:pt x="89" y="135"/>
                    </a:lnTo>
                    <a:lnTo>
                      <a:pt x="89" y="135"/>
                    </a:lnTo>
                    <a:lnTo>
                      <a:pt x="87" y="136"/>
                    </a:lnTo>
                    <a:lnTo>
                      <a:pt x="87" y="138"/>
                    </a:lnTo>
                    <a:lnTo>
                      <a:pt x="87" y="138"/>
                    </a:lnTo>
                    <a:lnTo>
                      <a:pt x="86" y="139"/>
                    </a:lnTo>
                    <a:lnTo>
                      <a:pt x="86" y="141"/>
                    </a:lnTo>
                    <a:lnTo>
                      <a:pt x="83" y="143"/>
                    </a:lnTo>
                    <a:lnTo>
                      <a:pt x="83" y="143"/>
                    </a:lnTo>
                    <a:lnTo>
                      <a:pt x="83" y="144"/>
                    </a:lnTo>
                    <a:lnTo>
                      <a:pt x="83" y="144"/>
                    </a:lnTo>
                    <a:lnTo>
                      <a:pt x="81" y="146"/>
                    </a:lnTo>
                    <a:lnTo>
                      <a:pt x="80" y="146"/>
                    </a:lnTo>
                    <a:lnTo>
                      <a:pt x="80" y="146"/>
                    </a:lnTo>
                    <a:lnTo>
                      <a:pt x="78" y="147"/>
                    </a:lnTo>
                    <a:lnTo>
                      <a:pt x="78" y="149"/>
                    </a:lnTo>
                    <a:lnTo>
                      <a:pt x="80" y="150"/>
                    </a:lnTo>
                    <a:lnTo>
                      <a:pt x="80" y="152"/>
                    </a:lnTo>
                    <a:lnTo>
                      <a:pt x="80" y="153"/>
                    </a:lnTo>
                    <a:lnTo>
                      <a:pt x="78" y="153"/>
                    </a:lnTo>
                    <a:lnTo>
                      <a:pt x="78" y="152"/>
                    </a:lnTo>
                    <a:lnTo>
                      <a:pt x="78" y="152"/>
                    </a:lnTo>
                    <a:lnTo>
                      <a:pt x="78" y="152"/>
                    </a:lnTo>
                    <a:lnTo>
                      <a:pt x="75" y="150"/>
                    </a:lnTo>
                    <a:lnTo>
                      <a:pt x="75" y="150"/>
                    </a:lnTo>
                    <a:lnTo>
                      <a:pt x="74" y="150"/>
                    </a:lnTo>
                    <a:lnTo>
                      <a:pt x="74" y="150"/>
                    </a:lnTo>
                    <a:lnTo>
                      <a:pt x="72" y="149"/>
                    </a:lnTo>
                    <a:lnTo>
                      <a:pt x="74" y="152"/>
                    </a:lnTo>
                    <a:lnTo>
                      <a:pt x="74" y="153"/>
                    </a:lnTo>
                    <a:lnTo>
                      <a:pt x="74" y="153"/>
                    </a:lnTo>
                    <a:lnTo>
                      <a:pt x="75" y="155"/>
                    </a:lnTo>
                    <a:lnTo>
                      <a:pt x="74" y="156"/>
                    </a:lnTo>
                    <a:lnTo>
                      <a:pt x="74" y="158"/>
                    </a:lnTo>
                    <a:lnTo>
                      <a:pt x="72" y="158"/>
                    </a:lnTo>
                    <a:lnTo>
                      <a:pt x="72" y="158"/>
                    </a:lnTo>
                    <a:lnTo>
                      <a:pt x="70" y="158"/>
                    </a:lnTo>
                    <a:lnTo>
                      <a:pt x="70" y="158"/>
                    </a:lnTo>
                    <a:lnTo>
                      <a:pt x="70" y="158"/>
                    </a:lnTo>
                    <a:lnTo>
                      <a:pt x="69" y="159"/>
                    </a:lnTo>
                    <a:lnTo>
                      <a:pt x="69" y="161"/>
                    </a:lnTo>
                    <a:lnTo>
                      <a:pt x="69" y="162"/>
                    </a:lnTo>
                    <a:lnTo>
                      <a:pt x="70" y="161"/>
                    </a:lnTo>
                    <a:lnTo>
                      <a:pt x="70" y="162"/>
                    </a:lnTo>
                    <a:lnTo>
                      <a:pt x="72" y="164"/>
                    </a:lnTo>
                    <a:lnTo>
                      <a:pt x="72" y="166"/>
                    </a:lnTo>
                    <a:lnTo>
                      <a:pt x="70" y="166"/>
                    </a:lnTo>
                    <a:lnTo>
                      <a:pt x="67" y="169"/>
                    </a:lnTo>
                    <a:lnTo>
                      <a:pt x="64" y="169"/>
                    </a:lnTo>
                    <a:lnTo>
                      <a:pt x="64" y="169"/>
                    </a:lnTo>
                    <a:lnTo>
                      <a:pt x="66" y="167"/>
                    </a:lnTo>
                    <a:lnTo>
                      <a:pt x="66" y="167"/>
                    </a:lnTo>
                    <a:lnTo>
                      <a:pt x="67" y="164"/>
                    </a:lnTo>
                    <a:lnTo>
                      <a:pt x="66" y="164"/>
                    </a:lnTo>
                    <a:lnTo>
                      <a:pt x="64" y="166"/>
                    </a:lnTo>
                    <a:lnTo>
                      <a:pt x="63" y="167"/>
                    </a:lnTo>
                    <a:lnTo>
                      <a:pt x="64" y="169"/>
                    </a:lnTo>
                    <a:lnTo>
                      <a:pt x="64" y="169"/>
                    </a:lnTo>
                    <a:lnTo>
                      <a:pt x="60" y="169"/>
                    </a:lnTo>
                    <a:lnTo>
                      <a:pt x="58" y="170"/>
                    </a:lnTo>
                    <a:lnTo>
                      <a:pt x="57" y="170"/>
                    </a:lnTo>
                    <a:lnTo>
                      <a:pt x="58" y="170"/>
                    </a:lnTo>
                    <a:lnTo>
                      <a:pt x="58" y="172"/>
                    </a:lnTo>
                    <a:lnTo>
                      <a:pt x="60" y="172"/>
                    </a:lnTo>
                    <a:lnTo>
                      <a:pt x="60" y="172"/>
                    </a:lnTo>
                    <a:lnTo>
                      <a:pt x="64" y="170"/>
                    </a:lnTo>
                    <a:lnTo>
                      <a:pt x="64" y="172"/>
                    </a:lnTo>
                    <a:lnTo>
                      <a:pt x="61" y="173"/>
                    </a:lnTo>
                    <a:lnTo>
                      <a:pt x="60" y="176"/>
                    </a:lnTo>
                    <a:lnTo>
                      <a:pt x="58" y="176"/>
                    </a:lnTo>
                    <a:lnTo>
                      <a:pt x="57" y="178"/>
                    </a:lnTo>
                    <a:lnTo>
                      <a:pt x="54" y="184"/>
                    </a:lnTo>
                    <a:lnTo>
                      <a:pt x="54" y="184"/>
                    </a:lnTo>
                    <a:lnTo>
                      <a:pt x="54" y="184"/>
                    </a:lnTo>
                    <a:lnTo>
                      <a:pt x="52" y="184"/>
                    </a:lnTo>
                    <a:lnTo>
                      <a:pt x="52" y="185"/>
                    </a:lnTo>
                    <a:lnTo>
                      <a:pt x="52" y="185"/>
                    </a:lnTo>
                    <a:lnTo>
                      <a:pt x="52" y="185"/>
                    </a:lnTo>
                    <a:lnTo>
                      <a:pt x="52" y="185"/>
                    </a:lnTo>
                    <a:lnTo>
                      <a:pt x="52" y="185"/>
                    </a:lnTo>
                    <a:lnTo>
                      <a:pt x="52" y="185"/>
                    </a:lnTo>
                    <a:lnTo>
                      <a:pt x="54" y="185"/>
                    </a:lnTo>
                    <a:lnTo>
                      <a:pt x="54" y="185"/>
                    </a:lnTo>
                    <a:lnTo>
                      <a:pt x="54" y="187"/>
                    </a:lnTo>
                    <a:lnTo>
                      <a:pt x="54" y="187"/>
                    </a:lnTo>
                    <a:lnTo>
                      <a:pt x="52" y="188"/>
                    </a:lnTo>
                    <a:lnTo>
                      <a:pt x="52" y="190"/>
                    </a:lnTo>
                    <a:lnTo>
                      <a:pt x="51" y="190"/>
                    </a:lnTo>
                    <a:lnTo>
                      <a:pt x="51" y="190"/>
                    </a:lnTo>
                    <a:lnTo>
                      <a:pt x="49" y="192"/>
                    </a:lnTo>
                    <a:lnTo>
                      <a:pt x="49" y="192"/>
                    </a:lnTo>
                    <a:lnTo>
                      <a:pt x="49" y="193"/>
                    </a:lnTo>
                    <a:lnTo>
                      <a:pt x="49" y="193"/>
                    </a:lnTo>
                    <a:lnTo>
                      <a:pt x="47" y="195"/>
                    </a:lnTo>
                    <a:lnTo>
                      <a:pt x="46" y="198"/>
                    </a:lnTo>
                    <a:lnTo>
                      <a:pt x="43" y="199"/>
                    </a:lnTo>
                    <a:lnTo>
                      <a:pt x="40" y="201"/>
                    </a:lnTo>
                    <a:lnTo>
                      <a:pt x="38" y="201"/>
                    </a:lnTo>
                    <a:lnTo>
                      <a:pt x="38" y="201"/>
                    </a:lnTo>
                    <a:lnTo>
                      <a:pt x="37" y="199"/>
                    </a:lnTo>
                    <a:lnTo>
                      <a:pt x="37" y="199"/>
                    </a:lnTo>
                    <a:lnTo>
                      <a:pt x="38" y="198"/>
                    </a:lnTo>
                    <a:lnTo>
                      <a:pt x="38" y="196"/>
                    </a:lnTo>
                    <a:lnTo>
                      <a:pt x="38" y="195"/>
                    </a:lnTo>
                    <a:lnTo>
                      <a:pt x="38" y="193"/>
                    </a:lnTo>
                    <a:lnTo>
                      <a:pt x="38" y="192"/>
                    </a:lnTo>
                    <a:lnTo>
                      <a:pt x="41" y="185"/>
                    </a:lnTo>
                    <a:lnTo>
                      <a:pt x="43" y="182"/>
                    </a:lnTo>
                    <a:lnTo>
                      <a:pt x="41" y="179"/>
                    </a:lnTo>
                    <a:lnTo>
                      <a:pt x="40" y="179"/>
                    </a:lnTo>
                    <a:lnTo>
                      <a:pt x="40" y="179"/>
                    </a:lnTo>
                    <a:lnTo>
                      <a:pt x="37" y="179"/>
                    </a:lnTo>
                    <a:lnTo>
                      <a:pt x="37" y="179"/>
                    </a:lnTo>
                    <a:lnTo>
                      <a:pt x="35" y="179"/>
                    </a:lnTo>
                    <a:lnTo>
                      <a:pt x="35" y="179"/>
                    </a:lnTo>
                    <a:lnTo>
                      <a:pt x="34" y="179"/>
                    </a:lnTo>
                    <a:lnTo>
                      <a:pt x="34" y="178"/>
                    </a:lnTo>
                    <a:lnTo>
                      <a:pt x="34" y="178"/>
                    </a:lnTo>
                    <a:lnTo>
                      <a:pt x="34" y="178"/>
                    </a:lnTo>
                    <a:lnTo>
                      <a:pt x="32" y="176"/>
                    </a:lnTo>
                    <a:lnTo>
                      <a:pt x="32" y="176"/>
                    </a:lnTo>
                    <a:lnTo>
                      <a:pt x="29" y="178"/>
                    </a:lnTo>
                    <a:lnTo>
                      <a:pt x="29" y="178"/>
                    </a:lnTo>
                    <a:lnTo>
                      <a:pt x="28" y="179"/>
                    </a:lnTo>
                    <a:lnTo>
                      <a:pt x="28" y="179"/>
                    </a:lnTo>
                    <a:lnTo>
                      <a:pt x="26" y="179"/>
                    </a:lnTo>
                    <a:lnTo>
                      <a:pt x="26" y="179"/>
                    </a:lnTo>
                    <a:lnTo>
                      <a:pt x="26" y="178"/>
                    </a:lnTo>
                    <a:lnTo>
                      <a:pt x="25" y="178"/>
                    </a:lnTo>
                    <a:lnTo>
                      <a:pt x="25" y="176"/>
                    </a:lnTo>
                    <a:lnTo>
                      <a:pt x="25" y="176"/>
                    </a:lnTo>
                    <a:lnTo>
                      <a:pt x="25" y="175"/>
                    </a:lnTo>
                    <a:lnTo>
                      <a:pt x="25" y="175"/>
                    </a:lnTo>
                    <a:lnTo>
                      <a:pt x="21" y="173"/>
                    </a:lnTo>
                    <a:lnTo>
                      <a:pt x="21" y="173"/>
                    </a:lnTo>
                    <a:lnTo>
                      <a:pt x="20" y="172"/>
                    </a:lnTo>
                    <a:lnTo>
                      <a:pt x="20" y="170"/>
                    </a:lnTo>
                    <a:lnTo>
                      <a:pt x="20" y="170"/>
                    </a:lnTo>
                    <a:lnTo>
                      <a:pt x="17" y="170"/>
                    </a:lnTo>
                    <a:lnTo>
                      <a:pt x="17" y="170"/>
                    </a:lnTo>
                    <a:lnTo>
                      <a:pt x="15" y="169"/>
                    </a:lnTo>
                    <a:lnTo>
                      <a:pt x="15" y="167"/>
                    </a:lnTo>
                    <a:lnTo>
                      <a:pt x="14" y="167"/>
                    </a:lnTo>
                    <a:lnTo>
                      <a:pt x="14" y="166"/>
                    </a:lnTo>
                    <a:lnTo>
                      <a:pt x="14" y="167"/>
                    </a:lnTo>
                    <a:lnTo>
                      <a:pt x="14" y="167"/>
                    </a:lnTo>
                    <a:lnTo>
                      <a:pt x="12" y="167"/>
                    </a:lnTo>
                    <a:lnTo>
                      <a:pt x="12" y="167"/>
                    </a:lnTo>
                    <a:lnTo>
                      <a:pt x="12" y="166"/>
                    </a:lnTo>
                    <a:lnTo>
                      <a:pt x="12" y="166"/>
                    </a:lnTo>
                    <a:lnTo>
                      <a:pt x="5" y="158"/>
                    </a:lnTo>
                    <a:lnTo>
                      <a:pt x="3" y="156"/>
                    </a:lnTo>
                    <a:lnTo>
                      <a:pt x="2" y="155"/>
                    </a:lnTo>
                    <a:lnTo>
                      <a:pt x="2" y="153"/>
                    </a:lnTo>
                    <a:lnTo>
                      <a:pt x="2" y="153"/>
                    </a:lnTo>
                    <a:lnTo>
                      <a:pt x="2" y="153"/>
                    </a:lnTo>
                    <a:lnTo>
                      <a:pt x="3" y="153"/>
                    </a:lnTo>
                    <a:lnTo>
                      <a:pt x="3" y="152"/>
                    </a:lnTo>
                    <a:lnTo>
                      <a:pt x="3" y="149"/>
                    </a:lnTo>
                    <a:lnTo>
                      <a:pt x="3" y="147"/>
                    </a:lnTo>
                    <a:lnTo>
                      <a:pt x="2" y="146"/>
                    </a:lnTo>
                    <a:lnTo>
                      <a:pt x="0" y="144"/>
                    </a:lnTo>
                    <a:lnTo>
                      <a:pt x="0" y="144"/>
                    </a:lnTo>
                    <a:lnTo>
                      <a:pt x="2" y="143"/>
                    </a:lnTo>
                    <a:lnTo>
                      <a:pt x="3" y="141"/>
                    </a:lnTo>
                    <a:lnTo>
                      <a:pt x="3" y="141"/>
                    </a:lnTo>
                    <a:lnTo>
                      <a:pt x="3" y="141"/>
                    </a:lnTo>
                    <a:lnTo>
                      <a:pt x="3" y="139"/>
                    </a:lnTo>
                    <a:lnTo>
                      <a:pt x="3" y="138"/>
                    </a:lnTo>
                    <a:lnTo>
                      <a:pt x="5" y="138"/>
                    </a:lnTo>
                    <a:lnTo>
                      <a:pt x="5" y="136"/>
                    </a:lnTo>
                    <a:lnTo>
                      <a:pt x="5" y="136"/>
                    </a:lnTo>
                    <a:lnTo>
                      <a:pt x="6" y="136"/>
                    </a:lnTo>
                    <a:lnTo>
                      <a:pt x="6" y="135"/>
                    </a:lnTo>
                    <a:lnTo>
                      <a:pt x="6" y="133"/>
                    </a:lnTo>
                    <a:lnTo>
                      <a:pt x="8" y="130"/>
                    </a:lnTo>
                    <a:lnTo>
                      <a:pt x="9" y="129"/>
                    </a:lnTo>
                    <a:lnTo>
                      <a:pt x="12" y="127"/>
                    </a:lnTo>
                    <a:lnTo>
                      <a:pt x="15" y="126"/>
                    </a:lnTo>
                    <a:lnTo>
                      <a:pt x="18" y="124"/>
                    </a:lnTo>
                    <a:lnTo>
                      <a:pt x="20" y="124"/>
                    </a:lnTo>
                    <a:lnTo>
                      <a:pt x="21" y="124"/>
                    </a:lnTo>
                    <a:lnTo>
                      <a:pt x="23" y="124"/>
                    </a:lnTo>
                    <a:lnTo>
                      <a:pt x="25" y="123"/>
                    </a:lnTo>
                    <a:lnTo>
                      <a:pt x="25" y="123"/>
                    </a:lnTo>
                    <a:lnTo>
                      <a:pt x="25" y="123"/>
                    </a:lnTo>
                    <a:lnTo>
                      <a:pt x="25" y="123"/>
                    </a:lnTo>
                    <a:lnTo>
                      <a:pt x="26" y="123"/>
                    </a:lnTo>
                    <a:lnTo>
                      <a:pt x="28" y="123"/>
                    </a:lnTo>
                    <a:lnTo>
                      <a:pt x="28" y="121"/>
                    </a:lnTo>
                    <a:lnTo>
                      <a:pt x="29" y="120"/>
                    </a:lnTo>
                    <a:lnTo>
                      <a:pt x="28" y="120"/>
                    </a:lnTo>
                    <a:lnTo>
                      <a:pt x="28" y="118"/>
                    </a:lnTo>
                    <a:lnTo>
                      <a:pt x="28" y="116"/>
                    </a:lnTo>
                    <a:lnTo>
                      <a:pt x="29" y="116"/>
                    </a:lnTo>
                    <a:lnTo>
                      <a:pt x="31" y="116"/>
                    </a:lnTo>
                    <a:lnTo>
                      <a:pt x="31" y="116"/>
                    </a:lnTo>
                    <a:lnTo>
                      <a:pt x="32" y="112"/>
                    </a:lnTo>
                    <a:lnTo>
                      <a:pt x="34" y="112"/>
                    </a:lnTo>
                    <a:lnTo>
                      <a:pt x="37" y="110"/>
                    </a:lnTo>
                    <a:lnTo>
                      <a:pt x="37" y="110"/>
                    </a:lnTo>
                    <a:lnTo>
                      <a:pt x="40" y="107"/>
                    </a:lnTo>
                    <a:lnTo>
                      <a:pt x="40" y="106"/>
                    </a:lnTo>
                    <a:lnTo>
                      <a:pt x="43" y="106"/>
                    </a:lnTo>
                    <a:lnTo>
                      <a:pt x="43" y="106"/>
                    </a:lnTo>
                    <a:lnTo>
                      <a:pt x="46" y="103"/>
                    </a:lnTo>
                    <a:lnTo>
                      <a:pt x="46" y="103"/>
                    </a:lnTo>
                    <a:lnTo>
                      <a:pt x="47" y="103"/>
                    </a:lnTo>
                    <a:lnTo>
                      <a:pt x="51" y="101"/>
                    </a:lnTo>
                    <a:lnTo>
                      <a:pt x="52" y="101"/>
                    </a:lnTo>
                    <a:lnTo>
                      <a:pt x="52" y="100"/>
                    </a:lnTo>
                    <a:lnTo>
                      <a:pt x="52" y="98"/>
                    </a:lnTo>
                    <a:lnTo>
                      <a:pt x="51" y="95"/>
                    </a:lnTo>
                    <a:lnTo>
                      <a:pt x="47" y="92"/>
                    </a:lnTo>
                    <a:lnTo>
                      <a:pt x="44" y="90"/>
                    </a:lnTo>
                    <a:lnTo>
                      <a:pt x="43" y="87"/>
                    </a:lnTo>
                    <a:lnTo>
                      <a:pt x="43" y="87"/>
                    </a:lnTo>
                    <a:lnTo>
                      <a:pt x="41" y="86"/>
                    </a:lnTo>
                    <a:lnTo>
                      <a:pt x="38" y="83"/>
                    </a:lnTo>
                    <a:lnTo>
                      <a:pt x="38" y="80"/>
                    </a:lnTo>
                    <a:lnTo>
                      <a:pt x="37" y="78"/>
                    </a:lnTo>
                    <a:lnTo>
                      <a:pt x="35" y="80"/>
                    </a:lnTo>
                    <a:lnTo>
                      <a:pt x="34" y="78"/>
                    </a:lnTo>
                    <a:lnTo>
                      <a:pt x="32" y="77"/>
                    </a:lnTo>
                    <a:lnTo>
                      <a:pt x="31" y="75"/>
                    </a:lnTo>
                    <a:lnTo>
                      <a:pt x="31" y="69"/>
                    </a:lnTo>
                    <a:lnTo>
                      <a:pt x="29" y="66"/>
                    </a:lnTo>
                    <a:lnTo>
                      <a:pt x="26" y="66"/>
                    </a:lnTo>
                    <a:lnTo>
                      <a:pt x="25" y="66"/>
                    </a:lnTo>
                    <a:lnTo>
                      <a:pt x="25" y="66"/>
                    </a:lnTo>
                    <a:lnTo>
                      <a:pt x="23" y="63"/>
                    </a:lnTo>
                    <a:lnTo>
                      <a:pt x="23" y="63"/>
                    </a:lnTo>
                    <a:lnTo>
                      <a:pt x="23" y="61"/>
                    </a:lnTo>
                    <a:lnTo>
                      <a:pt x="23" y="61"/>
                    </a:lnTo>
                    <a:lnTo>
                      <a:pt x="23" y="58"/>
                    </a:lnTo>
                    <a:lnTo>
                      <a:pt x="23" y="57"/>
                    </a:lnTo>
                    <a:lnTo>
                      <a:pt x="23" y="57"/>
                    </a:lnTo>
                    <a:lnTo>
                      <a:pt x="23" y="55"/>
                    </a:lnTo>
                    <a:lnTo>
                      <a:pt x="23" y="55"/>
                    </a:lnTo>
                    <a:lnTo>
                      <a:pt x="23" y="54"/>
                    </a:lnTo>
                    <a:lnTo>
                      <a:pt x="25" y="51"/>
                    </a:lnTo>
                    <a:lnTo>
                      <a:pt x="25" y="51"/>
                    </a:lnTo>
                    <a:lnTo>
                      <a:pt x="23" y="51"/>
                    </a:lnTo>
                    <a:lnTo>
                      <a:pt x="23" y="49"/>
                    </a:lnTo>
                    <a:lnTo>
                      <a:pt x="25" y="49"/>
                    </a:lnTo>
                    <a:lnTo>
                      <a:pt x="25" y="49"/>
                    </a:lnTo>
                    <a:lnTo>
                      <a:pt x="25" y="49"/>
                    </a:lnTo>
                    <a:lnTo>
                      <a:pt x="25" y="48"/>
                    </a:lnTo>
                    <a:lnTo>
                      <a:pt x="26" y="48"/>
                    </a:lnTo>
                    <a:lnTo>
                      <a:pt x="28" y="48"/>
                    </a:lnTo>
                    <a:lnTo>
                      <a:pt x="29" y="46"/>
                    </a:lnTo>
                    <a:lnTo>
                      <a:pt x="29" y="44"/>
                    </a:lnTo>
                    <a:lnTo>
                      <a:pt x="29" y="43"/>
                    </a:lnTo>
                    <a:lnTo>
                      <a:pt x="31" y="43"/>
                    </a:lnTo>
                    <a:lnTo>
                      <a:pt x="31" y="41"/>
                    </a:lnTo>
                    <a:lnTo>
                      <a:pt x="32" y="40"/>
                    </a:lnTo>
                    <a:lnTo>
                      <a:pt x="32" y="38"/>
                    </a:lnTo>
                    <a:lnTo>
                      <a:pt x="31" y="37"/>
                    </a:lnTo>
                    <a:lnTo>
                      <a:pt x="29" y="37"/>
                    </a:lnTo>
                    <a:lnTo>
                      <a:pt x="29" y="35"/>
                    </a:lnTo>
                    <a:lnTo>
                      <a:pt x="29" y="35"/>
                    </a:lnTo>
                    <a:lnTo>
                      <a:pt x="29" y="35"/>
                    </a:lnTo>
                    <a:lnTo>
                      <a:pt x="29" y="35"/>
                    </a:lnTo>
                    <a:lnTo>
                      <a:pt x="28" y="35"/>
                    </a:lnTo>
                    <a:lnTo>
                      <a:pt x="28" y="34"/>
                    </a:lnTo>
                    <a:lnTo>
                      <a:pt x="28" y="34"/>
                    </a:lnTo>
                    <a:lnTo>
                      <a:pt x="28" y="34"/>
                    </a:lnTo>
                    <a:lnTo>
                      <a:pt x="28" y="34"/>
                    </a:lnTo>
                    <a:lnTo>
                      <a:pt x="28" y="32"/>
                    </a:lnTo>
                    <a:lnTo>
                      <a:pt x="26" y="32"/>
                    </a:lnTo>
                    <a:lnTo>
                      <a:pt x="26" y="31"/>
                    </a:lnTo>
                    <a:lnTo>
                      <a:pt x="28" y="29"/>
                    </a:lnTo>
                    <a:lnTo>
                      <a:pt x="29" y="29"/>
                    </a:lnTo>
                    <a:lnTo>
                      <a:pt x="31" y="28"/>
                    </a:lnTo>
                    <a:lnTo>
                      <a:pt x="31" y="28"/>
                    </a:lnTo>
                    <a:lnTo>
                      <a:pt x="32" y="26"/>
                    </a:lnTo>
                    <a:lnTo>
                      <a:pt x="34" y="26"/>
                    </a:lnTo>
                    <a:lnTo>
                      <a:pt x="37" y="23"/>
                    </a:lnTo>
                    <a:lnTo>
                      <a:pt x="37" y="23"/>
                    </a:lnTo>
                    <a:lnTo>
                      <a:pt x="37" y="21"/>
                    </a:lnTo>
                    <a:lnTo>
                      <a:pt x="37" y="21"/>
                    </a:lnTo>
                    <a:lnTo>
                      <a:pt x="37" y="21"/>
                    </a:lnTo>
                    <a:lnTo>
                      <a:pt x="37" y="20"/>
                    </a:lnTo>
                    <a:lnTo>
                      <a:pt x="38" y="20"/>
                    </a:lnTo>
                    <a:lnTo>
                      <a:pt x="38" y="20"/>
                    </a:lnTo>
                    <a:lnTo>
                      <a:pt x="40" y="18"/>
                    </a:lnTo>
                    <a:lnTo>
                      <a:pt x="43" y="14"/>
                    </a:lnTo>
                    <a:lnTo>
                      <a:pt x="44" y="11"/>
                    </a:lnTo>
                    <a:lnTo>
                      <a:pt x="44" y="9"/>
                    </a:lnTo>
                    <a:lnTo>
                      <a:pt x="44" y="8"/>
                    </a:lnTo>
                    <a:lnTo>
                      <a:pt x="44" y="6"/>
                    </a:lnTo>
                    <a:lnTo>
                      <a:pt x="49" y="3"/>
                    </a:lnTo>
                    <a:lnTo>
                      <a:pt x="49" y="3"/>
                    </a:lnTo>
                    <a:lnTo>
                      <a:pt x="49" y="3"/>
                    </a:lnTo>
                    <a:lnTo>
                      <a:pt x="49" y="2"/>
                    </a:lnTo>
                    <a:lnTo>
                      <a:pt x="49" y="2"/>
                    </a:lnTo>
                    <a:lnTo>
                      <a:pt x="51" y="2"/>
                    </a:lnTo>
                    <a:lnTo>
                      <a:pt x="51" y="2"/>
                    </a:lnTo>
                    <a:lnTo>
                      <a:pt x="52" y="2"/>
                    </a:lnTo>
                    <a:lnTo>
                      <a:pt x="54" y="2"/>
                    </a:lnTo>
                    <a:lnTo>
                      <a:pt x="55" y="0"/>
                    </a:lnTo>
                    <a:lnTo>
                      <a:pt x="54" y="0"/>
                    </a:lnTo>
                    <a:lnTo>
                      <a:pt x="61" y="3"/>
                    </a:lnTo>
                    <a:lnTo>
                      <a:pt x="67" y="8"/>
                    </a:lnTo>
                    <a:lnTo>
                      <a:pt x="74" y="11"/>
                    </a:lnTo>
                    <a:lnTo>
                      <a:pt x="80" y="15"/>
                    </a:lnTo>
                    <a:lnTo>
                      <a:pt x="86" y="18"/>
                    </a:lnTo>
                    <a:lnTo>
                      <a:pt x="92" y="23"/>
                    </a:lnTo>
                    <a:lnTo>
                      <a:pt x="98" y="26"/>
                    </a:lnTo>
                    <a:lnTo>
                      <a:pt x="104" y="31"/>
                    </a:lnTo>
                    <a:lnTo>
                      <a:pt x="104" y="31"/>
                    </a:lnTo>
                    <a:lnTo>
                      <a:pt x="104" y="32"/>
                    </a:lnTo>
                    <a:lnTo>
                      <a:pt x="104" y="35"/>
                    </a:lnTo>
                    <a:lnTo>
                      <a:pt x="101" y="41"/>
                    </a:lnTo>
                    <a:lnTo>
                      <a:pt x="100" y="46"/>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4" name="Freeform 419">
                <a:extLst>
                  <a:ext uri="{FF2B5EF4-FFF2-40B4-BE49-F238E27FC236}">
                    <a16:creationId xmlns:a16="http://schemas.microsoft.com/office/drawing/2014/main" id="{1343814A-FE9B-4045-8EBB-E67DDD9D0918}"/>
                  </a:ext>
                </a:extLst>
              </p:cNvPr>
              <p:cNvSpPr>
                <a:spLocks noEditPoints="1"/>
              </p:cNvSpPr>
              <p:nvPr/>
            </p:nvSpPr>
            <p:spPr bwMode="auto">
              <a:xfrm>
                <a:off x="2011019" y="5785613"/>
                <a:ext cx="298260" cy="232379"/>
              </a:xfrm>
              <a:custGeom>
                <a:avLst/>
                <a:gdLst>
                  <a:gd name="T0" fmla="*/ 360 w 498"/>
                  <a:gd name="T1" fmla="*/ 379 h 388"/>
                  <a:gd name="T2" fmla="*/ 352 w 498"/>
                  <a:gd name="T3" fmla="*/ 376 h 388"/>
                  <a:gd name="T4" fmla="*/ 426 w 498"/>
                  <a:gd name="T5" fmla="*/ 371 h 388"/>
                  <a:gd name="T6" fmla="*/ 363 w 498"/>
                  <a:gd name="T7" fmla="*/ 368 h 388"/>
                  <a:gd name="T8" fmla="*/ 472 w 498"/>
                  <a:gd name="T9" fmla="*/ 341 h 388"/>
                  <a:gd name="T10" fmla="*/ 484 w 498"/>
                  <a:gd name="T11" fmla="*/ 339 h 388"/>
                  <a:gd name="T12" fmla="*/ 463 w 498"/>
                  <a:gd name="T13" fmla="*/ 341 h 388"/>
                  <a:gd name="T14" fmla="*/ 456 w 498"/>
                  <a:gd name="T15" fmla="*/ 348 h 388"/>
                  <a:gd name="T16" fmla="*/ 461 w 498"/>
                  <a:gd name="T17" fmla="*/ 353 h 388"/>
                  <a:gd name="T18" fmla="*/ 473 w 498"/>
                  <a:gd name="T19" fmla="*/ 345 h 388"/>
                  <a:gd name="T20" fmla="*/ 492 w 498"/>
                  <a:gd name="T21" fmla="*/ 342 h 388"/>
                  <a:gd name="T22" fmla="*/ 469 w 498"/>
                  <a:gd name="T23" fmla="*/ 354 h 388"/>
                  <a:gd name="T24" fmla="*/ 444 w 498"/>
                  <a:gd name="T25" fmla="*/ 364 h 388"/>
                  <a:gd name="T26" fmla="*/ 433 w 498"/>
                  <a:gd name="T27" fmla="*/ 365 h 388"/>
                  <a:gd name="T28" fmla="*/ 414 w 498"/>
                  <a:gd name="T29" fmla="*/ 370 h 388"/>
                  <a:gd name="T30" fmla="*/ 381 w 498"/>
                  <a:gd name="T31" fmla="*/ 379 h 388"/>
                  <a:gd name="T32" fmla="*/ 374 w 498"/>
                  <a:gd name="T33" fmla="*/ 374 h 388"/>
                  <a:gd name="T34" fmla="*/ 362 w 498"/>
                  <a:gd name="T35" fmla="*/ 374 h 388"/>
                  <a:gd name="T36" fmla="*/ 377 w 498"/>
                  <a:gd name="T37" fmla="*/ 364 h 388"/>
                  <a:gd name="T38" fmla="*/ 386 w 498"/>
                  <a:gd name="T39" fmla="*/ 360 h 388"/>
                  <a:gd name="T40" fmla="*/ 395 w 498"/>
                  <a:gd name="T41" fmla="*/ 350 h 388"/>
                  <a:gd name="T42" fmla="*/ 403 w 498"/>
                  <a:gd name="T43" fmla="*/ 350 h 388"/>
                  <a:gd name="T44" fmla="*/ 421 w 498"/>
                  <a:gd name="T45" fmla="*/ 348 h 388"/>
                  <a:gd name="T46" fmla="*/ 472 w 498"/>
                  <a:gd name="T47" fmla="*/ 333 h 388"/>
                  <a:gd name="T48" fmla="*/ 493 w 498"/>
                  <a:gd name="T49" fmla="*/ 321 h 388"/>
                  <a:gd name="T50" fmla="*/ 54 w 498"/>
                  <a:gd name="T51" fmla="*/ 170 h 388"/>
                  <a:gd name="T52" fmla="*/ 231 w 498"/>
                  <a:gd name="T53" fmla="*/ 63 h 388"/>
                  <a:gd name="T54" fmla="*/ 234 w 498"/>
                  <a:gd name="T55" fmla="*/ 62 h 388"/>
                  <a:gd name="T56" fmla="*/ 332 w 498"/>
                  <a:gd name="T57" fmla="*/ 0 h 388"/>
                  <a:gd name="T58" fmla="*/ 406 w 498"/>
                  <a:gd name="T59" fmla="*/ 5 h 388"/>
                  <a:gd name="T60" fmla="*/ 404 w 498"/>
                  <a:gd name="T61" fmla="*/ 23 h 388"/>
                  <a:gd name="T62" fmla="*/ 407 w 498"/>
                  <a:gd name="T63" fmla="*/ 53 h 388"/>
                  <a:gd name="T64" fmla="*/ 401 w 498"/>
                  <a:gd name="T65" fmla="*/ 75 h 388"/>
                  <a:gd name="T66" fmla="*/ 403 w 498"/>
                  <a:gd name="T67" fmla="*/ 102 h 388"/>
                  <a:gd name="T68" fmla="*/ 404 w 498"/>
                  <a:gd name="T69" fmla="*/ 123 h 388"/>
                  <a:gd name="T70" fmla="*/ 411 w 498"/>
                  <a:gd name="T71" fmla="*/ 164 h 388"/>
                  <a:gd name="T72" fmla="*/ 404 w 498"/>
                  <a:gd name="T73" fmla="*/ 220 h 388"/>
                  <a:gd name="T74" fmla="*/ 395 w 498"/>
                  <a:gd name="T75" fmla="*/ 284 h 388"/>
                  <a:gd name="T76" fmla="*/ 392 w 498"/>
                  <a:gd name="T77" fmla="*/ 330 h 388"/>
                  <a:gd name="T78" fmla="*/ 377 w 498"/>
                  <a:gd name="T79" fmla="*/ 354 h 388"/>
                  <a:gd name="T80" fmla="*/ 368 w 498"/>
                  <a:gd name="T81" fmla="*/ 356 h 388"/>
                  <a:gd name="T82" fmla="*/ 366 w 498"/>
                  <a:gd name="T83" fmla="*/ 321 h 388"/>
                  <a:gd name="T84" fmla="*/ 357 w 498"/>
                  <a:gd name="T85" fmla="*/ 339 h 388"/>
                  <a:gd name="T86" fmla="*/ 309 w 498"/>
                  <a:gd name="T87" fmla="*/ 308 h 388"/>
                  <a:gd name="T88" fmla="*/ 297 w 498"/>
                  <a:gd name="T89" fmla="*/ 282 h 388"/>
                  <a:gd name="T90" fmla="*/ 282 w 498"/>
                  <a:gd name="T91" fmla="*/ 265 h 388"/>
                  <a:gd name="T92" fmla="*/ 175 w 498"/>
                  <a:gd name="T93" fmla="*/ 262 h 388"/>
                  <a:gd name="T94" fmla="*/ 46 w 498"/>
                  <a:gd name="T95" fmla="*/ 261 h 388"/>
                  <a:gd name="T96" fmla="*/ 0 w 498"/>
                  <a:gd name="T97" fmla="*/ 239 h 388"/>
                  <a:gd name="T98" fmla="*/ 34 w 498"/>
                  <a:gd name="T99" fmla="*/ 213 h 388"/>
                  <a:gd name="T100" fmla="*/ 57 w 498"/>
                  <a:gd name="T101" fmla="*/ 189 h 388"/>
                  <a:gd name="T102" fmla="*/ 44 w 498"/>
                  <a:gd name="T103" fmla="*/ 154 h 388"/>
                  <a:gd name="T104" fmla="*/ 149 w 498"/>
                  <a:gd name="T105" fmla="*/ 151 h 388"/>
                  <a:gd name="T106" fmla="*/ 195 w 498"/>
                  <a:gd name="T107" fmla="*/ 141 h 388"/>
                  <a:gd name="T108" fmla="*/ 227 w 498"/>
                  <a:gd name="T109" fmla="*/ 117 h 388"/>
                  <a:gd name="T110" fmla="*/ 218 w 498"/>
                  <a:gd name="T111" fmla="*/ 102 h 388"/>
                  <a:gd name="T112" fmla="*/ 234 w 498"/>
                  <a:gd name="T113" fmla="*/ 89 h 388"/>
                  <a:gd name="T114" fmla="*/ 227 w 498"/>
                  <a:gd name="T115" fmla="*/ 82 h 388"/>
                  <a:gd name="T116" fmla="*/ 242 w 498"/>
                  <a:gd name="T117" fmla="*/ 59 h 388"/>
                  <a:gd name="T118" fmla="*/ 283 w 498"/>
                  <a:gd name="T119" fmla="*/ 1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388">
                    <a:moveTo>
                      <a:pt x="401" y="377"/>
                    </a:moveTo>
                    <a:lnTo>
                      <a:pt x="391" y="380"/>
                    </a:lnTo>
                    <a:lnTo>
                      <a:pt x="398" y="377"/>
                    </a:lnTo>
                    <a:lnTo>
                      <a:pt x="401" y="376"/>
                    </a:lnTo>
                    <a:lnTo>
                      <a:pt x="403" y="376"/>
                    </a:lnTo>
                    <a:lnTo>
                      <a:pt x="404" y="376"/>
                    </a:lnTo>
                    <a:lnTo>
                      <a:pt x="406" y="376"/>
                    </a:lnTo>
                    <a:lnTo>
                      <a:pt x="409" y="374"/>
                    </a:lnTo>
                    <a:lnTo>
                      <a:pt x="411" y="376"/>
                    </a:lnTo>
                    <a:lnTo>
                      <a:pt x="406" y="376"/>
                    </a:lnTo>
                    <a:lnTo>
                      <a:pt x="401" y="377"/>
                    </a:lnTo>
                    <a:close/>
                    <a:moveTo>
                      <a:pt x="358" y="376"/>
                    </a:moveTo>
                    <a:lnTo>
                      <a:pt x="358" y="377"/>
                    </a:lnTo>
                    <a:lnTo>
                      <a:pt x="360" y="377"/>
                    </a:lnTo>
                    <a:lnTo>
                      <a:pt x="360" y="379"/>
                    </a:lnTo>
                    <a:lnTo>
                      <a:pt x="357" y="383"/>
                    </a:lnTo>
                    <a:lnTo>
                      <a:pt x="355" y="385"/>
                    </a:lnTo>
                    <a:lnTo>
                      <a:pt x="354" y="385"/>
                    </a:lnTo>
                    <a:lnTo>
                      <a:pt x="352" y="385"/>
                    </a:lnTo>
                    <a:lnTo>
                      <a:pt x="351" y="387"/>
                    </a:lnTo>
                    <a:lnTo>
                      <a:pt x="349" y="387"/>
                    </a:lnTo>
                    <a:lnTo>
                      <a:pt x="348" y="388"/>
                    </a:lnTo>
                    <a:lnTo>
                      <a:pt x="348" y="387"/>
                    </a:lnTo>
                    <a:lnTo>
                      <a:pt x="348" y="385"/>
                    </a:lnTo>
                    <a:lnTo>
                      <a:pt x="348" y="383"/>
                    </a:lnTo>
                    <a:lnTo>
                      <a:pt x="349" y="383"/>
                    </a:lnTo>
                    <a:lnTo>
                      <a:pt x="351" y="382"/>
                    </a:lnTo>
                    <a:lnTo>
                      <a:pt x="351" y="380"/>
                    </a:lnTo>
                    <a:lnTo>
                      <a:pt x="351" y="377"/>
                    </a:lnTo>
                    <a:lnTo>
                      <a:pt x="352" y="376"/>
                    </a:lnTo>
                    <a:lnTo>
                      <a:pt x="354" y="376"/>
                    </a:lnTo>
                    <a:lnTo>
                      <a:pt x="355" y="376"/>
                    </a:lnTo>
                    <a:lnTo>
                      <a:pt x="357" y="376"/>
                    </a:lnTo>
                    <a:lnTo>
                      <a:pt x="358" y="374"/>
                    </a:lnTo>
                    <a:lnTo>
                      <a:pt x="358" y="376"/>
                    </a:lnTo>
                    <a:close/>
                    <a:moveTo>
                      <a:pt x="417" y="376"/>
                    </a:moveTo>
                    <a:lnTo>
                      <a:pt x="411" y="377"/>
                    </a:lnTo>
                    <a:lnTo>
                      <a:pt x="407" y="377"/>
                    </a:lnTo>
                    <a:lnTo>
                      <a:pt x="407" y="376"/>
                    </a:lnTo>
                    <a:lnTo>
                      <a:pt x="411" y="376"/>
                    </a:lnTo>
                    <a:lnTo>
                      <a:pt x="412" y="376"/>
                    </a:lnTo>
                    <a:lnTo>
                      <a:pt x="415" y="374"/>
                    </a:lnTo>
                    <a:lnTo>
                      <a:pt x="420" y="373"/>
                    </a:lnTo>
                    <a:lnTo>
                      <a:pt x="424" y="373"/>
                    </a:lnTo>
                    <a:lnTo>
                      <a:pt x="426" y="371"/>
                    </a:lnTo>
                    <a:lnTo>
                      <a:pt x="429" y="370"/>
                    </a:lnTo>
                    <a:lnTo>
                      <a:pt x="432" y="368"/>
                    </a:lnTo>
                    <a:lnTo>
                      <a:pt x="433" y="368"/>
                    </a:lnTo>
                    <a:lnTo>
                      <a:pt x="437" y="367"/>
                    </a:lnTo>
                    <a:lnTo>
                      <a:pt x="440" y="365"/>
                    </a:lnTo>
                    <a:lnTo>
                      <a:pt x="441" y="365"/>
                    </a:lnTo>
                    <a:lnTo>
                      <a:pt x="438" y="367"/>
                    </a:lnTo>
                    <a:lnTo>
                      <a:pt x="437" y="367"/>
                    </a:lnTo>
                    <a:lnTo>
                      <a:pt x="432" y="370"/>
                    </a:lnTo>
                    <a:lnTo>
                      <a:pt x="427" y="371"/>
                    </a:lnTo>
                    <a:lnTo>
                      <a:pt x="424" y="373"/>
                    </a:lnTo>
                    <a:lnTo>
                      <a:pt x="417" y="376"/>
                    </a:lnTo>
                    <a:close/>
                    <a:moveTo>
                      <a:pt x="363" y="370"/>
                    </a:moveTo>
                    <a:lnTo>
                      <a:pt x="363" y="371"/>
                    </a:lnTo>
                    <a:lnTo>
                      <a:pt x="363" y="368"/>
                    </a:lnTo>
                    <a:lnTo>
                      <a:pt x="363" y="367"/>
                    </a:lnTo>
                    <a:lnTo>
                      <a:pt x="365" y="364"/>
                    </a:lnTo>
                    <a:lnTo>
                      <a:pt x="368" y="357"/>
                    </a:lnTo>
                    <a:lnTo>
                      <a:pt x="368" y="356"/>
                    </a:lnTo>
                    <a:lnTo>
                      <a:pt x="369" y="356"/>
                    </a:lnTo>
                    <a:lnTo>
                      <a:pt x="369" y="357"/>
                    </a:lnTo>
                    <a:lnTo>
                      <a:pt x="368" y="359"/>
                    </a:lnTo>
                    <a:lnTo>
                      <a:pt x="368" y="360"/>
                    </a:lnTo>
                    <a:lnTo>
                      <a:pt x="368" y="362"/>
                    </a:lnTo>
                    <a:lnTo>
                      <a:pt x="366" y="364"/>
                    </a:lnTo>
                    <a:lnTo>
                      <a:pt x="365" y="367"/>
                    </a:lnTo>
                    <a:lnTo>
                      <a:pt x="365" y="368"/>
                    </a:lnTo>
                    <a:lnTo>
                      <a:pt x="365" y="370"/>
                    </a:lnTo>
                    <a:lnTo>
                      <a:pt x="363" y="370"/>
                    </a:lnTo>
                    <a:close/>
                    <a:moveTo>
                      <a:pt x="472" y="341"/>
                    </a:moveTo>
                    <a:lnTo>
                      <a:pt x="472" y="342"/>
                    </a:lnTo>
                    <a:lnTo>
                      <a:pt x="472" y="344"/>
                    </a:lnTo>
                    <a:lnTo>
                      <a:pt x="472" y="342"/>
                    </a:lnTo>
                    <a:lnTo>
                      <a:pt x="470" y="342"/>
                    </a:lnTo>
                    <a:lnTo>
                      <a:pt x="469" y="342"/>
                    </a:lnTo>
                    <a:lnTo>
                      <a:pt x="467" y="342"/>
                    </a:lnTo>
                    <a:lnTo>
                      <a:pt x="466" y="341"/>
                    </a:lnTo>
                    <a:lnTo>
                      <a:pt x="467" y="339"/>
                    </a:lnTo>
                    <a:lnTo>
                      <a:pt x="467" y="337"/>
                    </a:lnTo>
                    <a:lnTo>
                      <a:pt x="469" y="337"/>
                    </a:lnTo>
                    <a:lnTo>
                      <a:pt x="470" y="339"/>
                    </a:lnTo>
                    <a:lnTo>
                      <a:pt x="472" y="339"/>
                    </a:lnTo>
                    <a:lnTo>
                      <a:pt x="472" y="341"/>
                    </a:lnTo>
                    <a:close/>
                    <a:moveTo>
                      <a:pt x="484" y="337"/>
                    </a:moveTo>
                    <a:lnTo>
                      <a:pt x="484" y="339"/>
                    </a:lnTo>
                    <a:lnTo>
                      <a:pt x="484" y="341"/>
                    </a:lnTo>
                    <a:lnTo>
                      <a:pt x="483" y="341"/>
                    </a:lnTo>
                    <a:lnTo>
                      <a:pt x="483" y="339"/>
                    </a:lnTo>
                    <a:lnTo>
                      <a:pt x="483" y="337"/>
                    </a:lnTo>
                    <a:lnTo>
                      <a:pt x="481" y="337"/>
                    </a:lnTo>
                    <a:lnTo>
                      <a:pt x="481" y="336"/>
                    </a:lnTo>
                    <a:lnTo>
                      <a:pt x="483" y="337"/>
                    </a:lnTo>
                    <a:lnTo>
                      <a:pt x="484" y="337"/>
                    </a:lnTo>
                    <a:close/>
                    <a:moveTo>
                      <a:pt x="473" y="334"/>
                    </a:moveTo>
                    <a:lnTo>
                      <a:pt x="473" y="336"/>
                    </a:lnTo>
                    <a:lnTo>
                      <a:pt x="472" y="336"/>
                    </a:lnTo>
                    <a:lnTo>
                      <a:pt x="470" y="334"/>
                    </a:lnTo>
                    <a:lnTo>
                      <a:pt x="467" y="336"/>
                    </a:lnTo>
                    <a:lnTo>
                      <a:pt x="464" y="341"/>
                    </a:lnTo>
                    <a:lnTo>
                      <a:pt x="463" y="341"/>
                    </a:lnTo>
                    <a:lnTo>
                      <a:pt x="464" y="342"/>
                    </a:lnTo>
                    <a:lnTo>
                      <a:pt x="466" y="342"/>
                    </a:lnTo>
                    <a:lnTo>
                      <a:pt x="464" y="344"/>
                    </a:lnTo>
                    <a:lnTo>
                      <a:pt x="464" y="342"/>
                    </a:lnTo>
                    <a:lnTo>
                      <a:pt x="463" y="344"/>
                    </a:lnTo>
                    <a:lnTo>
                      <a:pt x="461" y="344"/>
                    </a:lnTo>
                    <a:lnTo>
                      <a:pt x="463" y="345"/>
                    </a:lnTo>
                    <a:lnTo>
                      <a:pt x="463" y="347"/>
                    </a:lnTo>
                    <a:lnTo>
                      <a:pt x="461" y="347"/>
                    </a:lnTo>
                    <a:lnTo>
                      <a:pt x="461" y="345"/>
                    </a:lnTo>
                    <a:lnTo>
                      <a:pt x="460" y="345"/>
                    </a:lnTo>
                    <a:lnTo>
                      <a:pt x="460" y="347"/>
                    </a:lnTo>
                    <a:lnTo>
                      <a:pt x="458" y="347"/>
                    </a:lnTo>
                    <a:lnTo>
                      <a:pt x="456" y="347"/>
                    </a:lnTo>
                    <a:lnTo>
                      <a:pt x="456" y="348"/>
                    </a:lnTo>
                    <a:lnTo>
                      <a:pt x="455" y="348"/>
                    </a:lnTo>
                    <a:lnTo>
                      <a:pt x="455" y="350"/>
                    </a:lnTo>
                    <a:lnTo>
                      <a:pt x="453" y="350"/>
                    </a:lnTo>
                    <a:lnTo>
                      <a:pt x="453" y="351"/>
                    </a:lnTo>
                    <a:lnTo>
                      <a:pt x="452" y="351"/>
                    </a:lnTo>
                    <a:lnTo>
                      <a:pt x="450" y="351"/>
                    </a:lnTo>
                    <a:lnTo>
                      <a:pt x="450" y="353"/>
                    </a:lnTo>
                    <a:lnTo>
                      <a:pt x="452" y="353"/>
                    </a:lnTo>
                    <a:lnTo>
                      <a:pt x="453" y="354"/>
                    </a:lnTo>
                    <a:lnTo>
                      <a:pt x="453" y="353"/>
                    </a:lnTo>
                    <a:lnTo>
                      <a:pt x="455" y="353"/>
                    </a:lnTo>
                    <a:lnTo>
                      <a:pt x="456" y="354"/>
                    </a:lnTo>
                    <a:lnTo>
                      <a:pt x="458" y="354"/>
                    </a:lnTo>
                    <a:lnTo>
                      <a:pt x="460" y="354"/>
                    </a:lnTo>
                    <a:lnTo>
                      <a:pt x="461" y="353"/>
                    </a:lnTo>
                    <a:lnTo>
                      <a:pt x="461" y="351"/>
                    </a:lnTo>
                    <a:lnTo>
                      <a:pt x="461" y="350"/>
                    </a:lnTo>
                    <a:lnTo>
                      <a:pt x="463" y="350"/>
                    </a:lnTo>
                    <a:lnTo>
                      <a:pt x="464" y="350"/>
                    </a:lnTo>
                    <a:lnTo>
                      <a:pt x="466" y="348"/>
                    </a:lnTo>
                    <a:lnTo>
                      <a:pt x="466" y="347"/>
                    </a:lnTo>
                    <a:lnTo>
                      <a:pt x="467" y="345"/>
                    </a:lnTo>
                    <a:lnTo>
                      <a:pt x="469" y="345"/>
                    </a:lnTo>
                    <a:lnTo>
                      <a:pt x="469" y="344"/>
                    </a:lnTo>
                    <a:lnTo>
                      <a:pt x="469" y="342"/>
                    </a:lnTo>
                    <a:lnTo>
                      <a:pt x="470" y="342"/>
                    </a:lnTo>
                    <a:lnTo>
                      <a:pt x="470" y="344"/>
                    </a:lnTo>
                    <a:lnTo>
                      <a:pt x="470" y="345"/>
                    </a:lnTo>
                    <a:lnTo>
                      <a:pt x="472" y="345"/>
                    </a:lnTo>
                    <a:lnTo>
                      <a:pt x="473" y="345"/>
                    </a:lnTo>
                    <a:lnTo>
                      <a:pt x="473" y="344"/>
                    </a:lnTo>
                    <a:lnTo>
                      <a:pt x="475" y="344"/>
                    </a:lnTo>
                    <a:lnTo>
                      <a:pt x="475" y="342"/>
                    </a:lnTo>
                    <a:lnTo>
                      <a:pt x="476" y="342"/>
                    </a:lnTo>
                    <a:lnTo>
                      <a:pt x="478" y="345"/>
                    </a:lnTo>
                    <a:lnTo>
                      <a:pt x="478" y="344"/>
                    </a:lnTo>
                    <a:lnTo>
                      <a:pt x="478" y="342"/>
                    </a:lnTo>
                    <a:lnTo>
                      <a:pt x="479" y="341"/>
                    </a:lnTo>
                    <a:lnTo>
                      <a:pt x="481" y="344"/>
                    </a:lnTo>
                    <a:lnTo>
                      <a:pt x="483" y="345"/>
                    </a:lnTo>
                    <a:lnTo>
                      <a:pt x="484" y="345"/>
                    </a:lnTo>
                    <a:lnTo>
                      <a:pt x="486" y="344"/>
                    </a:lnTo>
                    <a:lnTo>
                      <a:pt x="489" y="342"/>
                    </a:lnTo>
                    <a:lnTo>
                      <a:pt x="490" y="342"/>
                    </a:lnTo>
                    <a:lnTo>
                      <a:pt x="492" y="342"/>
                    </a:lnTo>
                    <a:lnTo>
                      <a:pt x="492" y="341"/>
                    </a:lnTo>
                    <a:lnTo>
                      <a:pt x="493" y="339"/>
                    </a:lnTo>
                    <a:lnTo>
                      <a:pt x="493" y="341"/>
                    </a:lnTo>
                    <a:lnTo>
                      <a:pt x="495" y="341"/>
                    </a:lnTo>
                    <a:lnTo>
                      <a:pt x="493" y="339"/>
                    </a:lnTo>
                    <a:lnTo>
                      <a:pt x="496" y="339"/>
                    </a:lnTo>
                    <a:lnTo>
                      <a:pt x="498" y="339"/>
                    </a:lnTo>
                    <a:lnTo>
                      <a:pt x="498" y="341"/>
                    </a:lnTo>
                    <a:lnTo>
                      <a:pt x="496" y="342"/>
                    </a:lnTo>
                    <a:lnTo>
                      <a:pt x="493" y="342"/>
                    </a:lnTo>
                    <a:lnTo>
                      <a:pt x="489" y="345"/>
                    </a:lnTo>
                    <a:lnTo>
                      <a:pt x="484" y="347"/>
                    </a:lnTo>
                    <a:lnTo>
                      <a:pt x="479" y="350"/>
                    </a:lnTo>
                    <a:lnTo>
                      <a:pt x="475" y="351"/>
                    </a:lnTo>
                    <a:lnTo>
                      <a:pt x="469" y="354"/>
                    </a:lnTo>
                    <a:lnTo>
                      <a:pt x="466" y="356"/>
                    </a:lnTo>
                    <a:lnTo>
                      <a:pt x="464" y="357"/>
                    </a:lnTo>
                    <a:lnTo>
                      <a:pt x="461" y="357"/>
                    </a:lnTo>
                    <a:lnTo>
                      <a:pt x="461" y="356"/>
                    </a:lnTo>
                    <a:lnTo>
                      <a:pt x="460" y="354"/>
                    </a:lnTo>
                    <a:lnTo>
                      <a:pt x="458" y="356"/>
                    </a:lnTo>
                    <a:lnTo>
                      <a:pt x="458" y="357"/>
                    </a:lnTo>
                    <a:lnTo>
                      <a:pt x="458" y="359"/>
                    </a:lnTo>
                    <a:lnTo>
                      <a:pt x="455" y="360"/>
                    </a:lnTo>
                    <a:lnTo>
                      <a:pt x="452" y="362"/>
                    </a:lnTo>
                    <a:lnTo>
                      <a:pt x="446" y="365"/>
                    </a:lnTo>
                    <a:lnTo>
                      <a:pt x="444" y="365"/>
                    </a:lnTo>
                    <a:lnTo>
                      <a:pt x="443" y="365"/>
                    </a:lnTo>
                    <a:lnTo>
                      <a:pt x="443" y="364"/>
                    </a:lnTo>
                    <a:lnTo>
                      <a:pt x="444" y="364"/>
                    </a:lnTo>
                    <a:lnTo>
                      <a:pt x="447" y="364"/>
                    </a:lnTo>
                    <a:lnTo>
                      <a:pt x="449" y="362"/>
                    </a:lnTo>
                    <a:lnTo>
                      <a:pt x="447" y="362"/>
                    </a:lnTo>
                    <a:lnTo>
                      <a:pt x="446" y="362"/>
                    </a:lnTo>
                    <a:lnTo>
                      <a:pt x="444" y="362"/>
                    </a:lnTo>
                    <a:lnTo>
                      <a:pt x="443" y="362"/>
                    </a:lnTo>
                    <a:lnTo>
                      <a:pt x="441" y="364"/>
                    </a:lnTo>
                    <a:lnTo>
                      <a:pt x="440" y="364"/>
                    </a:lnTo>
                    <a:lnTo>
                      <a:pt x="437" y="364"/>
                    </a:lnTo>
                    <a:lnTo>
                      <a:pt x="438" y="364"/>
                    </a:lnTo>
                    <a:lnTo>
                      <a:pt x="438" y="365"/>
                    </a:lnTo>
                    <a:lnTo>
                      <a:pt x="437" y="365"/>
                    </a:lnTo>
                    <a:lnTo>
                      <a:pt x="435" y="367"/>
                    </a:lnTo>
                    <a:lnTo>
                      <a:pt x="433" y="367"/>
                    </a:lnTo>
                    <a:lnTo>
                      <a:pt x="433" y="365"/>
                    </a:lnTo>
                    <a:lnTo>
                      <a:pt x="432" y="367"/>
                    </a:lnTo>
                    <a:lnTo>
                      <a:pt x="430" y="367"/>
                    </a:lnTo>
                    <a:lnTo>
                      <a:pt x="426" y="367"/>
                    </a:lnTo>
                    <a:lnTo>
                      <a:pt x="424" y="367"/>
                    </a:lnTo>
                    <a:lnTo>
                      <a:pt x="424" y="368"/>
                    </a:lnTo>
                    <a:lnTo>
                      <a:pt x="423" y="368"/>
                    </a:lnTo>
                    <a:lnTo>
                      <a:pt x="421" y="368"/>
                    </a:lnTo>
                    <a:lnTo>
                      <a:pt x="420" y="370"/>
                    </a:lnTo>
                    <a:lnTo>
                      <a:pt x="420" y="368"/>
                    </a:lnTo>
                    <a:lnTo>
                      <a:pt x="418" y="368"/>
                    </a:lnTo>
                    <a:lnTo>
                      <a:pt x="418" y="370"/>
                    </a:lnTo>
                    <a:lnTo>
                      <a:pt x="417" y="370"/>
                    </a:lnTo>
                    <a:lnTo>
                      <a:pt x="417" y="371"/>
                    </a:lnTo>
                    <a:lnTo>
                      <a:pt x="415" y="370"/>
                    </a:lnTo>
                    <a:lnTo>
                      <a:pt x="414" y="370"/>
                    </a:lnTo>
                    <a:lnTo>
                      <a:pt x="412" y="370"/>
                    </a:lnTo>
                    <a:lnTo>
                      <a:pt x="411" y="370"/>
                    </a:lnTo>
                    <a:lnTo>
                      <a:pt x="411" y="371"/>
                    </a:lnTo>
                    <a:lnTo>
                      <a:pt x="409" y="371"/>
                    </a:lnTo>
                    <a:lnTo>
                      <a:pt x="406" y="373"/>
                    </a:lnTo>
                    <a:lnTo>
                      <a:pt x="403" y="374"/>
                    </a:lnTo>
                    <a:lnTo>
                      <a:pt x="401" y="374"/>
                    </a:lnTo>
                    <a:lnTo>
                      <a:pt x="395" y="376"/>
                    </a:lnTo>
                    <a:lnTo>
                      <a:pt x="391" y="376"/>
                    </a:lnTo>
                    <a:lnTo>
                      <a:pt x="388" y="377"/>
                    </a:lnTo>
                    <a:lnTo>
                      <a:pt x="386" y="379"/>
                    </a:lnTo>
                    <a:lnTo>
                      <a:pt x="384" y="379"/>
                    </a:lnTo>
                    <a:lnTo>
                      <a:pt x="384" y="377"/>
                    </a:lnTo>
                    <a:lnTo>
                      <a:pt x="383" y="377"/>
                    </a:lnTo>
                    <a:lnTo>
                      <a:pt x="381" y="379"/>
                    </a:lnTo>
                    <a:lnTo>
                      <a:pt x="388" y="379"/>
                    </a:lnTo>
                    <a:lnTo>
                      <a:pt x="391" y="379"/>
                    </a:lnTo>
                    <a:lnTo>
                      <a:pt x="389" y="380"/>
                    </a:lnTo>
                    <a:lnTo>
                      <a:pt x="381" y="380"/>
                    </a:lnTo>
                    <a:lnTo>
                      <a:pt x="378" y="380"/>
                    </a:lnTo>
                    <a:lnTo>
                      <a:pt x="375" y="380"/>
                    </a:lnTo>
                    <a:lnTo>
                      <a:pt x="369" y="383"/>
                    </a:lnTo>
                    <a:lnTo>
                      <a:pt x="368" y="383"/>
                    </a:lnTo>
                    <a:lnTo>
                      <a:pt x="372" y="380"/>
                    </a:lnTo>
                    <a:lnTo>
                      <a:pt x="377" y="379"/>
                    </a:lnTo>
                    <a:lnTo>
                      <a:pt x="378" y="377"/>
                    </a:lnTo>
                    <a:lnTo>
                      <a:pt x="377" y="377"/>
                    </a:lnTo>
                    <a:lnTo>
                      <a:pt x="377" y="376"/>
                    </a:lnTo>
                    <a:lnTo>
                      <a:pt x="375" y="376"/>
                    </a:lnTo>
                    <a:lnTo>
                      <a:pt x="374" y="374"/>
                    </a:lnTo>
                    <a:lnTo>
                      <a:pt x="372" y="376"/>
                    </a:lnTo>
                    <a:lnTo>
                      <a:pt x="371" y="376"/>
                    </a:lnTo>
                    <a:lnTo>
                      <a:pt x="371" y="377"/>
                    </a:lnTo>
                    <a:lnTo>
                      <a:pt x="371" y="379"/>
                    </a:lnTo>
                    <a:lnTo>
                      <a:pt x="371" y="380"/>
                    </a:lnTo>
                    <a:lnTo>
                      <a:pt x="369" y="380"/>
                    </a:lnTo>
                    <a:lnTo>
                      <a:pt x="368" y="380"/>
                    </a:lnTo>
                    <a:lnTo>
                      <a:pt x="365" y="382"/>
                    </a:lnTo>
                    <a:lnTo>
                      <a:pt x="363" y="382"/>
                    </a:lnTo>
                    <a:lnTo>
                      <a:pt x="363" y="380"/>
                    </a:lnTo>
                    <a:lnTo>
                      <a:pt x="363" y="379"/>
                    </a:lnTo>
                    <a:lnTo>
                      <a:pt x="362" y="379"/>
                    </a:lnTo>
                    <a:lnTo>
                      <a:pt x="362" y="377"/>
                    </a:lnTo>
                    <a:lnTo>
                      <a:pt x="362" y="376"/>
                    </a:lnTo>
                    <a:lnTo>
                      <a:pt x="362" y="374"/>
                    </a:lnTo>
                    <a:lnTo>
                      <a:pt x="363" y="374"/>
                    </a:lnTo>
                    <a:lnTo>
                      <a:pt x="363" y="373"/>
                    </a:lnTo>
                    <a:lnTo>
                      <a:pt x="363" y="371"/>
                    </a:lnTo>
                    <a:lnTo>
                      <a:pt x="365" y="371"/>
                    </a:lnTo>
                    <a:lnTo>
                      <a:pt x="365" y="370"/>
                    </a:lnTo>
                    <a:lnTo>
                      <a:pt x="366" y="370"/>
                    </a:lnTo>
                    <a:lnTo>
                      <a:pt x="366" y="368"/>
                    </a:lnTo>
                    <a:lnTo>
                      <a:pt x="366" y="367"/>
                    </a:lnTo>
                    <a:lnTo>
                      <a:pt x="368" y="365"/>
                    </a:lnTo>
                    <a:lnTo>
                      <a:pt x="369" y="364"/>
                    </a:lnTo>
                    <a:lnTo>
                      <a:pt x="371" y="364"/>
                    </a:lnTo>
                    <a:lnTo>
                      <a:pt x="372" y="364"/>
                    </a:lnTo>
                    <a:lnTo>
                      <a:pt x="372" y="365"/>
                    </a:lnTo>
                    <a:lnTo>
                      <a:pt x="375" y="362"/>
                    </a:lnTo>
                    <a:lnTo>
                      <a:pt x="377" y="364"/>
                    </a:lnTo>
                    <a:lnTo>
                      <a:pt x="378" y="365"/>
                    </a:lnTo>
                    <a:lnTo>
                      <a:pt x="380" y="364"/>
                    </a:lnTo>
                    <a:lnTo>
                      <a:pt x="378" y="362"/>
                    </a:lnTo>
                    <a:lnTo>
                      <a:pt x="378" y="359"/>
                    </a:lnTo>
                    <a:lnTo>
                      <a:pt x="380" y="359"/>
                    </a:lnTo>
                    <a:lnTo>
                      <a:pt x="380" y="360"/>
                    </a:lnTo>
                    <a:lnTo>
                      <a:pt x="381" y="362"/>
                    </a:lnTo>
                    <a:lnTo>
                      <a:pt x="383" y="360"/>
                    </a:lnTo>
                    <a:lnTo>
                      <a:pt x="383" y="359"/>
                    </a:lnTo>
                    <a:lnTo>
                      <a:pt x="380" y="359"/>
                    </a:lnTo>
                    <a:lnTo>
                      <a:pt x="380" y="357"/>
                    </a:lnTo>
                    <a:lnTo>
                      <a:pt x="381" y="357"/>
                    </a:lnTo>
                    <a:lnTo>
                      <a:pt x="384" y="357"/>
                    </a:lnTo>
                    <a:lnTo>
                      <a:pt x="384" y="359"/>
                    </a:lnTo>
                    <a:lnTo>
                      <a:pt x="386" y="360"/>
                    </a:lnTo>
                    <a:lnTo>
                      <a:pt x="386" y="357"/>
                    </a:lnTo>
                    <a:lnTo>
                      <a:pt x="386" y="354"/>
                    </a:lnTo>
                    <a:lnTo>
                      <a:pt x="391" y="353"/>
                    </a:lnTo>
                    <a:lnTo>
                      <a:pt x="394" y="353"/>
                    </a:lnTo>
                    <a:lnTo>
                      <a:pt x="394" y="354"/>
                    </a:lnTo>
                    <a:lnTo>
                      <a:pt x="392" y="354"/>
                    </a:lnTo>
                    <a:lnTo>
                      <a:pt x="392" y="356"/>
                    </a:lnTo>
                    <a:lnTo>
                      <a:pt x="394" y="356"/>
                    </a:lnTo>
                    <a:lnTo>
                      <a:pt x="395" y="354"/>
                    </a:lnTo>
                    <a:lnTo>
                      <a:pt x="395" y="356"/>
                    </a:lnTo>
                    <a:lnTo>
                      <a:pt x="397" y="356"/>
                    </a:lnTo>
                    <a:lnTo>
                      <a:pt x="397" y="354"/>
                    </a:lnTo>
                    <a:lnTo>
                      <a:pt x="395" y="353"/>
                    </a:lnTo>
                    <a:lnTo>
                      <a:pt x="395" y="351"/>
                    </a:lnTo>
                    <a:lnTo>
                      <a:pt x="395" y="350"/>
                    </a:lnTo>
                    <a:lnTo>
                      <a:pt x="397" y="351"/>
                    </a:lnTo>
                    <a:lnTo>
                      <a:pt x="400" y="351"/>
                    </a:lnTo>
                    <a:lnTo>
                      <a:pt x="398" y="353"/>
                    </a:lnTo>
                    <a:lnTo>
                      <a:pt x="400" y="353"/>
                    </a:lnTo>
                    <a:lnTo>
                      <a:pt x="400" y="354"/>
                    </a:lnTo>
                    <a:lnTo>
                      <a:pt x="401" y="354"/>
                    </a:lnTo>
                    <a:lnTo>
                      <a:pt x="401" y="353"/>
                    </a:lnTo>
                    <a:lnTo>
                      <a:pt x="403" y="354"/>
                    </a:lnTo>
                    <a:lnTo>
                      <a:pt x="404" y="354"/>
                    </a:lnTo>
                    <a:lnTo>
                      <a:pt x="404" y="353"/>
                    </a:lnTo>
                    <a:lnTo>
                      <a:pt x="404" y="351"/>
                    </a:lnTo>
                    <a:lnTo>
                      <a:pt x="403" y="351"/>
                    </a:lnTo>
                    <a:lnTo>
                      <a:pt x="401" y="351"/>
                    </a:lnTo>
                    <a:lnTo>
                      <a:pt x="401" y="350"/>
                    </a:lnTo>
                    <a:lnTo>
                      <a:pt x="403" y="350"/>
                    </a:lnTo>
                    <a:lnTo>
                      <a:pt x="403" y="351"/>
                    </a:lnTo>
                    <a:lnTo>
                      <a:pt x="404" y="351"/>
                    </a:lnTo>
                    <a:lnTo>
                      <a:pt x="406" y="351"/>
                    </a:lnTo>
                    <a:lnTo>
                      <a:pt x="407" y="351"/>
                    </a:lnTo>
                    <a:lnTo>
                      <a:pt x="411" y="353"/>
                    </a:lnTo>
                    <a:lnTo>
                      <a:pt x="412" y="353"/>
                    </a:lnTo>
                    <a:lnTo>
                      <a:pt x="415" y="353"/>
                    </a:lnTo>
                    <a:lnTo>
                      <a:pt x="417" y="351"/>
                    </a:lnTo>
                    <a:lnTo>
                      <a:pt x="417" y="350"/>
                    </a:lnTo>
                    <a:lnTo>
                      <a:pt x="417" y="348"/>
                    </a:lnTo>
                    <a:lnTo>
                      <a:pt x="418" y="348"/>
                    </a:lnTo>
                    <a:lnTo>
                      <a:pt x="420" y="348"/>
                    </a:lnTo>
                    <a:lnTo>
                      <a:pt x="420" y="350"/>
                    </a:lnTo>
                    <a:lnTo>
                      <a:pt x="421" y="350"/>
                    </a:lnTo>
                    <a:lnTo>
                      <a:pt x="421" y="348"/>
                    </a:lnTo>
                    <a:lnTo>
                      <a:pt x="423" y="348"/>
                    </a:lnTo>
                    <a:lnTo>
                      <a:pt x="426" y="348"/>
                    </a:lnTo>
                    <a:lnTo>
                      <a:pt x="432" y="348"/>
                    </a:lnTo>
                    <a:lnTo>
                      <a:pt x="437" y="348"/>
                    </a:lnTo>
                    <a:lnTo>
                      <a:pt x="440" y="348"/>
                    </a:lnTo>
                    <a:lnTo>
                      <a:pt x="446" y="347"/>
                    </a:lnTo>
                    <a:lnTo>
                      <a:pt x="450" y="347"/>
                    </a:lnTo>
                    <a:lnTo>
                      <a:pt x="452" y="347"/>
                    </a:lnTo>
                    <a:lnTo>
                      <a:pt x="455" y="344"/>
                    </a:lnTo>
                    <a:lnTo>
                      <a:pt x="460" y="341"/>
                    </a:lnTo>
                    <a:lnTo>
                      <a:pt x="461" y="339"/>
                    </a:lnTo>
                    <a:lnTo>
                      <a:pt x="464" y="337"/>
                    </a:lnTo>
                    <a:lnTo>
                      <a:pt x="466" y="336"/>
                    </a:lnTo>
                    <a:lnTo>
                      <a:pt x="467" y="334"/>
                    </a:lnTo>
                    <a:lnTo>
                      <a:pt x="472" y="333"/>
                    </a:lnTo>
                    <a:lnTo>
                      <a:pt x="472" y="331"/>
                    </a:lnTo>
                    <a:lnTo>
                      <a:pt x="473" y="333"/>
                    </a:lnTo>
                    <a:lnTo>
                      <a:pt x="475" y="333"/>
                    </a:lnTo>
                    <a:lnTo>
                      <a:pt x="473" y="334"/>
                    </a:lnTo>
                    <a:close/>
                    <a:moveTo>
                      <a:pt x="492" y="322"/>
                    </a:moveTo>
                    <a:lnTo>
                      <a:pt x="490" y="324"/>
                    </a:lnTo>
                    <a:lnTo>
                      <a:pt x="490" y="325"/>
                    </a:lnTo>
                    <a:lnTo>
                      <a:pt x="489" y="325"/>
                    </a:lnTo>
                    <a:lnTo>
                      <a:pt x="487" y="325"/>
                    </a:lnTo>
                    <a:lnTo>
                      <a:pt x="487" y="324"/>
                    </a:lnTo>
                    <a:lnTo>
                      <a:pt x="489" y="322"/>
                    </a:lnTo>
                    <a:lnTo>
                      <a:pt x="489" y="324"/>
                    </a:lnTo>
                    <a:lnTo>
                      <a:pt x="490" y="322"/>
                    </a:lnTo>
                    <a:lnTo>
                      <a:pt x="492" y="322"/>
                    </a:lnTo>
                    <a:lnTo>
                      <a:pt x="493" y="321"/>
                    </a:lnTo>
                    <a:lnTo>
                      <a:pt x="495" y="321"/>
                    </a:lnTo>
                    <a:lnTo>
                      <a:pt x="495" y="322"/>
                    </a:lnTo>
                    <a:lnTo>
                      <a:pt x="493" y="322"/>
                    </a:lnTo>
                    <a:lnTo>
                      <a:pt x="492" y="322"/>
                    </a:lnTo>
                    <a:close/>
                    <a:moveTo>
                      <a:pt x="54" y="174"/>
                    </a:moveTo>
                    <a:lnTo>
                      <a:pt x="51" y="178"/>
                    </a:lnTo>
                    <a:lnTo>
                      <a:pt x="49" y="178"/>
                    </a:lnTo>
                    <a:lnTo>
                      <a:pt x="49" y="177"/>
                    </a:lnTo>
                    <a:lnTo>
                      <a:pt x="48" y="175"/>
                    </a:lnTo>
                    <a:lnTo>
                      <a:pt x="48" y="172"/>
                    </a:lnTo>
                    <a:lnTo>
                      <a:pt x="48" y="170"/>
                    </a:lnTo>
                    <a:lnTo>
                      <a:pt x="49" y="170"/>
                    </a:lnTo>
                    <a:lnTo>
                      <a:pt x="51" y="170"/>
                    </a:lnTo>
                    <a:lnTo>
                      <a:pt x="52" y="170"/>
                    </a:lnTo>
                    <a:lnTo>
                      <a:pt x="54" y="170"/>
                    </a:lnTo>
                    <a:lnTo>
                      <a:pt x="54" y="172"/>
                    </a:lnTo>
                    <a:lnTo>
                      <a:pt x="54" y="174"/>
                    </a:lnTo>
                    <a:close/>
                    <a:moveTo>
                      <a:pt x="222" y="89"/>
                    </a:moveTo>
                    <a:lnTo>
                      <a:pt x="221" y="91"/>
                    </a:lnTo>
                    <a:lnTo>
                      <a:pt x="219" y="88"/>
                    </a:lnTo>
                    <a:lnTo>
                      <a:pt x="221" y="88"/>
                    </a:lnTo>
                    <a:lnTo>
                      <a:pt x="221" y="86"/>
                    </a:lnTo>
                    <a:lnTo>
                      <a:pt x="222" y="86"/>
                    </a:lnTo>
                    <a:lnTo>
                      <a:pt x="224" y="85"/>
                    </a:lnTo>
                    <a:lnTo>
                      <a:pt x="224" y="86"/>
                    </a:lnTo>
                    <a:lnTo>
                      <a:pt x="224" y="88"/>
                    </a:lnTo>
                    <a:lnTo>
                      <a:pt x="222" y="89"/>
                    </a:lnTo>
                    <a:close/>
                    <a:moveTo>
                      <a:pt x="233" y="62"/>
                    </a:moveTo>
                    <a:lnTo>
                      <a:pt x="233" y="63"/>
                    </a:lnTo>
                    <a:lnTo>
                      <a:pt x="231" y="63"/>
                    </a:lnTo>
                    <a:lnTo>
                      <a:pt x="230" y="65"/>
                    </a:lnTo>
                    <a:lnTo>
                      <a:pt x="228" y="66"/>
                    </a:lnTo>
                    <a:lnTo>
                      <a:pt x="227" y="66"/>
                    </a:lnTo>
                    <a:lnTo>
                      <a:pt x="227" y="65"/>
                    </a:lnTo>
                    <a:lnTo>
                      <a:pt x="228" y="63"/>
                    </a:lnTo>
                    <a:lnTo>
                      <a:pt x="230" y="62"/>
                    </a:lnTo>
                    <a:lnTo>
                      <a:pt x="231" y="62"/>
                    </a:lnTo>
                    <a:lnTo>
                      <a:pt x="233" y="62"/>
                    </a:lnTo>
                    <a:close/>
                    <a:moveTo>
                      <a:pt x="242" y="57"/>
                    </a:moveTo>
                    <a:lnTo>
                      <a:pt x="242" y="59"/>
                    </a:lnTo>
                    <a:lnTo>
                      <a:pt x="240" y="60"/>
                    </a:lnTo>
                    <a:lnTo>
                      <a:pt x="239" y="60"/>
                    </a:lnTo>
                    <a:lnTo>
                      <a:pt x="237" y="62"/>
                    </a:lnTo>
                    <a:lnTo>
                      <a:pt x="236" y="63"/>
                    </a:lnTo>
                    <a:lnTo>
                      <a:pt x="234" y="62"/>
                    </a:lnTo>
                    <a:lnTo>
                      <a:pt x="234" y="60"/>
                    </a:lnTo>
                    <a:lnTo>
                      <a:pt x="234" y="59"/>
                    </a:lnTo>
                    <a:lnTo>
                      <a:pt x="236" y="59"/>
                    </a:lnTo>
                    <a:lnTo>
                      <a:pt x="237" y="59"/>
                    </a:lnTo>
                    <a:lnTo>
                      <a:pt x="239" y="57"/>
                    </a:lnTo>
                    <a:lnTo>
                      <a:pt x="240" y="56"/>
                    </a:lnTo>
                    <a:lnTo>
                      <a:pt x="240" y="57"/>
                    </a:lnTo>
                    <a:lnTo>
                      <a:pt x="242" y="56"/>
                    </a:lnTo>
                    <a:lnTo>
                      <a:pt x="242" y="57"/>
                    </a:lnTo>
                    <a:close/>
                    <a:moveTo>
                      <a:pt x="309" y="0"/>
                    </a:moveTo>
                    <a:lnTo>
                      <a:pt x="317" y="0"/>
                    </a:lnTo>
                    <a:lnTo>
                      <a:pt x="319" y="0"/>
                    </a:lnTo>
                    <a:lnTo>
                      <a:pt x="320" y="0"/>
                    </a:lnTo>
                    <a:lnTo>
                      <a:pt x="326" y="0"/>
                    </a:lnTo>
                    <a:lnTo>
                      <a:pt x="332" y="0"/>
                    </a:lnTo>
                    <a:lnTo>
                      <a:pt x="339" y="0"/>
                    </a:lnTo>
                    <a:lnTo>
                      <a:pt x="345" y="0"/>
                    </a:lnTo>
                    <a:lnTo>
                      <a:pt x="351" y="0"/>
                    </a:lnTo>
                    <a:lnTo>
                      <a:pt x="357" y="0"/>
                    </a:lnTo>
                    <a:lnTo>
                      <a:pt x="363" y="0"/>
                    </a:lnTo>
                    <a:lnTo>
                      <a:pt x="369" y="0"/>
                    </a:lnTo>
                    <a:lnTo>
                      <a:pt x="377" y="0"/>
                    </a:lnTo>
                    <a:lnTo>
                      <a:pt x="383" y="0"/>
                    </a:lnTo>
                    <a:lnTo>
                      <a:pt x="389" y="0"/>
                    </a:lnTo>
                    <a:lnTo>
                      <a:pt x="395" y="0"/>
                    </a:lnTo>
                    <a:lnTo>
                      <a:pt x="401" y="0"/>
                    </a:lnTo>
                    <a:lnTo>
                      <a:pt x="404" y="0"/>
                    </a:lnTo>
                    <a:lnTo>
                      <a:pt x="404" y="2"/>
                    </a:lnTo>
                    <a:lnTo>
                      <a:pt x="404" y="3"/>
                    </a:lnTo>
                    <a:lnTo>
                      <a:pt x="406" y="5"/>
                    </a:lnTo>
                    <a:lnTo>
                      <a:pt x="406" y="7"/>
                    </a:lnTo>
                    <a:lnTo>
                      <a:pt x="404" y="7"/>
                    </a:lnTo>
                    <a:lnTo>
                      <a:pt x="404" y="8"/>
                    </a:lnTo>
                    <a:lnTo>
                      <a:pt x="403" y="10"/>
                    </a:lnTo>
                    <a:lnTo>
                      <a:pt x="403" y="11"/>
                    </a:lnTo>
                    <a:lnTo>
                      <a:pt x="403" y="13"/>
                    </a:lnTo>
                    <a:lnTo>
                      <a:pt x="403" y="14"/>
                    </a:lnTo>
                    <a:lnTo>
                      <a:pt x="403" y="16"/>
                    </a:lnTo>
                    <a:lnTo>
                      <a:pt x="404" y="16"/>
                    </a:lnTo>
                    <a:lnTo>
                      <a:pt x="404" y="17"/>
                    </a:lnTo>
                    <a:lnTo>
                      <a:pt x="404" y="19"/>
                    </a:lnTo>
                    <a:lnTo>
                      <a:pt x="406" y="19"/>
                    </a:lnTo>
                    <a:lnTo>
                      <a:pt x="406" y="20"/>
                    </a:lnTo>
                    <a:lnTo>
                      <a:pt x="404" y="22"/>
                    </a:lnTo>
                    <a:lnTo>
                      <a:pt x="404" y="23"/>
                    </a:lnTo>
                    <a:lnTo>
                      <a:pt x="404" y="25"/>
                    </a:lnTo>
                    <a:lnTo>
                      <a:pt x="404" y="26"/>
                    </a:lnTo>
                    <a:lnTo>
                      <a:pt x="404" y="28"/>
                    </a:lnTo>
                    <a:lnTo>
                      <a:pt x="403" y="31"/>
                    </a:lnTo>
                    <a:lnTo>
                      <a:pt x="403" y="33"/>
                    </a:lnTo>
                    <a:lnTo>
                      <a:pt x="403" y="34"/>
                    </a:lnTo>
                    <a:lnTo>
                      <a:pt x="403" y="37"/>
                    </a:lnTo>
                    <a:lnTo>
                      <a:pt x="403" y="39"/>
                    </a:lnTo>
                    <a:lnTo>
                      <a:pt x="404" y="40"/>
                    </a:lnTo>
                    <a:lnTo>
                      <a:pt x="407" y="45"/>
                    </a:lnTo>
                    <a:lnTo>
                      <a:pt x="407" y="46"/>
                    </a:lnTo>
                    <a:lnTo>
                      <a:pt x="407" y="48"/>
                    </a:lnTo>
                    <a:lnTo>
                      <a:pt x="407" y="49"/>
                    </a:lnTo>
                    <a:lnTo>
                      <a:pt x="407" y="51"/>
                    </a:lnTo>
                    <a:lnTo>
                      <a:pt x="407" y="53"/>
                    </a:lnTo>
                    <a:lnTo>
                      <a:pt x="407" y="54"/>
                    </a:lnTo>
                    <a:lnTo>
                      <a:pt x="406" y="56"/>
                    </a:lnTo>
                    <a:lnTo>
                      <a:pt x="406" y="57"/>
                    </a:lnTo>
                    <a:lnTo>
                      <a:pt x="406" y="59"/>
                    </a:lnTo>
                    <a:lnTo>
                      <a:pt x="406" y="62"/>
                    </a:lnTo>
                    <a:lnTo>
                      <a:pt x="406" y="63"/>
                    </a:lnTo>
                    <a:lnTo>
                      <a:pt x="406" y="65"/>
                    </a:lnTo>
                    <a:lnTo>
                      <a:pt x="406" y="66"/>
                    </a:lnTo>
                    <a:lnTo>
                      <a:pt x="406" y="68"/>
                    </a:lnTo>
                    <a:lnTo>
                      <a:pt x="404" y="69"/>
                    </a:lnTo>
                    <a:lnTo>
                      <a:pt x="403" y="69"/>
                    </a:lnTo>
                    <a:lnTo>
                      <a:pt x="403" y="71"/>
                    </a:lnTo>
                    <a:lnTo>
                      <a:pt x="403" y="72"/>
                    </a:lnTo>
                    <a:lnTo>
                      <a:pt x="403" y="74"/>
                    </a:lnTo>
                    <a:lnTo>
                      <a:pt x="401" y="75"/>
                    </a:lnTo>
                    <a:lnTo>
                      <a:pt x="400" y="82"/>
                    </a:lnTo>
                    <a:lnTo>
                      <a:pt x="398" y="83"/>
                    </a:lnTo>
                    <a:lnTo>
                      <a:pt x="398" y="85"/>
                    </a:lnTo>
                    <a:lnTo>
                      <a:pt x="400" y="85"/>
                    </a:lnTo>
                    <a:lnTo>
                      <a:pt x="400" y="86"/>
                    </a:lnTo>
                    <a:lnTo>
                      <a:pt x="400" y="88"/>
                    </a:lnTo>
                    <a:lnTo>
                      <a:pt x="401" y="89"/>
                    </a:lnTo>
                    <a:lnTo>
                      <a:pt x="400" y="91"/>
                    </a:lnTo>
                    <a:lnTo>
                      <a:pt x="401" y="92"/>
                    </a:lnTo>
                    <a:lnTo>
                      <a:pt x="401" y="95"/>
                    </a:lnTo>
                    <a:lnTo>
                      <a:pt x="401" y="97"/>
                    </a:lnTo>
                    <a:lnTo>
                      <a:pt x="401" y="98"/>
                    </a:lnTo>
                    <a:lnTo>
                      <a:pt x="403" y="98"/>
                    </a:lnTo>
                    <a:lnTo>
                      <a:pt x="403" y="100"/>
                    </a:lnTo>
                    <a:lnTo>
                      <a:pt x="403" y="102"/>
                    </a:lnTo>
                    <a:lnTo>
                      <a:pt x="401" y="103"/>
                    </a:lnTo>
                    <a:lnTo>
                      <a:pt x="401" y="105"/>
                    </a:lnTo>
                    <a:lnTo>
                      <a:pt x="403" y="106"/>
                    </a:lnTo>
                    <a:lnTo>
                      <a:pt x="403" y="108"/>
                    </a:lnTo>
                    <a:lnTo>
                      <a:pt x="403" y="111"/>
                    </a:lnTo>
                    <a:lnTo>
                      <a:pt x="400" y="120"/>
                    </a:lnTo>
                    <a:lnTo>
                      <a:pt x="400" y="121"/>
                    </a:lnTo>
                    <a:lnTo>
                      <a:pt x="400" y="123"/>
                    </a:lnTo>
                    <a:lnTo>
                      <a:pt x="400" y="125"/>
                    </a:lnTo>
                    <a:lnTo>
                      <a:pt x="400" y="126"/>
                    </a:lnTo>
                    <a:lnTo>
                      <a:pt x="401" y="126"/>
                    </a:lnTo>
                    <a:lnTo>
                      <a:pt x="403" y="126"/>
                    </a:lnTo>
                    <a:lnTo>
                      <a:pt x="403" y="125"/>
                    </a:lnTo>
                    <a:lnTo>
                      <a:pt x="403" y="123"/>
                    </a:lnTo>
                    <a:lnTo>
                      <a:pt x="404" y="123"/>
                    </a:lnTo>
                    <a:lnTo>
                      <a:pt x="404" y="121"/>
                    </a:lnTo>
                    <a:lnTo>
                      <a:pt x="406" y="121"/>
                    </a:lnTo>
                    <a:lnTo>
                      <a:pt x="407" y="121"/>
                    </a:lnTo>
                    <a:lnTo>
                      <a:pt x="407" y="123"/>
                    </a:lnTo>
                    <a:lnTo>
                      <a:pt x="409" y="126"/>
                    </a:lnTo>
                    <a:lnTo>
                      <a:pt x="411" y="128"/>
                    </a:lnTo>
                    <a:lnTo>
                      <a:pt x="411" y="131"/>
                    </a:lnTo>
                    <a:lnTo>
                      <a:pt x="411" y="132"/>
                    </a:lnTo>
                    <a:lnTo>
                      <a:pt x="411" y="135"/>
                    </a:lnTo>
                    <a:lnTo>
                      <a:pt x="411" y="138"/>
                    </a:lnTo>
                    <a:lnTo>
                      <a:pt x="411" y="143"/>
                    </a:lnTo>
                    <a:lnTo>
                      <a:pt x="411" y="147"/>
                    </a:lnTo>
                    <a:lnTo>
                      <a:pt x="411" y="154"/>
                    </a:lnTo>
                    <a:lnTo>
                      <a:pt x="411" y="158"/>
                    </a:lnTo>
                    <a:lnTo>
                      <a:pt x="411" y="164"/>
                    </a:lnTo>
                    <a:lnTo>
                      <a:pt x="411" y="169"/>
                    </a:lnTo>
                    <a:lnTo>
                      <a:pt x="411" y="174"/>
                    </a:lnTo>
                    <a:lnTo>
                      <a:pt x="411" y="178"/>
                    </a:lnTo>
                    <a:lnTo>
                      <a:pt x="411" y="181"/>
                    </a:lnTo>
                    <a:lnTo>
                      <a:pt x="409" y="184"/>
                    </a:lnTo>
                    <a:lnTo>
                      <a:pt x="409" y="186"/>
                    </a:lnTo>
                    <a:lnTo>
                      <a:pt x="409" y="187"/>
                    </a:lnTo>
                    <a:lnTo>
                      <a:pt x="409" y="189"/>
                    </a:lnTo>
                    <a:lnTo>
                      <a:pt x="409" y="192"/>
                    </a:lnTo>
                    <a:lnTo>
                      <a:pt x="409" y="193"/>
                    </a:lnTo>
                    <a:lnTo>
                      <a:pt x="409" y="198"/>
                    </a:lnTo>
                    <a:lnTo>
                      <a:pt x="409" y="201"/>
                    </a:lnTo>
                    <a:lnTo>
                      <a:pt x="407" y="207"/>
                    </a:lnTo>
                    <a:lnTo>
                      <a:pt x="406" y="213"/>
                    </a:lnTo>
                    <a:lnTo>
                      <a:pt x="404" y="220"/>
                    </a:lnTo>
                    <a:lnTo>
                      <a:pt x="403" y="226"/>
                    </a:lnTo>
                    <a:lnTo>
                      <a:pt x="401" y="232"/>
                    </a:lnTo>
                    <a:lnTo>
                      <a:pt x="398" y="238"/>
                    </a:lnTo>
                    <a:lnTo>
                      <a:pt x="397" y="244"/>
                    </a:lnTo>
                    <a:lnTo>
                      <a:pt x="395" y="250"/>
                    </a:lnTo>
                    <a:lnTo>
                      <a:pt x="395" y="253"/>
                    </a:lnTo>
                    <a:lnTo>
                      <a:pt x="395" y="255"/>
                    </a:lnTo>
                    <a:lnTo>
                      <a:pt x="397" y="256"/>
                    </a:lnTo>
                    <a:lnTo>
                      <a:pt x="395" y="261"/>
                    </a:lnTo>
                    <a:lnTo>
                      <a:pt x="395" y="265"/>
                    </a:lnTo>
                    <a:lnTo>
                      <a:pt x="395" y="269"/>
                    </a:lnTo>
                    <a:lnTo>
                      <a:pt x="395" y="273"/>
                    </a:lnTo>
                    <a:lnTo>
                      <a:pt x="395" y="276"/>
                    </a:lnTo>
                    <a:lnTo>
                      <a:pt x="395" y="281"/>
                    </a:lnTo>
                    <a:lnTo>
                      <a:pt x="395" y="284"/>
                    </a:lnTo>
                    <a:lnTo>
                      <a:pt x="394" y="288"/>
                    </a:lnTo>
                    <a:lnTo>
                      <a:pt x="394" y="292"/>
                    </a:lnTo>
                    <a:lnTo>
                      <a:pt x="394" y="296"/>
                    </a:lnTo>
                    <a:lnTo>
                      <a:pt x="394" y="299"/>
                    </a:lnTo>
                    <a:lnTo>
                      <a:pt x="394" y="304"/>
                    </a:lnTo>
                    <a:lnTo>
                      <a:pt x="394" y="308"/>
                    </a:lnTo>
                    <a:lnTo>
                      <a:pt x="392" y="311"/>
                    </a:lnTo>
                    <a:lnTo>
                      <a:pt x="392" y="316"/>
                    </a:lnTo>
                    <a:lnTo>
                      <a:pt x="392" y="319"/>
                    </a:lnTo>
                    <a:lnTo>
                      <a:pt x="392" y="321"/>
                    </a:lnTo>
                    <a:lnTo>
                      <a:pt x="394" y="324"/>
                    </a:lnTo>
                    <a:lnTo>
                      <a:pt x="394" y="325"/>
                    </a:lnTo>
                    <a:lnTo>
                      <a:pt x="395" y="327"/>
                    </a:lnTo>
                    <a:lnTo>
                      <a:pt x="395" y="328"/>
                    </a:lnTo>
                    <a:lnTo>
                      <a:pt x="392" y="330"/>
                    </a:lnTo>
                    <a:lnTo>
                      <a:pt x="388" y="333"/>
                    </a:lnTo>
                    <a:lnTo>
                      <a:pt x="384" y="334"/>
                    </a:lnTo>
                    <a:lnTo>
                      <a:pt x="381" y="336"/>
                    </a:lnTo>
                    <a:lnTo>
                      <a:pt x="381" y="337"/>
                    </a:lnTo>
                    <a:lnTo>
                      <a:pt x="383" y="341"/>
                    </a:lnTo>
                    <a:lnTo>
                      <a:pt x="384" y="342"/>
                    </a:lnTo>
                    <a:lnTo>
                      <a:pt x="384" y="344"/>
                    </a:lnTo>
                    <a:lnTo>
                      <a:pt x="386" y="344"/>
                    </a:lnTo>
                    <a:lnTo>
                      <a:pt x="386" y="345"/>
                    </a:lnTo>
                    <a:lnTo>
                      <a:pt x="386" y="347"/>
                    </a:lnTo>
                    <a:lnTo>
                      <a:pt x="384" y="350"/>
                    </a:lnTo>
                    <a:lnTo>
                      <a:pt x="383" y="350"/>
                    </a:lnTo>
                    <a:lnTo>
                      <a:pt x="381" y="350"/>
                    </a:lnTo>
                    <a:lnTo>
                      <a:pt x="378" y="353"/>
                    </a:lnTo>
                    <a:lnTo>
                      <a:pt x="377" y="354"/>
                    </a:lnTo>
                    <a:lnTo>
                      <a:pt x="377" y="356"/>
                    </a:lnTo>
                    <a:lnTo>
                      <a:pt x="375" y="356"/>
                    </a:lnTo>
                    <a:lnTo>
                      <a:pt x="375" y="357"/>
                    </a:lnTo>
                    <a:lnTo>
                      <a:pt x="375" y="359"/>
                    </a:lnTo>
                    <a:lnTo>
                      <a:pt x="375" y="360"/>
                    </a:lnTo>
                    <a:lnTo>
                      <a:pt x="377" y="362"/>
                    </a:lnTo>
                    <a:lnTo>
                      <a:pt x="374" y="362"/>
                    </a:lnTo>
                    <a:lnTo>
                      <a:pt x="372" y="362"/>
                    </a:lnTo>
                    <a:lnTo>
                      <a:pt x="371" y="362"/>
                    </a:lnTo>
                    <a:lnTo>
                      <a:pt x="368" y="362"/>
                    </a:lnTo>
                    <a:lnTo>
                      <a:pt x="368" y="360"/>
                    </a:lnTo>
                    <a:lnTo>
                      <a:pt x="368" y="359"/>
                    </a:lnTo>
                    <a:lnTo>
                      <a:pt x="369" y="357"/>
                    </a:lnTo>
                    <a:lnTo>
                      <a:pt x="369" y="356"/>
                    </a:lnTo>
                    <a:lnTo>
                      <a:pt x="368" y="356"/>
                    </a:lnTo>
                    <a:lnTo>
                      <a:pt x="369" y="351"/>
                    </a:lnTo>
                    <a:lnTo>
                      <a:pt x="371" y="348"/>
                    </a:lnTo>
                    <a:lnTo>
                      <a:pt x="371" y="345"/>
                    </a:lnTo>
                    <a:lnTo>
                      <a:pt x="372" y="344"/>
                    </a:lnTo>
                    <a:lnTo>
                      <a:pt x="372" y="336"/>
                    </a:lnTo>
                    <a:lnTo>
                      <a:pt x="371" y="333"/>
                    </a:lnTo>
                    <a:lnTo>
                      <a:pt x="371" y="330"/>
                    </a:lnTo>
                    <a:lnTo>
                      <a:pt x="371" y="328"/>
                    </a:lnTo>
                    <a:lnTo>
                      <a:pt x="369" y="328"/>
                    </a:lnTo>
                    <a:lnTo>
                      <a:pt x="368" y="325"/>
                    </a:lnTo>
                    <a:lnTo>
                      <a:pt x="366" y="324"/>
                    </a:lnTo>
                    <a:lnTo>
                      <a:pt x="366" y="322"/>
                    </a:lnTo>
                    <a:lnTo>
                      <a:pt x="368" y="321"/>
                    </a:lnTo>
                    <a:lnTo>
                      <a:pt x="366" y="319"/>
                    </a:lnTo>
                    <a:lnTo>
                      <a:pt x="366" y="321"/>
                    </a:lnTo>
                    <a:lnTo>
                      <a:pt x="365" y="321"/>
                    </a:lnTo>
                    <a:lnTo>
                      <a:pt x="365" y="322"/>
                    </a:lnTo>
                    <a:lnTo>
                      <a:pt x="365" y="324"/>
                    </a:lnTo>
                    <a:lnTo>
                      <a:pt x="365" y="325"/>
                    </a:lnTo>
                    <a:lnTo>
                      <a:pt x="365" y="327"/>
                    </a:lnTo>
                    <a:lnTo>
                      <a:pt x="366" y="328"/>
                    </a:lnTo>
                    <a:lnTo>
                      <a:pt x="366" y="330"/>
                    </a:lnTo>
                    <a:lnTo>
                      <a:pt x="368" y="331"/>
                    </a:lnTo>
                    <a:lnTo>
                      <a:pt x="369" y="331"/>
                    </a:lnTo>
                    <a:lnTo>
                      <a:pt x="369" y="333"/>
                    </a:lnTo>
                    <a:lnTo>
                      <a:pt x="369" y="337"/>
                    </a:lnTo>
                    <a:lnTo>
                      <a:pt x="369" y="344"/>
                    </a:lnTo>
                    <a:lnTo>
                      <a:pt x="369" y="347"/>
                    </a:lnTo>
                    <a:lnTo>
                      <a:pt x="363" y="342"/>
                    </a:lnTo>
                    <a:lnTo>
                      <a:pt x="357" y="339"/>
                    </a:lnTo>
                    <a:lnTo>
                      <a:pt x="351" y="334"/>
                    </a:lnTo>
                    <a:lnTo>
                      <a:pt x="345" y="331"/>
                    </a:lnTo>
                    <a:lnTo>
                      <a:pt x="339" y="327"/>
                    </a:lnTo>
                    <a:lnTo>
                      <a:pt x="332" y="324"/>
                    </a:lnTo>
                    <a:lnTo>
                      <a:pt x="326" y="319"/>
                    </a:lnTo>
                    <a:lnTo>
                      <a:pt x="319" y="316"/>
                    </a:lnTo>
                    <a:lnTo>
                      <a:pt x="319" y="315"/>
                    </a:lnTo>
                    <a:lnTo>
                      <a:pt x="319" y="313"/>
                    </a:lnTo>
                    <a:lnTo>
                      <a:pt x="317" y="311"/>
                    </a:lnTo>
                    <a:lnTo>
                      <a:pt x="317" y="310"/>
                    </a:lnTo>
                    <a:lnTo>
                      <a:pt x="316" y="310"/>
                    </a:lnTo>
                    <a:lnTo>
                      <a:pt x="314" y="310"/>
                    </a:lnTo>
                    <a:lnTo>
                      <a:pt x="314" y="308"/>
                    </a:lnTo>
                    <a:lnTo>
                      <a:pt x="312" y="308"/>
                    </a:lnTo>
                    <a:lnTo>
                      <a:pt x="309" y="308"/>
                    </a:lnTo>
                    <a:lnTo>
                      <a:pt x="308" y="308"/>
                    </a:lnTo>
                    <a:lnTo>
                      <a:pt x="306" y="307"/>
                    </a:lnTo>
                    <a:lnTo>
                      <a:pt x="305" y="305"/>
                    </a:lnTo>
                    <a:lnTo>
                      <a:pt x="302" y="305"/>
                    </a:lnTo>
                    <a:lnTo>
                      <a:pt x="302" y="304"/>
                    </a:lnTo>
                    <a:lnTo>
                      <a:pt x="300" y="302"/>
                    </a:lnTo>
                    <a:lnTo>
                      <a:pt x="297" y="296"/>
                    </a:lnTo>
                    <a:lnTo>
                      <a:pt x="297" y="295"/>
                    </a:lnTo>
                    <a:lnTo>
                      <a:pt x="296" y="295"/>
                    </a:lnTo>
                    <a:lnTo>
                      <a:pt x="297" y="290"/>
                    </a:lnTo>
                    <a:lnTo>
                      <a:pt x="297" y="288"/>
                    </a:lnTo>
                    <a:lnTo>
                      <a:pt x="296" y="285"/>
                    </a:lnTo>
                    <a:lnTo>
                      <a:pt x="296" y="284"/>
                    </a:lnTo>
                    <a:lnTo>
                      <a:pt x="297" y="284"/>
                    </a:lnTo>
                    <a:lnTo>
                      <a:pt x="297" y="282"/>
                    </a:lnTo>
                    <a:lnTo>
                      <a:pt x="297" y="281"/>
                    </a:lnTo>
                    <a:lnTo>
                      <a:pt x="296" y="279"/>
                    </a:lnTo>
                    <a:lnTo>
                      <a:pt x="294" y="279"/>
                    </a:lnTo>
                    <a:lnTo>
                      <a:pt x="296" y="276"/>
                    </a:lnTo>
                    <a:lnTo>
                      <a:pt x="294" y="276"/>
                    </a:lnTo>
                    <a:lnTo>
                      <a:pt x="294" y="275"/>
                    </a:lnTo>
                    <a:lnTo>
                      <a:pt x="293" y="273"/>
                    </a:lnTo>
                    <a:lnTo>
                      <a:pt x="291" y="273"/>
                    </a:lnTo>
                    <a:lnTo>
                      <a:pt x="290" y="272"/>
                    </a:lnTo>
                    <a:lnTo>
                      <a:pt x="286" y="272"/>
                    </a:lnTo>
                    <a:lnTo>
                      <a:pt x="285" y="272"/>
                    </a:lnTo>
                    <a:lnTo>
                      <a:pt x="285" y="270"/>
                    </a:lnTo>
                    <a:lnTo>
                      <a:pt x="285" y="267"/>
                    </a:lnTo>
                    <a:lnTo>
                      <a:pt x="283" y="265"/>
                    </a:lnTo>
                    <a:lnTo>
                      <a:pt x="282" y="265"/>
                    </a:lnTo>
                    <a:lnTo>
                      <a:pt x="280" y="264"/>
                    </a:lnTo>
                    <a:lnTo>
                      <a:pt x="279" y="262"/>
                    </a:lnTo>
                    <a:lnTo>
                      <a:pt x="277" y="262"/>
                    </a:lnTo>
                    <a:lnTo>
                      <a:pt x="268" y="262"/>
                    </a:lnTo>
                    <a:lnTo>
                      <a:pt x="260" y="262"/>
                    </a:lnTo>
                    <a:lnTo>
                      <a:pt x="251" y="262"/>
                    </a:lnTo>
                    <a:lnTo>
                      <a:pt x="242" y="262"/>
                    </a:lnTo>
                    <a:lnTo>
                      <a:pt x="234" y="262"/>
                    </a:lnTo>
                    <a:lnTo>
                      <a:pt x="225" y="262"/>
                    </a:lnTo>
                    <a:lnTo>
                      <a:pt x="218" y="262"/>
                    </a:lnTo>
                    <a:lnTo>
                      <a:pt x="208" y="262"/>
                    </a:lnTo>
                    <a:lnTo>
                      <a:pt x="199" y="262"/>
                    </a:lnTo>
                    <a:lnTo>
                      <a:pt x="191" y="262"/>
                    </a:lnTo>
                    <a:lnTo>
                      <a:pt x="182" y="262"/>
                    </a:lnTo>
                    <a:lnTo>
                      <a:pt x="175" y="262"/>
                    </a:lnTo>
                    <a:lnTo>
                      <a:pt x="165" y="261"/>
                    </a:lnTo>
                    <a:lnTo>
                      <a:pt x="156" y="261"/>
                    </a:lnTo>
                    <a:lnTo>
                      <a:pt x="149" y="261"/>
                    </a:lnTo>
                    <a:lnTo>
                      <a:pt x="139" y="261"/>
                    </a:lnTo>
                    <a:lnTo>
                      <a:pt x="132" y="261"/>
                    </a:lnTo>
                    <a:lnTo>
                      <a:pt x="123" y="261"/>
                    </a:lnTo>
                    <a:lnTo>
                      <a:pt x="113" y="261"/>
                    </a:lnTo>
                    <a:lnTo>
                      <a:pt x="106" y="261"/>
                    </a:lnTo>
                    <a:lnTo>
                      <a:pt x="97" y="261"/>
                    </a:lnTo>
                    <a:lnTo>
                      <a:pt x="89" y="261"/>
                    </a:lnTo>
                    <a:lnTo>
                      <a:pt x="80" y="261"/>
                    </a:lnTo>
                    <a:lnTo>
                      <a:pt x="70" y="261"/>
                    </a:lnTo>
                    <a:lnTo>
                      <a:pt x="63" y="261"/>
                    </a:lnTo>
                    <a:lnTo>
                      <a:pt x="54" y="261"/>
                    </a:lnTo>
                    <a:lnTo>
                      <a:pt x="46" y="261"/>
                    </a:lnTo>
                    <a:lnTo>
                      <a:pt x="37" y="261"/>
                    </a:lnTo>
                    <a:lnTo>
                      <a:pt x="28" y="261"/>
                    </a:lnTo>
                    <a:lnTo>
                      <a:pt x="20" y="261"/>
                    </a:lnTo>
                    <a:lnTo>
                      <a:pt x="11" y="261"/>
                    </a:lnTo>
                    <a:lnTo>
                      <a:pt x="3" y="261"/>
                    </a:lnTo>
                    <a:lnTo>
                      <a:pt x="0" y="261"/>
                    </a:lnTo>
                    <a:lnTo>
                      <a:pt x="0" y="259"/>
                    </a:lnTo>
                    <a:lnTo>
                      <a:pt x="0" y="256"/>
                    </a:lnTo>
                    <a:lnTo>
                      <a:pt x="0" y="253"/>
                    </a:lnTo>
                    <a:lnTo>
                      <a:pt x="0" y="252"/>
                    </a:lnTo>
                    <a:lnTo>
                      <a:pt x="0" y="249"/>
                    </a:lnTo>
                    <a:lnTo>
                      <a:pt x="0" y="246"/>
                    </a:lnTo>
                    <a:lnTo>
                      <a:pt x="0" y="244"/>
                    </a:lnTo>
                    <a:lnTo>
                      <a:pt x="0" y="241"/>
                    </a:lnTo>
                    <a:lnTo>
                      <a:pt x="0" y="239"/>
                    </a:lnTo>
                    <a:lnTo>
                      <a:pt x="2" y="238"/>
                    </a:lnTo>
                    <a:lnTo>
                      <a:pt x="5" y="236"/>
                    </a:lnTo>
                    <a:lnTo>
                      <a:pt x="9" y="233"/>
                    </a:lnTo>
                    <a:lnTo>
                      <a:pt x="12" y="232"/>
                    </a:lnTo>
                    <a:lnTo>
                      <a:pt x="14" y="230"/>
                    </a:lnTo>
                    <a:lnTo>
                      <a:pt x="15" y="229"/>
                    </a:lnTo>
                    <a:lnTo>
                      <a:pt x="18" y="227"/>
                    </a:lnTo>
                    <a:lnTo>
                      <a:pt x="21" y="223"/>
                    </a:lnTo>
                    <a:lnTo>
                      <a:pt x="23" y="223"/>
                    </a:lnTo>
                    <a:lnTo>
                      <a:pt x="25" y="221"/>
                    </a:lnTo>
                    <a:lnTo>
                      <a:pt x="25" y="220"/>
                    </a:lnTo>
                    <a:lnTo>
                      <a:pt x="26" y="220"/>
                    </a:lnTo>
                    <a:lnTo>
                      <a:pt x="29" y="218"/>
                    </a:lnTo>
                    <a:lnTo>
                      <a:pt x="32" y="216"/>
                    </a:lnTo>
                    <a:lnTo>
                      <a:pt x="34" y="213"/>
                    </a:lnTo>
                    <a:lnTo>
                      <a:pt x="38" y="213"/>
                    </a:lnTo>
                    <a:lnTo>
                      <a:pt x="38" y="212"/>
                    </a:lnTo>
                    <a:lnTo>
                      <a:pt x="40" y="210"/>
                    </a:lnTo>
                    <a:lnTo>
                      <a:pt x="41" y="209"/>
                    </a:lnTo>
                    <a:lnTo>
                      <a:pt x="43" y="207"/>
                    </a:lnTo>
                    <a:lnTo>
                      <a:pt x="43" y="206"/>
                    </a:lnTo>
                    <a:lnTo>
                      <a:pt x="44" y="203"/>
                    </a:lnTo>
                    <a:lnTo>
                      <a:pt x="46" y="201"/>
                    </a:lnTo>
                    <a:lnTo>
                      <a:pt x="49" y="200"/>
                    </a:lnTo>
                    <a:lnTo>
                      <a:pt x="54" y="197"/>
                    </a:lnTo>
                    <a:lnTo>
                      <a:pt x="55" y="197"/>
                    </a:lnTo>
                    <a:lnTo>
                      <a:pt x="55" y="195"/>
                    </a:lnTo>
                    <a:lnTo>
                      <a:pt x="57" y="193"/>
                    </a:lnTo>
                    <a:lnTo>
                      <a:pt x="57" y="192"/>
                    </a:lnTo>
                    <a:lnTo>
                      <a:pt x="57" y="189"/>
                    </a:lnTo>
                    <a:lnTo>
                      <a:pt x="57" y="187"/>
                    </a:lnTo>
                    <a:lnTo>
                      <a:pt x="55" y="184"/>
                    </a:lnTo>
                    <a:lnTo>
                      <a:pt x="54" y="180"/>
                    </a:lnTo>
                    <a:lnTo>
                      <a:pt x="52" y="178"/>
                    </a:lnTo>
                    <a:lnTo>
                      <a:pt x="52" y="175"/>
                    </a:lnTo>
                    <a:lnTo>
                      <a:pt x="55" y="174"/>
                    </a:lnTo>
                    <a:lnTo>
                      <a:pt x="55" y="172"/>
                    </a:lnTo>
                    <a:lnTo>
                      <a:pt x="54" y="169"/>
                    </a:lnTo>
                    <a:lnTo>
                      <a:pt x="46" y="169"/>
                    </a:lnTo>
                    <a:lnTo>
                      <a:pt x="44" y="167"/>
                    </a:lnTo>
                    <a:lnTo>
                      <a:pt x="44" y="166"/>
                    </a:lnTo>
                    <a:lnTo>
                      <a:pt x="44" y="164"/>
                    </a:lnTo>
                    <a:lnTo>
                      <a:pt x="44" y="163"/>
                    </a:lnTo>
                    <a:lnTo>
                      <a:pt x="46" y="161"/>
                    </a:lnTo>
                    <a:lnTo>
                      <a:pt x="44" y="154"/>
                    </a:lnTo>
                    <a:lnTo>
                      <a:pt x="44" y="152"/>
                    </a:lnTo>
                    <a:lnTo>
                      <a:pt x="49" y="151"/>
                    </a:lnTo>
                    <a:lnTo>
                      <a:pt x="57" y="147"/>
                    </a:lnTo>
                    <a:lnTo>
                      <a:pt x="64" y="147"/>
                    </a:lnTo>
                    <a:lnTo>
                      <a:pt x="67" y="144"/>
                    </a:lnTo>
                    <a:lnTo>
                      <a:pt x="87" y="141"/>
                    </a:lnTo>
                    <a:lnTo>
                      <a:pt x="97" y="143"/>
                    </a:lnTo>
                    <a:lnTo>
                      <a:pt x="104" y="141"/>
                    </a:lnTo>
                    <a:lnTo>
                      <a:pt x="127" y="146"/>
                    </a:lnTo>
                    <a:lnTo>
                      <a:pt x="129" y="147"/>
                    </a:lnTo>
                    <a:lnTo>
                      <a:pt x="130" y="149"/>
                    </a:lnTo>
                    <a:lnTo>
                      <a:pt x="135" y="152"/>
                    </a:lnTo>
                    <a:lnTo>
                      <a:pt x="138" y="154"/>
                    </a:lnTo>
                    <a:lnTo>
                      <a:pt x="141" y="154"/>
                    </a:lnTo>
                    <a:lnTo>
                      <a:pt x="149" y="151"/>
                    </a:lnTo>
                    <a:lnTo>
                      <a:pt x="152" y="151"/>
                    </a:lnTo>
                    <a:lnTo>
                      <a:pt x="176" y="152"/>
                    </a:lnTo>
                    <a:lnTo>
                      <a:pt x="175" y="152"/>
                    </a:lnTo>
                    <a:lnTo>
                      <a:pt x="175" y="154"/>
                    </a:lnTo>
                    <a:lnTo>
                      <a:pt x="176" y="154"/>
                    </a:lnTo>
                    <a:lnTo>
                      <a:pt x="178" y="154"/>
                    </a:lnTo>
                    <a:lnTo>
                      <a:pt x="178" y="152"/>
                    </a:lnTo>
                    <a:lnTo>
                      <a:pt x="178" y="151"/>
                    </a:lnTo>
                    <a:lnTo>
                      <a:pt x="179" y="151"/>
                    </a:lnTo>
                    <a:lnTo>
                      <a:pt x="185" y="149"/>
                    </a:lnTo>
                    <a:lnTo>
                      <a:pt x="190" y="147"/>
                    </a:lnTo>
                    <a:lnTo>
                      <a:pt x="190" y="146"/>
                    </a:lnTo>
                    <a:lnTo>
                      <a:pt x="191" y="146"/>
                    </a:lnTo>
                    <a:lnTo>
                      <a:pt x="193" y="146"/>
                    </a:lnTo>
                    <a:lnTo>
                      <a:pt x="195" y="141"/>
                    </a:lnTo>
                    <a:lnTo>
                      <a:pt x="198" y="138"/>
                    </a:lnTo>
                    <a:lnTo>
                      <a:pt x="199" y="137"/>
                    </a:lnTo>
                    <a:lnTo>
                      <a:pt x="207" y="134"/>
                    </a:lnTo>
                    <a:lnTo>
                      <a:pt x="208" y="134"/>
                    </a:lnTo>
                    <a:lnTo>
                      <a:pt x="211" y="129"/>
                    </a:lnTo>
                    <a:lnTo>
                      <a:pt x="214" y="131"/>
                    </a:lnTo>
                    <a:lnTo>
                      <a:pt x="216" y="131"/>
                    </a:lnTo>
                    <a:lnTo>
                      <a:pt x="221" y="131"/>
                    </a:lnTo>
                    <a:lnTo>
                      <a:pt x="222" y="129"/>
                    </a:lnTo>
                    <a:lnTo>
                      <a:pt x="224" y="126"/>
                    </a:lnTo>
                    <a:lnTo>
                      <a:pt x="225" y="125"/>
                    </a:lnTo>
                    <a:lnTo>
                      <a:pt x="224" y="125"/>
                    </a:lnTo>
                    <a:lnTo>
                      <a:pt x="224" y="121"/>
                    </a:lnTo>
                    <a:lnTo>
                      <a:pt x="227" y="118"/>
                    </a:lnTo>
                    <a:lnTo>
                      <a:pt x="227" y="117"/>
                    </a:lnTo>
                    <a:lnTo>
                      <a:pt x="225" y="118"/>
                    </a:lnTo>
                    <a:lnTo>
                      <a:pt x="224" y="120"/>
                    </a:lnTo>
                    <a:lnTo>
                      <a:pt x="224" y="118"/>
                    </a:lnTo>
                    <a:lnTo>
                      <a:pt x="224" y="115"/>
                    </a:lnTo>
                    <a:lnTo>
                      <a:pt x="224" y="114"/>
                    </a:lnTo>
                    <a:lnTo>
                      <a:pt x="224" y="112"/>
                    </a:lnTo>
                    <a:lnTo>
                      <a:pt x="224" y="111"/>
                    </a:lnTo>
                    <a:lnTo>
                      <a:pt x="224" y="109"/>
                    </a:lnTo>
                    <a:lnTo>
                      <a:pt x="222" y="106"/>
                    </a:lnTo>
                    <a:lnTo>
                      <a:pt x="222" y="105"/>
                    </a:lnTo>
                    <a:lnTo>
                      <a:pt x="221" y="105"/>
                    </a:lnTo>
                    <a:lnTo>
                      <a:pt x="221" y="103"/>
                    </a:lnTo>
                    <a:lnTo>
                      <a:pt x="219" y="103"/>
                    </a:lnTo>
                    <a:lnTo>
                      <a:pt x="219" y="102"/>
                    </a:lnTo>
                    <a:lnTo>
                      <a:pt x="218" y="102"/>
                    </a:lnTo>
                    <a:lnTo>
                      <a:pt x="219" y="100"/>
                    </a:lnTo>
                    <a:lnTo>
                      <a:pt x="221" y="100"/>
                    </a:lnTo>
                    <a:lnTo>
                      <a:pt x="224" y="98"/>
                    </a:lnTo>
                    <a:lnTo>
                      <a:pt x="222" y="100"/>
                    </a:lnTo>
                    <a:lnTo>
                      <a:pt x="224" y="102"/>
                    </a:lnTo>
                    <a:lnTo>
                      <a:pt x="225" y="100"/>
                    </a:lnTo>
                    <a:lnTo>
                      <a:pt x="227" y="98"/>
                    </a:lnTo>
                    <a:lnTo>
                      <a:pt x="228" y="97"/>
                    </a:lnTo>
                    <a:lnTo>
                      <a:pt x="228" y="95"/>
                    </a:lnTo>
                    <a:lnTo>
                      <a:pt x="228" y="94"/>
                    </a:lnTo>
                    <a:lnTo>
                      <a:pt x="228" y="92"/>
                    </a:lnTo>
                    <a:lnTo>
                      <a:pt x="230" y="92"/>
                    </a:lnTo>
                    <a:lnTo>
                      <a:pt x="231" y="92"/>
                    </a:lnTo>
                    <a:lnTo>
                      <a:pt x="233" y="91"/>
                    </a:lnTo>
                    <a:lnTo>
                      <a:pt x="234" y="89"/>
                    </a:lnTo>
                    <a:lnTo>
                      <a:pt x="233" y="88"/>
                    </a:lnTo>
                    <a:lnTo>
                      <a:pt x="231" y="88"/>
                    </a:lnTo>
                    <a:lnTo>
                      <a:pt x="230" y="91"/>
                    </a:lnTo>
                    <a:lnTo>
                      <a:pt x="228" y="91"/>
                    </a:lnTo>
                    <a:lnTo>
                      <a:pt x="224" y="91"/>
                    </a:lnTo>
                    <a:lnTo>
                      <a:pt x="224" y="89"/>
                    </a:lnTo>
                    <a:lnTo>
                      <a:pt x="225" y="89"/>
                    </a:lnTo>
                    <a:lnTo>
                      <a:pt x="225" y="88"/>
                    </a:lnTo>
                    <a:lnTo>
                      <a:pt x="227" y="88"/>
                    </a:lnTo>
                    <a:lnTo>
                      <a:pt x="228" y="86"/>
                    </a:lnTo>
                    <a:lnTo>
                      <a:pt x="230" y="85"/>
                    </a:lnTo>
                    <a:lnTo>
                      <a:pt x="228" y="85"/>
                    </a:lnTo>
                    <a:lnTo>
                      <a:pt x="227" y="85"/>
                    </a:lnTo>
                    <a:lnTo>
                      <a:pt x="228" y="83"/>
                    </a:lnTo>
                    <a:lnTo>
                      <a:pt x="227" y="82"/>
                    </a:lnTo>
                    <a:lnTo>
                      <a:pt x="225" y="83"/>
                    </a:lnTo>
                    <a:lnTo>
                      <a:pt x="224" y="82"/>
                    </a:lnTo>
                    <a:lnTo>
                      <a:pt x="221" y="83"/>
                    </a:lnTo>
                    <a:lnTo>
                      <a:pt x="219" y="85"/>
                    </a:lnTo>
                    <a:lnTo>
                      <a:pt x="219" y="86"/>
                    </a:lnTo>
                    <a:lnTo>
                      <a:pt x="218" y="86"/>
                    </a:lnTo>
                    <a:lnTo>
                      <a:pt x="218" y="85"/>
                    </a:lnTo>
                    <a:lnTo>
                      <a:pt x="218" y="83"/>
                    </a:lnTo>
                    <a:lnTo>
                      <a:pt x="216" y="82"/>
                    </a:lnTo>
                    <a:lnTo>
                      <a:pt x="214" y="80"/>
                    </a:lnTo>
                    <a:lnTo>
                      <a:pt x="214" y="79"/>
                    </a:lnTo>
                    <a:lnTo>
                      <a:pt x="214" y="77"/>
                    </a:lnTo>
                    <a:lnTo>
                      <a:pt x="225" y="69"/>
                    </a:lnTo>
                    <a:lnTo>
                      <a:pt x="234" y="66"/>
                    </a:lnTo>
                    <a:lnTo>
                      <a:pt x="242" y="59"/>
                    </a:lnTo>
                    <a:lnTo>
                      <a:pt x="242" y="57"/>
                    </a:lnTo>
                    <a:lnTo>
                      <a:pt x="244" y="57"/>
                    </a:lnTo>
                    <a:lnTo>
                      <a:pt x="247" y="56"/>
                    </a:lnTo>
                    <a:lnTo>
                      <a:pt x="247" y="54"/>
                    </a:lnTo>
                    <a:lnTo>
                      <a:pt x="251" y="51"/>
                    </a:lnTo>
                    <a:lnTo>
                      <a:pt x="251" y="49"/>
                    </a:lnTo>
                    <a:lnTo>
                      <a:pt x="251" y="48"/>
                    </a:lnTo>
                    <a:lnTo>
                      <a:pt x="251" y="46"/>
                    </a:lnTo>
                    <a:lnTo>
                      <a:pt x="251" y="45"/>
                    </a:lnTo>
                    <a:lnTo>
                      <a:pt x="253" y="43"/>
                    </a:lnTo>
                    <a:lnTo>
                      <a:pt x="256" y="37"/>
                    </a:lnTo>
                    <a:lnTo>
                      <a:pt x="263" y="31"/>
                    </a:lnTo>
                    <a:lnTo>
                      <a:pt x="271" y="23"/>
                    </a:lnTo>
                    <a:lnTo>
                      <a:pt x="279" y="17"/>
                    </a:lnTo>
                    <a:lnTo>
                      <a:pt x="283" y="13"/>
                    </a:lnTo>
                    <a:lnTo>
                      <a:pt x="293" y="8"/>
                    </a:lnTo>
                    <a:lnTo>
                      <a:pt x="296" y="7"/>
                    </a:lnTo>
                    <a:lnTo>
                      <a:pt x="297" y="7"/>
                    </a:lnTo>
                    <a:lnTo>
                      <a:pt x="299" y="3"/>
                    </a:lnTo>
                    <a:lnTo>
                      <a:pt x="300" y="3"/>
                    </a:lnTo>
                    <a:lnTo>
                      <a:pt x="305" y="2"/>
                    </a:lnTo>
                    <a:lnTo>
                      <a:pt x="306" y="0"/>
                    </a:lnTo>
                    <a:lnTo>
                      <a:pt x="308" y="0"/>
                    </a:lnTo>
                    <a:lnTo>
                      <a:pt x="309" y="0"/>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5" name="Freeform 420">
                <a:extLst>
                  <a:ext uri="{FF2B5EF4-FFF2-40B4-BE49-F238E27FC236}">
                    <a16:creationId xmlns:a16="http://schemas.microsoft.com/office/drawing/2014/main" id="{3B08C5B4-8DC5-477F-A63C-E570F7622E28}"/>
                  </a:ext>
                </a:extLst>
              </p:cNvPr>
              <p:cNvSpPr>
                <a:spLocks/>
              </p:cNvSpPr>
              <p:nvPr/>
            </p:nvSpPr>
            <p:spPr bwMode="auto">
              <a:xfrm>
                <a:off x="1982870" y="5928754"/>
                <a:ext cx="219802" cy="126970"/>
              </a:xfrm>
              <a:custGeom>
                <a:avLst/>
                <a:gdLst>
                  <a:gd name="T0" fmla="*/ 363 w 367"/>
                  <a:gd name="T1" fmla="*/ 79 h 212"/>
                  <a:gd name="T2" fmla="*/ 356 w 367"/>
                  <a:gd name="T3" fmla="*/ 83 h 212"/>
                  <a:gd name="T4" fmla="*/ 350 w 367"/>
                  <a:gd name="T5" fmla="*/ 97 h 212"/>
                  <a:gd name="T6" fmla="*/ 349 w 367"/>
                  <a:gd name="T7" fmla="*/ 100 h 212"/>
                  <a:gd name="T8" fmla="*/ 341 w 367"/>
                  <a:gd name="T9" fmla="*/ 106 h 212"/>
                  <a:gd name="T10" fmla="*/ 340 w 367"/>
                  <a:gd name="T11" fmla="*/ 111 h 212"/>
                  <a:gd name="T12" fmla="*/ 341 w 367"/>
                  <a:gd name="T13" fmla="*/ 112 h 212"/>
                  <a:gd name="T14" fmla="*/ 343 w 367"/>
                  <a:gd name="T15" fmla="*/ 118 h 212"/>
                  <a:gd name="T16" fmla="*/ 338 w 367"/>
                  <a:gd name="T17" fmla="*/ 125 h 212"/>
                  <a:gd name="T18" fmla="*/ 335 w 367"/>
                  <a:gd name="T19" fmla="*/ 128 h 212"/>
                  <a:gd name="T20" fmla="*/ 335 w 367"/>
                  <a:gd name="T21" fmla="*/ 134 h 212"/>
                  <a:gd name="T22" fmla="*/ 335 w 367"/>
                  <a:gd name="T23" fmla="*/ 140 h 212"/>
                  <a:gd name="T24" fmla="*/ 343 w 367"/>
                  <a:gd name="T25" fmla="*/ 152 h 212"/>
                  <a:gd name="T26" fmla="*/ 350 w 367"/>
                  <a:gd name="T27" fmla="*/ 160 h 212"/>
                  <a:gd name="T28" fmla="*/ 363 w 367"/>
                  <a:gd name="T29" fmla="*/ 172 h 212"/>
                  <a:gd name="T30" fmla="*/ 358 w 367"/>
                  <a:gd name="T31" fmla="*/ 180 h 212"/>
                  <a:gd name="T32" fmla="*/ 349 w 367"/>
                  <a:gd name="T33" fmla="*/ 187 h 212"/>
                  <a:gd name="T34" fmla="*/ 340 w 367"/>
                  <a:gd name="T35" fmla="*/ 192 h 212"/>
                  <a:gd name="T36" fmla="*/ 332 w 367"/>
                  <a:gd name="T37" fmla="*/ 201 h 212"/>
                  <a:gd name="T38" fmla="*/ 321 w 367"/>
                  <a:gd name="T39" fmla="*/ 206 h 212"/>
                  <a:gd name="T40" fmla="*/ 314 w 367"/>
                  <a:gd name="T41" fmla="*/ 203 h 212"/>
                  <a:gd name="T42" fmla="*/ 303 w 367"/>
                  <a:gd name="T43" fmla="*/ 206 h 212"/>
                  <a:gd name="T44" fmla="*/ 298 w 367"/>
                  <a:gd name="T45" fmla="*/ 212 h 212"/>
                  <a:gd name="T46" fmla="*/ 254 w 367"/>
                  <a:gd name="T47" fmla="*/ 212 h 212"/>
                  <a:gd name="T48" fmla="*/ 211 w 367"/>
                  <a:gd name="T49" fmla="*/ 212 h 212"/>
                  <a:gd name="T50" fmla="*/ 166 w 367"/>
                  <a:gd name="T51" fmla="*/ 212 h 212"/>
                  <a:gd name="T52" fmla="*/ 124 w 367"/>
                  <a:gd name="T53" fmla="*/ 212 h 212"/>
                  <a:gd name="T54" fmla="*/ 79 w 367"/>
                  <a:gd name="T55" fmla="*/ 212 h 212"/>
                  <a:gd name="T56" fmla="*/ 32 w 367"/>
                  <a:gd name="T57" fmla="*/ 212 h 212"/>
                  <a:gd name="T58" fmla="*/ 0 w 367"/>
                  <a:gd name="T59" fmla="*/ 201 h 212"/>
                  <a:gd name="T60" fmla="*/ 0 w 367"/>
                  <a:gd name="T61" fmla="*/ 163 h 212"/>
                  <a:gd name="T62" fmla="*/ 0 w 367"/>
                  <a:gd name="T63" fmla="*/ 137 h 212"/>
                  <a:gd name="T64" fmla="*/ 0 w 367"/>
                  <a:gd name="T65" fmla="*/ 137 h 212"/>
                  <a:gd name="T66" fmla="*/ 0 w 367"/>
                  <a:gd name="T67" fmla="*/ 83 h 212"/>
                  <a:gd name="T68" fmla="*/ 0 w 367"/>
                  <a:gd name="T69" fmla="*/ 31 h 212"/>
                  <a:gd name="T70" fmla="*/ 19 w 367"/>
                  <a:gd name="T71" fmla="*/ 14 h 212"/>
                  <a:gd name="T72" fmla="*/ 26 w 367"/>
                  <a:gd name="T73" fmla="*/ 8 h 212"/>
                  <a:gd name="T74" fmla="*/ 26 w 367"/>
                  <a:gd name="T75" fmla="*/ 10 h 212"/>
                  <a:gd name="T76" fmla="*/ 32 w 367"/>
                  <a:gd name="T77" fmla="*/ 8 h 212"/>
                  <a:gd name="T78" fmla="*/ 47 w 367"/>
                  <a:gd name="T79" fmla="*/ 2 h 212"/>
                  <a:gd name="T80" fmla="*/ 47 w 367"/>
                  <a:gd name="T81" fmla="*/ 17 h 212"/>
                  <a:gd name="T82" fmla="*/ 75 w 367"/>
                  <a:gd name="T83" fmla="*/ 22 h 212"/>
                  <a:gd name="T84" fmla="*/ 127 w 367"/>
                  <a:gd name="T85" fmla="*/ 22 h 212"/>
                  <a:gd name="T86" fmla="*/ 179 w 367"/>
                  <a:gd name="T87" fmla="*/ 22 h 212"/>
                  <a:gd name="T88" fmla="*/ 229 w 367"/>
                  <a:gd name="T89" fmla="*/ 23 h 212"/>
                  <a:gd name="T90" fmla="*/ 281 w 367"/>
                  <a:gd name="T91" fmla="*/ 23 h 212"/>
                  <a:gd name="T92" fmla="*/ 326 w 367"/>
                  <a:gd name="T93" fmla="*/ 23 h 212"/>
                  <a:gd name="T94" fmla="*/ 332 w 367"/>
                  <a:gd name="T95" fmla="*/ 28 h 212"/>
                  <a:gd name="T96" fmla="*/ 338 w 367"/>
                  <a:gd name="T97" fmla="*/ 34 h 212"/>
                  <a:gd name="T98" fmla="*/ 341 w 367"/>
                  <a:gd name="T99" fmla="*/ 40 h 212"/>
                  <a:gd name="T100" fmla="*/ 343 w 367"/>
                  <a:gd name="T101" fmla="*/ 45 h 212"/>
                  <a:gd name="T102" fmla="*/ 344 w 367"/>
                  <a:gd name="T103" fmla="*/ 57 h 212"/>
                  <a:gd name="T104" fmla="*/ 353 w 367"/>
                  <a:gd name="T105" fmla="*/ 68 h 212"/>
                  <a:gd name="T106" fmla="*/ 363 w 367"/>
                  <a:gd name="T107" fmla="*/ 71 h 212"/>
                  <a:gd name="T108" fmla="*/ 366 w 367"/>
                  <a:gd name="T109" fmla="*/ 7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7" h="212">
                    <a:moveTo>
                      <a:pt x="366" y="77"/>
                    </a:moveTo>
                    <a:lnTo>
                      <a:pt x="367" y="77"/>
                    </a:lnTo>
                    <a:lnTo>
                      <a:pt x="366" y="79"/>
                    </a:lnTo>
                    <a:lnTo>
                      <a:pt x="364" y="79"/>
                    </a:lnTo>
                    <a:lnTo>
                      <a:pt x="363" y="79"/>
                    </a:lnTo>
                    <a:lnTo>
                      <a:pt x="363" y="79"/>
                    </a:lnTo>
                    <a:lnTo>
                      <a:pt x="361" y="79"/>
                    </a:lnTo>
                    <a:lnTo>
                      <a:pt x="361" y="79"/>
                    </a:lnTo>
                    <a:lnTo>
                      <a:pt x="361" y="80"/>
                    </a:lnTo>
                    <a:lnTo>
                      <a:pt x="361" y="80"/>
                    </a:lnTo>
                    <a:lnTo>
                      <a:pt x="361" y="80"/>
                    </a:lnTo>
                    <a:lnTo>
                      <a:pt x="356" y="83"/>
                    </a:lnTo>
                    <a:lnTo>
                      <a:pt x="356" y="85"/>
                    </a:lnTo>
                    <a:lnTo>
                      <a:pt x="356" y="86"/>
                    </a:lnTo>
                    <a:lnTo>
                      <a:pt x="356" y="88"/>
                    </a:lnTo>
                    <a:lnTo>
                      <a:pt x="355" y="91"/>
                    </a:lnTo>
                    <a:lnTo>
                      <a:pt x="352" y="95"/>
                    </a:lnTo>
                    <a:lnTo>
                      <a:pt x="350" y="97"/>
                    </a:lnTo>
                    <a:lnTo>
                      <a:pt x="350" y="97"/>
                    </a:lnTo>
                    <a:lnTo>
                      <a:pt x="349" y="97"/>
                    </a:lnTo>
                    <a:lnTo>
                      <a:pt x="349" y="98"/>
                    </a:lnTo>
                    <a:lnTo>
                      <a:pt x="349" y="98"/>
                    </a:lnTo>
                    <a:lnTo>
                      <a:pt x="349" y="98"/>
                    </a:lnTo>
                    <a:lnTo>
                      <a:pt x="349" y="100"/>
                    </a:lnTo>
                    <a:lnTo>
                      <a:pt x="349" y="100"/>
                    </a:lnTo>
                    <a:lnTo>
                      <a:pt x="346" y="103"/>
                    </a:lnTo>
                    <a:lnTo>
                      <a:pt x="344" y="103"/>
                    </a:lnTo>
                    <a:lnTo>
                      <a:pt x="343" y="105"/>
                    </a:lnTo>
                    <a:lnTo>
                      <a:pt x="343" y="105"/>
                    </a:lnTo>
                    <a:lnTo>
                      <a:pt x="341" y="106"/>
                    </a:lnTo>
                    <a:lnTo>
                      <a:pt x="340" y="106"/>
                    </a:lnTo>
                    <a:lnTo>
                      <a:pt x="338" y="108"/>
                    </a:lnTo>
                    <a:lnTo>
                      <a:pt x="338" y="109"/>
                    </a:lnTo>
                    <a:lnTo>
                      <a:pt x="340" y="109"/>
                    </a:lnTo>
                    <a:lnTo>
                      <a:pt x="340" y="111"/>
                    </a:lnTo>
                    <a:lnTo>
                      <a:pt x="340" y="111"/>
                    </a:lnTo>
                    <a:lnTo>
                      <a:pt x="340" y="111"/>
                    </a:lnTo>
                    <a:lnTo>
                      <a:pt x="340" y="111"/>
                    </a:lnTo>
                    <a:lnTo>
                      <a:pt x="340" y="112"/>
                    </a:lnTo>
                    <a:lnTo>
                      <a:pt x="341" y="112"/>
                    </a:lnTo>
                    <a:lnTo>
                      <a:pt x="341" y="112"/>
                    </a:lnTo>
                    <a:lnTo>
                      <a:pt x="341" y="112"/>
                    </a:lnTo>
                    <a:lnTo>
                      <a:pt x="341" y="112"/>
                    </a:lnTo>
                    <a:lnTo>
                      <a:pt x="341" y="114"/>
                    </a:lnTo>
                    <a:lnTo>
                      <a:pt x="343" y="114"/>
                    </a:lnTo>
                    <a:lnTo>
                      <a:pt x="344" y="115"/>
                    </a:lnTo>
                    <a:lnTo>
                      <a:pt x="344" y="117"/>
                    </a:lnTo>
                    <a:lnTo>
                      <a:pt x="343" y="118"/>
                    </a:lnTo>
                    <a:lnTo>
                      <a:pt x="343" y="120"/>
                    </a:lnTo>
                    <a:lnTo>
                      <a:pt x="341" y="120"/>
                    </a:lnTo>
                    <a:lnTo>
                      <a:pt x="341" y="121"/>
                    </a:lnTo>
                    <a:lnTo>
                      <a:pt x="341" y="123"/>
                    </a:lnTo>
                    <a:lnTo>
                      <a:pt x="340" y="125"/>
                    </a:lnTo>
                    <a:lnTo>
                      <a:pt x="338" y="125"/>
                    </a:lnTo>
                    <a:lnTo>
                      <a:pt x="337" y="125"/>
                    </a:lnTo>
                    <a:lnTo>
                      <a:pt x="337" y="126"/>
                    </a:lnTo>
                    <a:lnTo>
                      <a:pt x="337" y="126"/>
                    </a:lnTo>
                    <a:lnTo>
                      <a:pt x="337" y="126"/>
                    </a:lnTo>
                    <a:lnTo>
                      <a:pt x="335" y="126"/>
                    </a:lnTo>
                    <a:lnTo>
                      <a:pt x="335" y="128"/>
                    </a:lnTo>
                    <a:lnTo>
                      <a:pt x="337" y="128"/>
                    </a:lnTo>
                    <a:lnTo>
                      <a:pt x="337" y="128"/>
                    </a:lnTo>
                    <a:lnTo>
                      <a:pt x="335" y="131"/>
                    </a:lnTo>
                    <a:lnTo>
                      <a:pt x="335" y="132"/>
                    </a:lnTo>
                    <a:lnTo>
                      <a:pt x="335" y="132"/>
                    </a:lnTo>
                    <a:lnTo>
                      <a:pt x="335" y="134"/>
                    </a:lnTo>
                    <a:lnTo>
                      <a:pt x="335" y="134"/>
                    </a:lnTo>
                    <a:lnTo>
                      <a:pt x="335" y="135"/>
                    </a:lnTo>
                    <a:lnTo>
                      <a:pt x="335" y="138"/>
                    </a:lnTo>
                    <a:lnTo>
                      <a:pt x="335" y="138"/>
                    </a:lnTo>
                    <a:lnTo>
                      <a:pt x="335" y="140"/>
                    </a:lnTo>
                    <a:lnTo>
                      <a:pt x="335" y="140"/>
                    </a:lnTo>
                    <a:lnTo>
                      <a:pt x="337" y="143"/>
                    </a:lnTo>
                    <a:lnTo>
                      <a:pt x="337" y="143"/>
                    </a:lnTo>
                    <a:lnTo>
                      <a:pt x="338" y="143"/>
                    </a:lnTo>
                    <a:lnTo>
                      <a:pt x="341" y="143"/>
                    </a:lnTo>
                    <a:lnTo>
                      <a:pt x="343" y="146"/>
                    </a:lnTo>
                    <a:lnTo>
                      <a:pt x="343" y="152"/>
                    </a:lnTo>
                    <a:lnTo>
                      <a:pt x="344" y="154"/>
                    </a:lnTo>
                    <a:lnTo>
                      <a:pt x="346" y="155"/>
                    </a:lnTo>
                    <a:lnTo>
                      <a:pt x="347" y="157"/>
                    </a:lnTo>
                    <a:lnTo>
                      <a:pt x="349" y="155"/>
                    </a:lnTo>
                    <a:lnTo>
                      <a:pt x="350" y="157"/>
                    </a:lnTo>
                    <a:lnTo>
                      <a:pt x="350" y="160"/>
                    </a:lnTo>
                    <a:lnTo>
                      <a:pt x="353" y="163"/>
                    </a:lnTo>
                    <a:lnTo>
                      <a:pt x="355" y="164"/>
                    </a:lnTo>
                    <a:lnTo>
                      <a:pt x="355" y="164"/>
                    </a:lnTo>
                    <a:lnTo>
                      <a:pt x="356" y="167"/>
                    </a:lnTo>
                    <a:lnTo>
                      <a:pt x="359" y="169"/>
                    </a:lnTo>
                    <a:lnTo>
                      <a:pt x="363" y="172"/>
                    </a:lnTo>
                    <a:lnTo>
                      <a:pt x="364" y="175"/>
                    </a:lnTo>
                    <a:lnTo>
                      <a:pt x="364" y="177"/>
                    </a:lnTo>
                    <a:lnTo>
                      <a:pt x="364" y="178"/>
                    </a:lnTo>
                    <a:lnTo>
                      <a:pt x="363" y="178"/>
                    </a:lnTo>
                    <a:lnTo>
                      <a:pt x="359" y="180"/>
                    </a:lnTo>
                    <a:lnTo>
                      <a:pt x="358" y="180"/>
                    </a:lnTo>
                    <a:lnTo>
                      <a:pt x="358" y="180"/>
                    </a:lnTo>
                    <a:lnTo>
                      <a:pt x="355" y="183"/>
                    </a:lnTo>
                    <a:lnTo>
                      <a:pt x="355" y="183"/>
                    </a:lnTo>
                    <a:lnTo>
                      <a:pt x="352" y="183"/>
                    </a:lnTo>
                    <a:lnTo>
                      <a:pt x="352" y="184"/>
                    </a:lnTo>
                    <a:lnTo>
                      <a:pt x="349" y="187"/>
                    </a:lnTo>
                    <a:lnTo>
                      <a:pt x="349" y="187"/>
                    </a:lnTo>
                    <a:lnTo>
                      <a:pt x="346" y="189"/>
                    </a:lnTo>
                    <a:lnTo>
                      <a:pt x="344" y="189"/>
                    </a:lnTo>
                    <a:lnTo>
                      <a:pt x="343" y="190"/>
                    </a:lnTo>
                    <a:lnTo>
                      <a:pt x="341" y="190"/>
                    </a:lnTo>
                    <a:lnTo>
                      <a:pt x="340" y="192"/>
                    </a:lnTo>
                    <a:lnTo>
                      <a:pt x="340" y="193"/>
                    </a:lnTo>
                    <a:lnTo>
                      <a:pt x="338" y="195"/>
                    </a:lnTo>
                    <a:lnTo>
                      <a:pt x="340" y="197"/>
                    </a:lnTo>
                    <a:lnTo>
                      <a:pt x="338" y="198"/>
                    </a:lnTo>
                    <a:lnTo>
                      <a:pt x="335" y="200"/>
                    </a:lnTo>
                    <a:lnTo>
                      <a:pt x="332" y="201"/>
                    </a:lnTo>
                    <a:lnTo>
                      <a:pt x="330" y="201"/>
                    </a:lnTo>
                    <a:lnTo>
                      <a:pt x="329" y="200"/>
                    </a:lnTo>
                    <a:lnTo>
                      <a:pt x="324" y="203"/>
                    </a:lnTo>
                    <a:lnTo>
                      <a:pt x="324" y="203"/>
                    </a:lnTo>
                    <a:lnTo>
                      <a:pt x="323" y="203"/>
                    </a:lnTo>
                    <a:lnTo>
                      <a:pt x="321" y="206"/>
                    </a:lnTo>
                    <a:lnTo>
                      <a:pt x="321" y="206"/>
                    </a:lnTo>
                    <a:lnTo>
                      <a:pt x="320" y="206"/>
                    </a:lnTo>
                    <a:lnTo>
                      <a:pt x="320" y="204"/>
                    </a:lnTo>
                    <a:lnTo>
                      <a:pt x="318" y="204"/>
                    </a:lnTo>
                    <a:lnTo>
                      <a:pt x="317" y="203"/>
                    </a:lnTo>
                    <a:lnTo>
                      <a:pt x="314" y="203"/>
                    </a:lnTo>
                    <a:lnTo>
                      <a:pt x="312" y="203"/>
                    </a:lnTo>
                    <a:lnTo>
                      <a:pt x="309" y="203"/>
                    </a:lnTo>
                    <a:lnTo>
                      <a:pt x="307" y="204"/>
                    </a:lnTo>
                    <a:lnTo>
                      <a:pt x="306" y="204"/>
                    </a:lnTo>
                    <a:lnTo>
                      <a:pt x="304" y="204"/>
                    </a:lnTo>
                    <a:lnTo>
                      <a:pt x="303" y="206"/>
                    </a:lnTo>
                    <a:lnTo>
                      <a:pt x="301" y="207"/>
                    </a:lnTo>
                    <a:lnTo>
                      <a:pt x="300" y="210"/>
                    </a:lnTo>
                    <a:lnTo>
                      <a:pt x="298" y="212"/>
                    </a:lnTo>
                    <a:lnTo>
                      <a:pt x="298" y="212"/>
                    </a:lnTo>
                    <a:lnTo>
                      <a:pt x="298" y="212"/>
                    </a:lnTo>
                    <a:lnTo>
                      <a:pt x="298" y="212"/>
                    </a:lnTo>
                    <a:lnTo>
                      <a:pt x="291" y="212"/>
                    </a:lnTo>
                    <a:lnTo>
                      <a:pt x="283" y="212"/>
                    </a:lnTo>
                    <a:lnTo>
                      <a:pt x="277" y="212"/>
                    </a:lnTo>
                    <a:lnTo>
                      <a:pt x="269" y="212"/>
                    </a:lnTo>
                    <a:lnTo>
                      <a:pt x="261" y="212"/>
                    </a:lnTo>
                    <a:lnTo>
                      <a:pt x="254" y="212"/>
                    </a:lnTo>
                    <a:lnTo>
                      <a:pt x="248" y="212"/>
                    </a:lnTo>
                    <a:lnTo>
                      <a:pt x="240" y="212"/>
                    </a:lnTo>
                    <a:lnTo>
                      <a:pt x="232" y="212"/>
                    </a:lnTo>
                    <a:lnTo>
                      <a:pt x="225" y="212"/>
                    </a:lnTo>
                    <a:lnTo>
                      <a:pt x="219" y="212"/>
                    </a:lnTo>
                    <a:lnTo>
                      <a:pt x="211" y="212"/>
                    </a:lnTo>
                    <a:lnTo>
                      <a:pt x="203" y="212"/>
                    </a:lnTo>
                    <a:lnTo>
                      <a:pt x="196" y="212"/>
                    </a:lnTo>
                    <a:lnTo>
                      <a:pt x="189" y="212"/>
                    </a:lnTo>
                    <a:lnTo>
                      <a:pt x="182" y="212"/>
                    </a:lnTo>
                    <a:lnTo>
                      <a:pt x="174" y="212"/>
                    </a:lnTo>
                    <a:lnTo>
                      <a:pt x="166" y="212"/>
                    </a:lnTo>
                    <a:lnTo>
                      <a:pt x="160" y="212"/>
                    </a:lnTo>
                    <a:lnTo>
                      <a:pt x="153" y="212"/>
                    </a:lnTo>
                    <a:lnTo>
                      <a:pt x="145" y="212"/>
                    </a:lnTo>
                    <a:lnTo>
                      <a:pt x="137" y="212"/>
                    </a:lnTo>
                    <a:lnTo>
                      <a:pt x="131" y="212"/>
                    </a:lnTo>
                    <a:lnTo>
                      <a:pt x="124" y="212"/>
                    </a:lnTo>
                    <a:lnTo>
                      <a:pt x="116" y="212"/>
                    </a:lnTo>
                    <a:lnTo>
                      <a:pt x="108" y="212"/>
                    </a:lnTo>
                    <a:lnTo>
                      <a:pt x="102" y="212"/>
                    </a:lnTo>
                    <a:lnTo>
                      <a:pt x="95" y="212"/>
                    </a:lnTo>
                    <a:lnTo>
                      <a:pt x="87" y="212"/>
                    </a:lnTo>
                    <a:lnTo>
                      <a:pt x="79" y="212"/>
                    </a:lnTo>
                    <a:lnTo>
                      <a:pt x="73" y="212"/>
                    </a:lnTo>
                    <a:lnTo>
                      <a:pt x="65" y="212"/>
                    </a:lnTo>
                    <a:lnTo>
                      <a:pt x="58" y="212"/>
                    </a:lnTo>
                    <a:lnTo>
                      <a:pt x="49" y="212"/>
                    </a:lnTo>
                    <a:lnTo>
                      <a:pt x="41" y="212"/>
                    </a:lnTo>
                    <a:lnTo>
                      <a:pt x="32" y="212"/>
                    </a:lnTo>
                    <a:lnTo>
                      <a:pt x="24" y="212"/>
                    </a:lnTo>
                    <a:lnTo>
                      <a:pt x="16" y="212"/>
                    </a:lnTo>
                    <a:lnTo>
                      <a:pt x="7" y="212"/>
                    </a:lnTo>
                    <a:lnTo>
                      <a:pt x="0" y="212"/>
                    </a:lnTo>
                    <a:lnTo>
                      <a:pt x="0" y="207"/>
                    </a:lnTo>
                    <a:lnTo>
                      <a:pt x="0" y="201"/>
                    </a:lnTo>
                    <a:lnTo>
                      <a:pt x="0" y="195"/>
                    </a:lnTo>
                    <a:lnTo>
                      <a:pt x="0" y="189"/>
                    </a:lnTo>
                    <a:lnTo>
                      <a:pt x="0" y="183"/>
                    </a:lnTo>
                    <a:lnTo>
                      <a:pt x="0" y="177"/>
                    </a:lnTo>
                    <a:lnTo>
                      <a:pt x="0" y="169"/>
                    </a:lnTo>
                    <a:lnTo>
                      <a:pt x="0" y="163"/>
                    </a:lnTo>
                    <a:lnTo>
                      <a:pt x="0" y="157"/>
                    </a:lnTo>
                    <a:lnTo>
                      <a:pt x="0" y="149"/>
                    </a:lnTo>
                    <a:lnTo>
                      <a:pt x="0" y="143"/>
                    </a:lnTo>
                    <a:lnTo>
                      <a:pt x="0" y="137"/>
                    </a:lnTo>
                    <a:lnTo>
                      <a:pt x="0" y="137"/>
                    </a:lnTo>
                    <a:lnTo>
                      <a:pt x="0" y="137"/>
                    </a:lnTo>
                    <a:lnTo>
                      <a:pt x="0" y="137"/>
                    </a:lnTo>
                    <a:lnTo>
                      <a:pt x="0" y="137"/>
                    </a:lnTo>
                    <a:lnTo>
                      <a:pt x="0" y="137"/>
                    </a:lnTo>
                    <a:lnTo>
                      <a:pt x="0" y="137"/>
                    </a:lnTo>
                    <a:lnTo>
                      <a:pt x="0" y="137"/>
                    </a:lnTo>
                    <a:lnTo>
                      <a:pt x="0" y="137"/>
                    </a:lnTo>
                    <a:lnTo>
                      <a:pt x="0" y="128"/>
                    </a:lnTo>
                    <a:lnTo>
                      <a:pt x="0" y="118"/>
                    </a:lnTo>
                    <a:lnTo>
                      <a:pt x="0" y="109"/>
                    </a:lnTo>
                    <a:lnTo>
                      <a:pt x="0" y="102"/>
                    </a:lnTo>
                    <a:lnTo>
                      <a:pt x="0" y="92"/>
                    </a:lnTo>
                    <a:lnTo>
                      <a:pt x="0" y="83"/>
                    </a:lnTo>
                    <a:lnTo>
                      <a:pt x="0" y="76"/>
                    </a:lnTo>
                    <a:lnTo>
                      <a:pt x="0" y="66"/>
                    </a:lnTo>
                    <a:lnTo>
                      <a:pt x="0" y="57"/>
                    </a:lnTo>
                    <a:lnTo>
                      <a:pt x="0" y="48"/>
                    </a:lnTo>
                    <a:lnTo>
                      <a:pt x="0" y="39"/>
                    </a:lnTo>
                    <a:lnTo>
                      <a:pt x="0" y="31"/>
                    </a:lnTo>
                    <a:lnTo>
                      <a:pt x="0" y="23"/>
                    </a:lnTo>
                    <a:lnTo>
                      <a:pt x="3" y="23"/>
                    </a:lnTo>
                    <a:lnTo>
                      <a:pt x="4" y="22"/>
                    </a:lnTo>
                    <a:lnTo>
                      <a:pt x="4" y="22"/>
                    </a:lnTo>
                    <a:lnTo>
                      <a:pt x="9" y="20"/>
                    </a:lnTo>
                    <a:lnTo>
                      <a:pt x="19" y="14"/>
                    </a:lnTo>
                    <a:lnTo>
                      <a:pt x="21" y="13"/>
                    </a:lnTo>
                    <a:lnTo>
                      <a:pt x="21" y="13"/>
                    </a:lnTo>
                    <a:lnTo>
                      <a:pt x="23" y="13"/>
                    </a:lnTo>
                    <a:lnTo>
                      <a:pt x="23" y="11"/>
                    </a:lnTo>
                    <a:lnTo>
                      <a:pt x="24" y="10"/>
                    </a:lnTo>
                    <a:lnTo>
                      <a:pt x="26" y="8"/>
                    </a:lnTo>
                    <a:lnTo>
                      <a:pt x="27" y="8"/>
                    </a:lnTo>
                    <a:lnTo>
                      <a:pt x="29" y="8"/>
                    </a:lnTo>
                    <a:lnTo>
                      <a:pt x="27" y="10"/>
                    </a:lnTo>
                    <a:lnTo>
                      <a:pt x="27" y="10"/>
                    </a:lnTo>
                    <a:lnTo>
                      <a:pt x="26" y="10"/>
                    </a:lnTo>
                    <a:lnTo>
                      <a:pt x="26" y="10"/>
                    </a:lnTo>
                    <a:lnTo>
                      <a:pt x="24" y="11"/>
                    </a:lnTo>
                    <a:lnTo>
                      <a:pt x="24" y="11"/>
                    </a:lnTo>
                    <a:lnTo>
                      <a:pt x="24" y="11"/>
                    </a:lnTo>
                    <a:lnTo>
                      <a:pt x="26" y="11"/>
                    </a:lnTo>
                    <a:lnTo>
                      <a:pt x="29" y="10"/>
                    </a:lnTo>
                    <a:lnTo>
                      <a:pt x="32" y="8"/>
                    </a:lnTo>
                    <a:lnTo>
                      <a:pt x="33" y="7"/>
                    </a:lnTo>
                    <a:lnTo>
                      <a:pt x="36" y="5"/>
                    </a:lnTo>
                    <a:lnTo>
                      <a:pt x="39" y="3"/>
                    </a:lnTo>
                    <a:lnTo>
                      <a:pt x="47" y="0"/>
                    </a:lnTo>
                    <a:lnTo>
                      <a:pt x="47" y="0"/>
                    </a:lnTo>
                    <a:lnTo>
                      <a:pt x="47" y="2"/>
                    </a:lnTo>
                    <a:lnTo>
                      <a:pt x="47" y="5"/>
                    </a:lnTo>
                    <a:lnTo>
                      <a:pt x="47" y="7"/>
                    </a:lnTo>
                    <a:lnTo>
                      <a:pt x="47" y="10"/>
                    </a:lnTo>
                    <a:lnTo>
                      <a:pt x="47" y="13"/>
                    </a:lnTo>
                    <a:lnTo>
                      <a:pt x="47" y="14"/>
                    </a:lnTo>
                    <a:lnTo>
                      <a:pt x="47" y="17"/>
                    </a:lnTo>
                    <a:lnTo>
                      <a:pt x="47" y="20"/>
                    </a:lnTo>
                    <a:lnTo>
                      <a:pt x="47" y="22"/>
                    </a:lnTo>
                    <a:lnTo>
                      <a:pt x="50" y="22"/>
                    </a:lnTo>
                    <a:lnTo>
                      <a:pt x="58" y="22"/>
                    </a:lnTo>
                    <a:lnTo>
                      <a:pt x="67" y="22"/>
                    </a:lnTo>
                    <a:lnTo>
                      <a:pt x="75" y="22"/>
                    </a:lnTo>
                    <a:lnTo>
                      <a:pt x="84" y="22"/>
                    </a:lnTo>
                    <a:lnTo>
                      <a:pt x="93" y="22"/>
                    </a:lnTo>
                    <a:lnTo>
                      <a:pt x="101" y="22"/>
                    </a:lnTo>
                    <a:lnTo>
                      <a:pt x="110" y="22"/>
                    </a:lnTo>
                    <a:lnTo>
                      <a:pt x="117" y="22"/>
                    </a:lnTo>
                    <a:lnTo>
                      <a:pt x="127" y="22"/>
                    </a:lnTo>
                    <a:lnTo>
                      <a:pt x="136" y="22"/>
                    </a:lnTo>
                    <a:lnTo>
                      <a:pt x="144" y="22"/>
                    </a:lnTo>
                    <a:lnTo>
                      <a:pt x="153" y="22"/>
                    </a:lnTo>
                    <a:lnTo>
                      <a:pt x="160" y="22"/>
                    </a:lnTo>
                    <a:lnTo>
                      <a:pt x="170" y="22"/>
                    </a:lnTo>
                    <a:lnTo>
                      <a:pt x="179" y="22"/>
                    </a:lnTo>
                    <a:lnTo>
                      <a:pt x="186" y="22"/>
                    </a:lnTo>
                    <a:lnTo>
                      <a:pt x="196" y="22"/>
                    </a:lnTo>
                    <a:lnTo>
                      <a:pt x="203" y="22"/>
                    </a:lnTo>
                    <a:lnTo>
                      <a:pt x="212" y="22"/>
                    </a:lnTo>
                    <a:lnTo>
                      <a:pt x="222" y="23"/>
                    </a:lnTo>
                    <a:lnTo>
                      <a:pt x="229" y="23"/>
                    </a:lnTo>
                    <a:lnTo>
                      <a:pt x="238" y="23"/>
                    </a:lnTo>
                    <a:lnTo>
                      <a:pt x="246" y="23"/>
                    </a:lnTo>
                    <a:lnTo>
                      <a:pt x="255" y="23"/>
                    </a:lnTo>
                    <a:lnTo>
                      <a:pt x="265" y="23"/>
                    </a:lnTo>
                    <a:lnTo>
                      <a:pt x="272" y="23"/>
                    </a:lnTo>
                    <a:lnTo>
                      <a:pt x="281" y="23"/>
                    </a:lnTo>
                    <a:lnTo>
                      <a:pt x="289" y="23"/>
                    </a:lnTo>
                    <a:lnTo>
                      <a:pt x="298" y="23"/>
                    </a:lnTo>
                    <a:lnTo>
                      <a:pt x="307" y="23"/>
                    </a:lnTo>
                    <a:lnTo>
                      <a:pt x="315" y="23"/>
                    </a:lnTo>
                    <a:lnTo>
                      <a:pt x="324" y="23"/>
                    </a:lnTo>
                    <a:lnTo>
                      <a:pt x="326" y="23"/>
                    </a:lnTo>
                    <a:lnTo>
                      <a:pt x="326" y="23"/>
                    </a:lnTo>
                    <a:lnTo>
                      <a:pt x="326" y="23"/>
                    </a:lnTo>
                    <a:lnTo>
                      <a:pt x="327" y="25"/>
                    </a:lnTo>
                    <a:lnTo>
                      <a:pt x="329" y="26"/>
                    </a:lnTo>
                    <a:lnTo>
                      <a:pt x="330" y="26"/>
                    </a:lnTo>
                    <a:lnTo>
                      <a:pt x="332" y="28"/>
                    </a:lnTo>
                    <a:lnTo>
                      <a:pt x="332" y="31"/>
                    </a:lnTo>
                    <a:lnTo>
                      <a:pt x="332" y="33"/>
                    </a:lnTo>
                    <a:lnTo>
                      <a:pt x="333" y="33"/>
                    </a:lnTo>
                    <a:lnTo>
                      <a:pt x="337" y="33"/>
                    </a:lnTo>
                    <a:lnTo>
                      <a:pt x="337" y="33"/>
                    </a:lnTo>
                    <a:lnTo>
                      <a:pt x="338" y="34"/>
                    </a:lnTo>
                    <a:lnTo>
                      <a:pt x="340" y="34"/>
                    </a:lnTo>
                    <a:lnTo>
                      <a:pt x="341" y="36"/>
                    </a:lnTo>
                    <a:lnTo>
                      <a:pt x="341" y="37"/>
                    </a:lnTo>
                    <a:lnTo>
                      <a:pt x="343" y="37"/>
                    </a:lnTo>
                    <a:lnTo>
                      <a:pt x="343" y="37"/>
                    </a:lnTo>
                    <a:lnTo>
                      <a:pt x="341" y="40"/>
                    </a:lnTo>
                    <a:lnTo>
                      <a:pt x="343" y="40"/>
                    </a:lnTo>
                    <a:lnTo>
                      <a:pt x="343" y="40"/>
                    </a:lnTo>
                    <a:lnTo>
                      <a:pt x="344" y="42"/>
                    </a:lnTo>
                    <a:lnTo>
                      <a:pt x="344" y="43"/>
                    </a:lnTo>
                    <a:lnTo>
                      <a:pt x="344" y="45"/>
                    </a:lnTo>
                    <a:lnTo>
                      <a:pt x="343" y="45"/>
                    </a:lnTo>
                    <a:lnTo>
                      <a:pt x="343" y="46"/>
                    </a:lnTo>
                    <a:lnTo>
                      <a:pt x="344" y="49"/>
                    </a:lnTo>
                    <a:lnTo>
                      <a:pt x="344" y="51"/>
                    </a:lnTo>
                    <a:lnTo>
                      <a:pt x="343" y="56"/>
                    </a:lnTo>
                    <a:lnTo>
                      <a:pt x="344" y="56"/>
                    </a:lnTo>
                    <a:lnTo>
                      <a:pt x="344" y="57"/>
                    </a:lnTo>
                    <a:lnTo>
                      <a:pt x="347" y="63"/>
                    </a:lnTo>
                    <a:lnTo>
                      <a:pt x="349" y="65"/>
                    </a:lnTo>
                    <a:lnTo>
                      <a:pt x="349" y="66"/>
                    </a:lnTo>
                    <a:lnTo>
                      <a:pt x="352" y="66"/>
                    </a:lnTo>
                    <a:lnTo>
                      <a:pt x="353" y="68"/>
                    </a:lnTo>
                    <a:lnTo>
                      <a:pt x="353" y="68"/>
                    </a:lnTo>
                    <a:lnTo>
                      <a:pt x="355" y="69"/>
                    </a:lnTo>
                    <a:lnTo>
                      <a:pt x="356" y="69"/>
                    </a:lnTo>
                    <a:lnTo>
                      <a:pt x="359" y="69"/>
                    </a:lnTo>
                    <a:lnTo>
                      <a:pt x="361" y="69"/>
                    </a:lnTo>
                    <a:lnTo>
                      <a:pt x="361" y="71"/>
                    </a:lnTo>
                    <a:lnTo>
                      <a:pt x="363" y="71"/>
                    </a:lnTo>
                    <a:lnTo>
                      <a:pt x="363" y="71"/>
                    </a:lnTo>
                    <a:lnTo>
                      <a:pt x="363" y="71"/>
                    </a:lnTo>
                    <a:lnTo>
                      <a:pt x="364" y="71"/>
                    </a:lnTo>
                    <a:lnTo>
                      <a:pt x="364" y="71"/>
                    </a:lnTo>
                    <a:lnTo>
                      <a:pt x="364" y="72"/>
                    </a:lnTo>
                    <a:lnTo>
                      <a:pt x="366" y="74"/>
                    </a:lnTo>
                    <a:lnTo>
                      <a:pt x="366" y="76"/>
                    </a:lnTo>
                    <a:lnTo>
                      <a:pt x="366" y="77"/>
                    </a:lnTo>
                    <a:close/>
                  </a:path>
                </a:pathLst>
              </a:custGeom>
              <a:solidFill>
                <a:srgbClr val="DDDCDB"/>
              </a:solidFill>
              <a:ln w="4763">
                <a:solidFill>
                  <a:srgbClr val="FFFFFF"/>
                </a:solidFill>
                <a:prstDash val="solid"/>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6" name="Freeform 421">
                <a:extLst>
                  <a:ext uri="{FF2B5EF4-FFF2-40B4-BE49-F238E27FC236}">
                    <a16:creationId xmlns:a16="http://schemas.microsoft.com/office/drawing/2014/main" id="{70E2B38C-D9F5-4138-959D-9D356B135A84}"/>
                  </a:ext>
                </a:extLst>
              </p:cNvPr>
              <p:cNvSpPr>
                <a:spLocks noEditPoints="1"/>
              </p:cNvSpPr>
              <p:nvPr/>
            </p:nvSpPr>
            <p:spPr bwMode="auto">
              <a:xfrm>
                <a:off x="2338625" y="5652055"/>
                <a:ext cx="158713" cy="240164"/>
              </a:xfrm>
              <a:custGeom>
                <a:avLst/>
                <a:gdLst>
                  <a:gd name="T0" fmla="*/ 139 w 265"/>
                  <a:gd name="T1" fmla="*/ 325 h 401"/>
                  <a:gd name="T2" fmla="*/ 89 w 265"/>
                  <a:gd name="T3" fmla="*/ 315 h 401"/>
                  <a:gd name="T4" fmla="*/ 153 w 265"/>
                  <a:gd name="T5" fmla="*/ 306 h 401"/>
                  <a:gd name="T6" fmla="*/ 145 w 265"/>
                  <a:gd name="T7" fmla="*/ 305 h 401"/>
                  <a:gd name="T8" fmla="*/ 139 w 265"/>
                  <a:gd name="T9" fmla="*/ 300 h 401"/>
                  <a:gd name="T10" fmla="*/ 170 w 265"/>
                  <a:gd name="T11" fmla="*/ 300 h 401"/>
                  <a:gd name="T12" fmla="*/ 155 w 265"/>
                  <a:gd name="T13" fmla="*/ 294 h 401"/>
                  <a:gd name="T14" fmla="*/ 151 w 265"/>
                  <a:gd name="T15" fmla="*/ 288 h 401"/>
                  <a:gd name="T16" fmla="*/ 136 w 265"/>
                  <a:gd name="T17" fmla="*/ 288 h 401"/>
                  <a:gd name="T18" fmla="*/ 161 w 265"/>
                  <a:gd name="T19" fmla="*/ 283 h 401"/>
                  <a:gd name="T20" fmla="*/ 141 w 265"/>
                  <a:gd name="T21" fmla="*/ 280 h 401"/>
                  <a:gd name="T22" fmla="*/ 168 w 265"/>
                  <a:gd name="T23" fmla="*/ 289 h 401"/>
                  <a:gd name="T24" fmla="*/ 184 w 265"/>
                  <a:gd name="T25" fmla="*/ 283 h 401"/>
                  <a:gd name="T26" fmla="*/ 259 w 265"/>
                  <a:gd name="T27" fmla="*/ 231 h 401"/>
                  <a:gd name="T28" fmla="*/ 262 w 265"/>
                  <a:gd name="T29" fmla="*/ 230 h 401"/>
                  <a:gd name="T30" fmla="*/ 262 w 265"/>
                  <a:gd name="T31" fmla="*/ 222 h 401"/>
                  <a:gd name="T32" fmla="*/ 164 w 265"/>
                  <a:gd name="T33" fmla="*/ 13 h 401"/>
                  <a:gd name="T34" fmla="*/ 197 w 265"/>
                  <a:gd name="T35" fmla="*/ 26 h 401"/>
                  <a:gd name="T36" fmla="*/ 210 w 265"/>
                  <a:gd name="T37" fmla="*/ 141 h 401"/>
                  <a:gd name="T38" fmla="*/ 213 w 265"/>
                  <a:gd name="T39" fmla="*/ 165 h 401"/>
                  <a:gd name="T40" fmla="*/ 230 w 265"/>
                  <a:gd name="T41" fmla="*/ 193 h 401"/>
                  <a:gd name="T42" fmla="*/ 245 w 265"/>
                  <a:gd name="T43" fmla="*/ 210 h 401"/>
                  <a:gd name="T44" fmla="*/ 251 w 265"/>
                  <a:gd name="T45" fmla="*/ 230 h 401"/>
                  <a:gd name="T46" fmla="*/ 248 w 265"/>
                  <a:gd name="T47" fmla="*/ 237 h 401"/>
                  <a:gd name="T48" fmla="*/ 259 w 265"/>
                  <a:gd name="T49" fmla="*/ 237 h 401"/>
                  <a:gd name="T50" fmla="*/ 240 w 265"/>
                  <a:gd name="T51" fmla="*/ 256 h 401"/>
                  <a:gd name="T52" fmla="*/ 233 w 265"/>
                  <a:gd name="T53" fmla="*/ 259 h 401"/>
                  <a:gd name="T54" fmla="*/ 222 w 265"/>
                  <a:gd name="T55" fmla="*/ 256 h 401"/>
                  <a:gd name="T56" fmla="*/ 211 w 265"/>
                  <a:gd name="T57" fmla="*/ 268 h 401"/>
                  <a:gd name="T58" fmla="*/ 205 w 265"/>
                  <a:gd name="T59" fmla="*/ 262 h 401"/>
                  <a:gd name="T60" fmla="*/ 199 w 265"/>
                  <a:gd name="T61" fmla="*/ 276 h 401"/>
                  <a:gd name="T62" fmla="*/ 194 w 265"/>
                  <a:gd name="T63" fmla="*/ 279 h 401"/>
                  <a:gd name="T64" fmla="*/ 184 w 265"/>
                  <a:gd name="T65" fmla="*/ 269 h 401"/>
                  <a:gd name="T66" fmla="*/ 178 w 265"/>
                  <a:gd name="T67" fmla="*/ 269 h 401"/>
                  <a:gd name="T68" fmla="*/ 165 w 265"/>
                  <a:gd name="T69" fmla="*/ 276 h 401"/>
                  <a:gd name="T70" fmla="*/ 161 w 265"/>
                  <a:gd name="T71" fmla="*/ 289 h 401"/>
                  <a:gd name="T72" fmla="*/ 145 w 265"/>
                  <a:gd name="T73" fmla="*/ 280 h 401"/>
                  <a:gd name="T74" fmla="*/ 145 w 265"/>
                  <a:gd name="T75" fmla="*/ 271 h 401"/>
                  <a:gd name="T76" fmla="*/ 133 w 265"/>
                  <a:gd name="T77" fmla="*/ 277 h 401"/>
                  <a:gd name="T78" fmla="*/ 128 w 265"/>
                  <a:gd name="T79" fmla="*/ 305 h 401"/>
                  <a:gd name="T80" fmla="*/ 118 w 265"/>
                  <a:gd name="T81" fmla="*/ 312 h 401"/>
                  <a:gd name="T82" fmla="*/ 107 w 265"/>
                  <a:gd name="T83" fmla="*/ 309 h 401"/>
                  <a:gd name="T84" fmla="*/ 96 w 265"/>
                  <a:gd name="T85" fmla="*/ 325 h 401"/>
                  <a:gd name="T86" fmla="*/ 95 w 265"/>
                  <a:gd name="T87" fmla="*/ 325 h 401"/>
                  <a:gd name="T88" fmla="*/ 90 w 265"/>
                  <a:gd name="T89" fmla="*/ 315 h 401"/>
                  <a:gd name="T90" fmla="*/ 87 w 265"/>
                  <a:gd name="T91" fmla="*/ 328 h 401"/>
                  <a:gd name="T92" fmla="*/ 81 w 265"/>
                  <a:gd name="T93" fmla="*/ 309 h 401"/>
                  <a:gd name="T94" fmla="*/ 81 w 265"/>
                  <a:gd name="T95" fmla="*/ 331 h 401"/>
                  <a:gd name="T96" fmla="*/ 75 w 265"/>
                  <a:gd name="T97" fmla="*/ 323 h 401"/>
                  <a:gd name="T98" fmla="*/ 70 w 265"/>
                  <a:gd name="T99" fmla="*/ 331 h 401"/>
                  <a:gd name="T100" fmla="*/ 63 w 265"/>
                  <a:gd name="T101" fmla="*/ 329 h 401"/>
                  <a:gd name="T102" fmla="*/ 53 w 265"/>
                  <a:gd name="T103" fmla="*/ 352 h 401"/>
                  <a:gd name="T104" fmla="*/ 44 w 265"/>
                  <a:gd name="T105" fmla="*/ 364 h 401"/>
                  <a:gd name="T106" fmla="*/ 30 w 265"/>
                  <a:gd name="T107" fmla="*/ 383 h 401"/>
                  <a:gd name="T108" fmla="*/ 14 w 265"/>
                  <a:gd name="T109" fmla="*/ 375 h 401"/>
                  <a:gd name="T110" fmla="*/ 7 w 265"/>
                  <a:gd name="T111" fmla="*/ 334 h 401"/>
                  <a:gd name="T112" fmla="*/ 3 w 265"/>
                  <a:gd name="T113" fmla="*/ 254 h 401"/>
                  <a:gd name="T114" fmla="*/ 6 w 265"/>
                  <a:gd name="T115" fmla="*/ 193 h 401"/>
                  <a:gd name="T116" fmla="*/ 20 w 265"/>
                  <a:gd name="T117" fmla="*/ 185 h 401"/>
                  <a:gd name="T118" fmla="*/ 40 w 265"/>
                  <a:gd name="T119" fmla="*/ 161 h 401"/>
                  <a:gd name="T120" fmla="*/ 49 w 265"/>
                  <a:gd name="T121" fmla="*/ 130 h 401"/>
                  <a:gd name="T122" fmla="*/ 57 w 265"/>
                  <a:gd name="T123" fmla="*/ 102 h 401"/>
                  <a:gd name="T124" fmla="*/ 109 w 265"/>
                  <a:gd name="T125" fmla="*/ 1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5" h="401">
                    <a:moveTo>
                      <a:pt x="30" y="401"/>
                    </a:moveTo>
                    <a:lnTo>
                      <a:pt x="29" y="401"/>
                    </a:lnTo>
                    <a:lnTo>
                      <a:pt x="29" y="400"/>
                    </a:lnTo>
                    <a:lnTo>
                      <a:pt x="30" y="400"/>
                    </a:lnTo>
                    <a:lnTo>
                      <a:pt x="30" y="401"/>
                    </a:lnTo>
                    <a:close/>
                    <a:moveTo>
                      <a:pt x="112" y="334"/>
                    </a:moveTo>
                    <a:lnTo>
                      <a:pt x="112" y="332"/>
                    </a:lnTo>
                    <a:lnTo>
                      <a:pt x="113" y="332"/>
                    </a:lnTo>
                    <a:lnTo>
                      <a:pt x="112" y="334"/>
                    </a:lnTo>
                    <a:close/>
                    <a:moveTo>
                      <a:pt x="90" y="331"/>
                    </a:moveTo>
                    <a:lnTo>
                      <a:pt x="89" y="329"/>
                    </a:lnTo>
                    <a:lnTo>
                      <a:pt x="89" y="328"/>
                    </a:lnTo>
                    <a:lnTo>
                      <a:pt x="89" y="325"/>
                    </a:lnTo>
                    <a:lnTo>
                      <a:pt x="90" y="326"/>
                    </a:lnTo>
                    <a:lnTo>
                      <a:pt x="90" y="328"/>
                    </a:lnTo>
                    <a:lnTo>
                      <a:pt x="90" y="331"/>
                    </a:lnTo>
                    <a:close/>
                    <a:moveTo>
                      <a:pt x="139" y="325"/>
                    </a:moveTo>
                    <a:lnTo>
                      <a:pt x="138" y="326"/>
                    </a:lnTo>
                    <a:lnTo>
                      <a:pt x="138" y="325"/>
                    </a:lnTo>
                    <a:lnTo>
                      <a:pt x="138" y="323"/>
                    </a:lnTo>
                    <a:lnTo>
                      <a:pt x="139" y="323"/>
                    </a:lnTo>
                    <a:lnTo>
                      <a:pt x="139" y="325"/>
                    </a:lnTo>
                    <a:close/>
                    <a:moveTo>
                      <a:pt x="104" y="320"/>
                    </a:moveTo>
                    <a:lnTo>
                      <a:pt x="104" y="318"/>
                    </a:lnTo>
                    <a:lnTo>
                      <a:pt x="104" y="317"/>
                    </a:lnTo>
                    <a:lnTo>
                      <a:pt x="106" y="317"/>
                    </a:lnTo>
                    <a:lnTo>
                      <a:pt x="104" y="320"/>
                    </a:lnTo>
                    <a:close/>
                    <a:moveTo>
                      <a:pt x="87" y="325"/>
                    </a:moveTo>
                    <a:lnTo>
                      <a:pt x="86" y="323"/>
                    </a:lnTo>
                    <a:lnTo>
                      <a:pt x="86" y="321"/>
                    </a:lnTo>
                    <a:lnTo>
                      <a:pt x="86" y="320"/>
                    </a:lnTo>
                    <a:lnTo>
                      <a:pt x="87" y="318"/>
                    </a:lnTo>
                    <a:lnTo>
                      <a:pt x="87" y="317"/>
                    </a:lnTo>
                    <a:lnTo>
                      <a:pt x="89" y="315"/>
                    </a:lnTo>
                    <a:lnTo>
                      <a:pt x="89" y="317"/>
                    </a:lnTo>
                    <a:lnTo>
                      <a:pt x="89" y="318"/>
                    </a:lnTo>
                    <a:lnTo>
                      <a:pt x="89" y="320"/>
                    </a:lnTo>
                    <a:lnTo>
                      <a:pt x="89" y="321"/>
                    </a:lnTo>
                    <a:lnTo>
                      <a:pt x="87" y="321"/>
                    </a:lnTo>
                    <a:lnTo>
                      <a:pt x="87" y="323"/>
                    </a:lnTo>
                    <a:lnTo>
                      <a:pt x="87" y="325"/>
                    </a:lnTo>
                    <a:close/>
                    <a:moveTo>
                      <a:pt x="107" y="314"/>
                    </a:moveTo>
                    <a:lnTo>
                      <a:pt x="107" y="315"/>
                    </a:lnTo>
                    <a:lnTo>
                      <a:pt x="107" y="314"/>
                    </a:lnTo>
                    <a:lnTo>
                      <a:pt x="107" y="312"/>
                    </a:lnTo>
                    <a:lnTo>
                      <a:pt x="107" y="314"/>
                    </a:lnTo>
                    <a:close/>
                    <a:moveTo>
                      <a:pt x="155" y="311"/>
                    </a:moveTo>
                    <a:lnTo>
                      <a:pt x="153" y="311"/>
                    </a:lnTo>
                    <a:lnTo>
                      <a:pt x="153" y="309"/>
                    </a:lnTo>
                    <a:lnTo>
                      <a:pt x="153" y="308"/>
                    </a:lnTo>
                    <a:lnTo>
                      <a:pt x="153" y="306"/>
                    </a:lnTo>
                    <a:lnTo>
                      <a:pt x="155" y="305"/>
                    </a:lnTo>
                    <a:lnTo>
                      <a:pt x="156" y="305"/>
                    </a:lnTo>
                    <a:lnTo>
                      <a:pt x="156" y="306"/>
                    </a:lnTo>
                    <a:lnTo>
                      <a:pt x="156" y="308"/>
                    </a:lnTo>
                    <a:lnTo>
                      <a:pt x="156" y="311"/>
                    </a:lnTo>
                    <a:lnTo>
                      <a:pt x="155" y="311"/>
                    </a:lnTo>
                    <a:close/>
                    <a:moveTo>
                      <a:pt x="144" y="309"/>
                    </a:moveTo>
                    <a:lnTo>
                      <a:pt x="142" y="309"/>
                    </a:lnTo>
                    <a:lnTo>
                      <a:pt x="139" y="308"/>
                    </a:lnTo>
                    <a:lnTo>
                      <a:pt x="141" y="306"/>
                    </a:lnTo>
                    <a:lnTo>
                      <a:pt x="139" y="305"/>
                    </a:lnTo>
                    <a:lnTo>
                      <a:pt x="138" y="303"/>
                    </a:lnTo>
                    <a:lnTo>
                      <a:pt x="138" y="302"/>
                    </a:lnTo>
                    <a:lnTo>
                      <a:pt x="139" y="302"/>
                    </a:lnTo>
                    <a:lnTo>
                      <a:pt x="141" y="303"/>
                    </a:lnTo>
                    <a:lnTo>
                      <a:pt x="142" y="305"/>
                    </a:lnTo>
                    <a:lnTo>
                      <a:pt x="145" y="305"/>
                    </a:lnTo>
                    <a:lnTo>
                      <a:pt x="145" y="306"/>
                    </a:lnTo>
                    <a:lnTo>
                      <a:pt x="145" y="308"/>
                    </a:lnTo>
                    <a:lnTo>
                      <a:pt x="144" y="308"/>
                    </a:lnTo>
                    <a:lnTo>
                      <a:pt x="144" y="309"/>
                    </a:lnTo>
                    <a:close/>
                    <a:moveTo>
                      <a:pt x="164" y="302"/>
                    </a:moveTo>
                    <a:lnTo>
                      <a:pt x="162" y="303"/>
                    </a:lnTo>
                    <a:lnTo>
                      <a:pt x="162" y="302"/>
                    </a:lnTo>
                    <a:lnTo>
                      <a:pt x="164" y="302"/>
                    </a:lnTo>
                    <a:close/>
                    <a:moveTo>
                      <a:pt x="171" y="303"/>
                    </a:moveTo>
                    <a:lnTo>
                      <a:pt x="171" y="302"/>
                    </a:lnTo>
                    <a:lnTo>
                      <a:pt x="173" y="302"/>
                    </a:lnTo>
                    <a:lnTo>
                      <a:pt x="174" y="303"/>
                    </a:lnTo>
                    <a:lnTo>
                      <a:pt x="173" y="303"/>
                    </a:lnTo>
                    <a:lnTo>
                      <a:pt x="171" y="303"/>
                    </a:lnTo>
                    <a:close/>
                    <a:moveTo>
                      <a:pt x="142" y="300"/>
                    </a:moveTo>
                    <a:lnTo>
                      <a:pt x="141" y="302"/>
                    </a:lnTo>
                    <a:lnTo>
                      <a:pt x="139" y="300"/>
                    </a:lnTo>
                    <a:lnTo>
                      <a:pt x="138" y="300"/>
                    </a:lnTo>
                    <a:lnTo>
                      <a:pt x="136" y="302"/>
                    </a:lnTo>
                    <a:lnTo>
                      <a:pt x="136" y="303"/>
                    </a:lnTo>
                    <a:lnTo>
                      <a:pt x="135" y="302"/>
                    </a:lnTo>
                    <a:lnTo>
                      <a:pt x="136" y="300"/>
                    </a:lnTo>
                    <a:lnTo>
                      <a:pt x="139" y="297"/>
                    </a:lnTo>
                    <a:lnTo>
                      <a:pt x="141" y="297"/>
                    </a:lnTo>
                    <a:lnTo>
                      <a:pt x="142" y="297"/>
                    </a:lnTo>
                    <a:lnTo>
                      <a:pt x="144" y="297"/>
                    </a:lnTo>
                    <a:lnTo>
                      <a:pt x="144" y="298"/>
                    </a:lnTo>
                    <a:lnTo>
                      <a:pt x="142" y="300"/>
                    </a:lnTo>
                    <a:close/>
                    <a:moveTo>
                      <a:pt x="167" y="297"/>
                    </a:moveTo>
                    <a:lnTo>
                      <a:pt x="168" y="297"/>
                    </a:lnTo>
                    <a:lnTo>
                      <a:pt x="168" y="295"/>
                    </a:lnTo>
                    <a:lnTo>
                      <a:pt x="170" y="297"/>
                    </a:lnTo>
                    <a:lnTo>
                      <a:pt x="170" y="298"/>
                    </a:lnTo>
                    <a:lnTo>
                      <a:pt x="170" y="300"/>
                    </a:lnTo>
                    <a:lnTo>
                      <a:pt x="167" y="300"/>
                    </a:lnTo>
                    <a:lnTo>
                      <a:pt x="165" y="298"/>
                    </a:lnTo>
                    <a:lnTo>
                      <a:pt x="164" y="300"/>
                    </a:lnTo>
                    <a:lnTo>
                      <a:pt x="162" y="298"/>
                    </a:lnTo>
                    <a:lnTo>
                      <a:pt x="164" y="297"/>
                    </a:lnTo>
                    <a:lnTo>
                      <a:pt x="165" y="297"/>
                    </a:lnTo>
                    <a:lnTo>
                      <a:pt x="165" y="295"/>
                    </a:lnTo>
                    <a:lnTo>
                      <a:pt x="167" y="297"/>
                    </a:lnTo>
                    <a:close/>
                    <a:moveTo>
                      <a:pt x="179" y="291"/>
                    </a:moveTo>
                    <a:lnTo>
                      <a:pt x="179" y="292"/>
                    </a:lnTo>
                    <a:lnTo>
                      <a:pt x="178" y="291"/>
                    </a:lnTo>
                    <a:lnTo>
                      <a:pt x="178" y="289"/>
                    </a:lnTo>
                    <a:lnTo>
                      <a:pt x="179" y="289"/>
                    </a:lnTo>
                    <a:lnTo>
                      <a:pt x="179" y="291"/>
                    </a:lnTo>
                    <a:close/>
                    <a:moveTo>
                      <a:pt x="156" y="292"/>
                    </a:moveTo>
                    <a:lnTo>
                      <a:pt x="156" y="294"/>
                    </a:lnTo>
                    <a:lnTo>
                      <a:pt x="155" y="294"/>
                    </a:lnTo>
                    <a:lnTo>
                      <a:pt x="153" y="294"/>
                    </a:lnTo>
                    <a:lnTo>
                      <a:pt x="153" y="295"/>
                    </a:lnTo>
                    <a:lnTo>
                      <a:pt x="155" y="295"/>
                    </a:lnTo>
                    <a:lnTo>
                      <a:pt x="155" y="297"/>
                    </a:lnTo>
                    <a:lnTo>
                      <a:pt x="153" y="298"/>
                    </a:lnTo>
                    <a:lnTo>
                      <a:pt x="151" y="298"/>
                    </a:lnTo>
                    <a:lnTo>
                      <a:pt x="150" y="297"/>
                    </a:lnTo>
                    <a:lnTo>
                      <a:pt x="148" y="297"/>
                    </a:lnTo>
                    <a:lnTo>
                      <a:pt x="150" y="295"/>
                    </a:lnTo>
                    <a:lnTo>
                      <a:pt x="150" y="294"/>
                    </a:lnTo>
                    <a:lnTo>
                      <a:pt x="148" y="292"/>
                    </a:lnTo>
                    <a:lnTo>
                      <a:pt x="150" y="292"/>
                    </a:lnTo>
                    <a:lnTo>
                      <a:pt x="151" y="292"/>
                    </a:lnTo>
                    <a:lnTo>
                      <a:pt x="150" y="291"/>
                    </a:lnTo>
                    <a:lnTo>
                      <a:pt x="151" y="291"/>
                    </a:lnTo>
                    <a:lnTo>
                      <a:pt x="151" y="289"/>
                    </a:lnTo>
                    <a:lnTo>
                      <a:pt x="151" y="288"/>
                    </a:lnTo>
                    <a:lnTo>
                      <a:pt x="153" y="288"/>
                    </a:lnTo>
                    <a:lnTo>
                      <a:pt x="155" y="289"/>
                    </a:lnTo>
                    <a:lnTo>
                      <a:pt x="155" y="291"/>
                    </a:lnTo>
                    <a:lnTo>
                      <a:pt x="156" y="291"/>
                    </a:lnTo>
                    <a:lnTo>
                      <a:pt x="156" y="292"/>
                    </a:lnTo>
                    <a:close/>
                    <a:moveTo>
                      <a:pt x="151" y="288"/>
                    </a:moveTo>
                    <a:lnTo>
                      <a:pt x="150" y="288"/>
                    </a:lnTo>
                    <a:lnTo>
                      <a:pt x="148" y="288"/>
                    </a:lnTo>
                    <a:lnTo>
                      <a:pt x="148" y="286"/>
                    </a:lnTo>
                    <a:lnTo>
                      <a:pt x="148" y="285"/>
                    </a:lnTo>
                    <a:lnTo>
                      <a:pt x="150" y="286"/>
                    </a:lnTo>
                    <a:lnTo>
                      <a:pt x="151" y="288"/>
                    </a:lnTo>
                    <a:close/>
                    <a:moveTo>
                      <a:pt x="139" y="286"/>
                    </a:moveTo>
                    <a:lnTo>
                      <a:pt x="138" y="288"/>
                    </a:lnTo>
                    <a:lnTo>
                      <a:pt x="136" y="291"/>
                    </a:lnTo>
                    <a:lnTo>
                      <a:pt x="136" y="289"/>
                    </a:lnTo>
                    <a:lnTo>
                      <a:pt x="136" y="288"/>
                    </a:lnTo>
                    <a:lnTo>
                      <a:pt x="135" y="288"/>
                    </a:lnTo>
                    <a:lnTo>
                      <a:pt x="135" y="286"/>
                    </a:lnTo>
                    <a:lnTo>
                      <a:pt x="136" y="285"/>
                    </a:lnTo>
                    <a:lnTo>
                      <a:pt x="138" y="285"/>
                    </a:lnTo>
                    <a:lnTo>
                      <a:pt x="139" y="286"/>
                    </a:lnTo>
                    <a:close/>
                    <a:moveTo>
                      <a:pt x="167" y="283"/>
                    </a:moveTo>
                    <a:lnTo>
                      <a:pt x="167" y="282"/>
                    </a:lnTo>
                    <a:lnTo>
                      <a:pt x="167" y="280"/>
                    </a:lnTo>
                    <a:lnTo>
                      <a:pt x="168" y="279"/>
                    </a:lnTo>
                    <a:lnTo>
                      <a:pt x="168" y="280"/>
                    </a:lnTo>
                    <a:lnTo>
                      <a:pt x="168" y="282"/>
                    </a:lnTo>
                    <a:lnTo>
                      <a:pt x="167" y="282"/>
                    </a:lnTo>
                    <a:lnTo>
                      <a:pt x="167" y="283"/>
                    </a:lnTo>
                    <a:close/>
                    <a:moveTo>
                      <a:pt x="165" y="283"/>
                    </a:moveTo>
                    <a:lnTo>
                      <a:pt x="164" y="285"/>
                    </a:lnTo>
                    <a:lnTo>
                      <a:pt x="162" y="283"/>
                    </a:lnTo>
                    <a:lnTo>
                      <a:pt x="161" y="283"/>
                    </a:lnTo>
                    <a:lnTo>
                      <a:pt x="161" y="282"/>
                    </a:lnTo>
                    <a:lnTo>
                      <a:pt x="162" y="280"/>
                    </a:lnTo>
                    <a:lnTo>
                      <a:pt x="162" y="279"/>
                    </a:lnTo>
                    <a:lnTo>
                      <a:pt x="164" y="279"/>
                    </a:lnTo>
                    <a:lnTo>
                      <a:pt x="164" y="280"/>
                    </a:lnTo>
                    <a:lnTo>
                      <a:pt x="164" y="282"/>
                    </a:lnTo>
                    <a:lnTo>
                      <a:pt x="164" y="283"/>
                    </a:lnTo>
                    <a:lnTo>
                      <a:pt x="165" y="283"/>
                    </a:lnTo>
                    <a:close/>
                    <a:moveTo>
                      <a:pt x="139" y="283"/>
                    </a:moveTo>
                    <a:lnTo>
                      <a:pt x="138" y="285"/>
                    </a:lnTo>
                    <a:lnTo>
                      <a:pt x="136" y="283"/>
                    </a:lnTo>
                    <a:lnTo>
                      <a:pt x="136" y="282"/>
                    </a:lnTo>
                    <a:lnTo>
                      <a:pt x="138" y="280"/>
                    </a:lnTo>
                    <a:lnTo>
                      <a:pt x="138" y="279"/>
                    </a:lnTo>
                    <a:lnTo>
                      <a:pt x="139" y="277"/>
                    </a:lnTo>
                    <a:lnTo>
                      <a:pt x="139" y="279"/>
                    </a:lnTo>
                    <a:lnTo>
                      <a:pt x="141" y="280"/>
                    </a:lnTo>
                    <a:lnTo>
                      <a:pt x="139" y="282"/>
                    </a:lnTo>
                    <a:lnTo>
                      <a:pt x="139" y="283"/>
                    </a:lnTo>
                    <a:close/>
                    <a:moveTo>
                      <a:pt x="182" y="285"/>
                    </a:moveTo>
                    <a:lnTo>
                      <a:pt x="179" y="286"/>
                    </a:lnTo>
                    <a:lnTo>
                      <a:pt x="176" y="286"/>
                    </a:lnTo>
                    <a:lnTo>
                      <a:pt x="174" y="285"/>
                    </a:lnTo>
                    <a:lnTo>
                      <a:pt x="174" y="288"/>
                    </a:lnTo>
                    <a:lnTo>
                      <a:pt x="176" y="289"/>
                    </a:lnTo>
                    <a:lnTo>
                      <a:pt x="176" y="291"/>
                    </a:lnTo>
                    <a:lnTo>
                      <a:pt x="174" y="291"/>
                    </a:lnTo>
                    <a:lnTo>
                      <a:pt x="174" y="292"/>
                    </a:lnTo>
                    <a:lnTo>
                      <a:pt x="173" y="292"/>
                    </a:lnTo>
                    <a:lnTo>
                      <a:pt x="173" y="291"/>
                    </a:lnTo>
                    <a:lnTo>
                      <a:pt x="171" y="291"/>
                    </a:lnTo>
                    <a:lnTo>
                      <a:pt x="171" y="292"/>
                    </a:lnTo>
                    <a:lnTo>
                      <a:pt x="170" y="291"/>
                    </a:lnTo>
                    <a:lnTo>
                      <a:pt x="168" y="289"/>
                    </a:lnTo>
                    <a:lnTo>
                      <a:pt x="168" y="288"/>
                    </a:lnTo>
                    <a:lnTo>
                      <a:pt x="168" y="286"/>
                    </a:lnTo>
                    <a:lnTo>
                      <a:pt x="167" y="286"/>
                    </a:lnTo>
                    <a:lnTo>
                      <a:pt x="167" y="285"/>
                    </a:lnTo>
                    <a:lnTo>
                      <a:pt x="167" y="283"/>
                    </a:lnTo>
                    <a:lnTo>
                      <a:pt x="168" y="280"/>
                    </a:lnTo>
                    <a:lnTo>
                      <a:pt x="170" y="280"/>
                    </a:lnTo>
                    <a:lnTo>
                      <a:pt x="170" y="279"/>
                    </a:lnTo>
                    <a:lnTo>
                      <a:pt x="171" y="279"/>
                    </a:lnTo>
                    <a:lnTo>
                      <a:pt x="171" y="277"/>
                    </a:lnTo>
                    <a:lnTo>
                      <a:pt x="173" y="276"/>
                    </a:lnTo>
                    <a:lnTo>
                      <a:pt x="174" y="274"/>
                    </a:lnTo>
                    <a:lnTo>
                      <a:pt x="178" y="274"/>
                    </a:lnTo>
                    <a:lnTo>
                      <a:pt x="179" y="276"/>
                    </a:lnTo>
                    <a:lnTo>
                      <a:pt x="179" y="277"/>
                    </a:lnTo>
                    <a:lnTo>
                      <a:pt x="182" y="280"/>
                    </a:lnTo>
                    <a:lnTo>
                      <a:pt x="184" y="283"/>
                    </a:lnTo>
                    <a:lnTo>
                      <a:pt x="182" y="285"/>
                    </a:lnTo>
                    <a:close/>
                    <a:moveTo>
                      <a:pt x="222" y="271"/>
                    </a:moveTo>
                    <a:lnTo>
                      <a:pt x="220" y="272"/>
                    </a:lnTo>
                    <a:lnTo>
                      <a:pt x="219" y="269"/>
                    </a:lnTo>
                    <a:lnTo>
                      <a:pt x="219" y="268"/>
                    </a:lnTo>
                    <a:lnTo>
                      <a:pt x="219" y="266"/>
                    </a:lnTo>
                    <a:lnTo>
                      <a:pt x="220" y="266"/>
                    </a:lnTo>
                    <a:lnTo>
                      <a:pt x="220" y="269"/>
                    </a:lnTo>
                    <a:lnTo>
                      <a:pt x="222" y="269"/>
                    </a:lnTo>
                    <a:lnTo>
                      <a:pt x="222" y="271"/>
                    </a:lnTo>
                    <a:close/>
                    <a:moveTo>
                      <a:pt x="240" y="259"/>
                    </a:moveTo>
                    <a:lnTo>
                      <a:pt x="239" y="260"/>
                    </a:lnTo>
                    <a:lnTo>
                      <a:pt x="237" y="259"/>
                    </a:lnTo>
                    <a:lnTo>
                      <a:pt x="239" y="257"/>
                    </a:lnTo>
                    <a:lnTo>
                      <a:pt x="240" y="257"/>
                    </a:lnTo>
                    <a:lnTo>
                      <a:pt x="240" y="259"/>
                    </a:lnTo>
                    <a:close/>
                    <a:moveTo>
                      <a:pt x="259" y="231"/>
                    </a:moveTo>
                    <a:lnTo>
                      <a:pt x="259" y="233"/>
                    </a:lnTo>
                    <a:lnTo>
                      <a:pt x="257" y="233"/>
                    </a:lnTo>
                    <a:lnTo>
                      <a:pt x="254" y="230"/>
                    </a:lnTo>
                    <a:lnTo>
                      <a:pt x="254" y="228"/>
                    </a:lnTo>
                    <a:lnTo>
                      <a:pt x="256" y="228"/>
                    </a:lnTo>
                    <a:lnTo>
                      <a:pt x="257" y="231"/>
                    </a:lnTo>
                    <a:lnTo>
                      <a:pt x="259" y="231"/>
                    </a:lnTo>
                    <a:close/>
                    <a:moveTo>
                      <a:pt x="263" y="237"/>
                    </a:moveTo>
                    <a:lnTo>
                      <a:pt x="263" y="239"/>
                    </a:lnTo>
                    <a:lnTo>
                      <a:pt x="262" y="239"/>
                    </a:lnTo>
                    <a:lnTo>
                      <a:pt x="260" y="237"/>
                    </a:lnTo>
                    <a:lnTo>
                      <a:pt x="259" y="236"/>
                    </a:lnTo>
                    <a:lnTo>
                      <a:pt x="260" y="234"/>
                    </a:lnTo>
                    <a:lnTo>
                      <a:pt x="260" y="233"/>
                    </a:lnTo>
                    <a:lnTo>
                      <a:pt x="260" y="231"/>
                    </a:lnTo>
                    <a:lnTo>
                      <a:pt x="262" y="231"/>
                    </a:lnTo>
                    <a:lnTo>
                      <a:pt x="262" y="230"/>
                    </a:lnTo>
                    <a:lnTo>
                      <a:pt x="262" y="228"/>
                    </a:lnTo>
                    <a:lnTo>
                      <a:pt x="263" y="228"/>
                    </a:lnTo>
                    <a:lnTo>
                      <a:pt x="263" y="230"/>
                    </a:lnTo>
                    <a:lnTo>
                      <a:pt x="265" y="231"/>
                    </a:lnTo>
                    <a:lnTo>
                      <a:pt x="265" y="233"/>
                    </a:lnTo>
                    <a:lnTo>
                      <a:pt x="263" y="234"/>
                    </a:lnTo>
                    <a:lnTo>
                      <a:pt x="262" y="236"/>
                    </a:lnTo>
                    <a:lnTo>
                      <a:pt x="263" y="237"/>
                    </a:lnTo>
                    <a:close/>
                    <a:moveTo>
                      <a:pt x="259" y="230"/>
                    </a:moveTo>
                    <a:lnTo>
                      <a:pt x="259" y="231"/>
                    </a:lnTo>
                    <a:lnTo>
                      <a:pt x="257" y="228"/>
                    </a:lnTo>
                    <a:lnTo>
                      <a:pt x="257" y="226"/>
                    </a:lnTo>
                    <a:lnTo>
                      <a:pt x="257" y="225"/>
                    </a:lnTo>
                    <a:lnTo>
                      <a:pt x="259" y="223"/>
                    </a:lnTo>
                    <a:lnTo>
                      <a:pt x="259" y="222"/>
                    </a:lnTo>
                    <a:lnTo>
                      <a:pt x="260" y="222"/>
                    </a:lnTo>
                    <a:lnTo>
                      <a:pt x="262" y="222"/>
                    </a:lnTo>
                    <a:lnTo>
                      <a:pt x="262" y="223"/>
                    </a:lnTo>
                    <a:lnTo>
                      <a:pt x="260" y="225"/>
                    </a:lnTo>
                    <a:lnTo>
                      <a:pt x="260" y="226"/>
                    </a:lnTo>
                    <a:lnTo>
                      <a:pt x="259" y="230"/>
                    </a:lnTo>
                    <a:close/>
                    <a:moveTo>
                      <a:pt x="128" y="20"/>
                    </a:moveTo>
                    <a:lnTo>
                      <a:pt x="138" y="24"/>
                    </a:lnTo>
                    <a:lnTo>
                      <a:pt x="139" y="24"/>
                    </a:lnTo>
                    <a:lnTo>
                      <a:pt x="147" y="20"/>
                    </a:lnTo>
                    <a:lnTo>
                      <a:pt x="150" y="20"/>
                    </a:lnTo>
                    <a:lnTo>
                      <a:pt x="153" y="20"/>
                    </a:lnTo>
                    <a:lnTo>
                      <a:pt x="155" y="20"/>
                    </a:lnTo>
                    <a:lnTo>
                      <a:pt x="155" y="18"/>
                    </a:lnTo>
                    <a:lnTo>
                      <a:pt x="156" y="17"/>
                    </a:lnTo>
                    <a:lnTo>
                      <a:pt x="158" y="17"/>
                    </a:lnTo>
                    <a:lnTo>
                      <a:pt x="161" y="15"/>
                    </a:lnTo>
                    <a:lnTo>
                      <a:pt x="162" y="13"/>
                    </a:lnTo>
                    <a:lnTo>
                      <a:pt x="164" y="13"/>
                    </a:lnTo>
                    <a:lnTo>
                      <a:pt x="165" y="13"/>
                    </a:lnTo>
                    <a:lnTo>
                      <a:pt x="167" y="15"/>
                    </a:lnTo>
                    <a:lnTo>
                      <a:pt x="168" y="15"/>
                    </a:lnTo>
                    <a:lnTo>
                      <a:pt x="170" y="13"/>
                    </a:lnTo>
                    <a:lnTo>
                      <a:pt x="170" y="12"/>
                    </a:lnTo>
                    <a:lnTo>
                      <a:pt x="173" y="9"/>
                    </a:lnTo>
                    <a:lnTo>
                      <a:pt x="176" y="7"/>
                    </a:lnTo>
                    <a:lnTo>
                      <a:pt x="179" y="9"/>
                    </a:lnTo>
                    <a:lnTo>
                      <a:pt x="182" y="10"/>
                    </a:lnTo>
                    <a:lnTo>
                      <a:pt x="184" y="12"/>
                    </a:lnTo>
                    <a:lnTo>
                      <a:pt x="185" y="13"/>
                    </a:lnTo>
                    <a:lnTo>
                      <a:pt x="187" y="15"/>
                    </a:lnTo>
                    <a:lnTo>
                      <a:pt x="188" y="15"/>
                    </a:lnTo>
                    <a:lnTo>
                      <a:pt x="191" y="20"/>
                    </a:lnTo>
                    <a:lnTo>
                      <a:pt x="194" y="21"/>
                    </a:lnTo>
                    <a:lnTo>
                      <a:pt x="197" y="24"/>
                    </a:lnTo>
                    <a:lnTo>
                      <a:pt x="197" y="26"/>
                    </a:lnTo>
                    <a:lnTo>
                      <a:pt x="197" y="27"/>
                    </a:lnTo>
                    <a:lnTo>
                      <a:pt x="200" y="29"/>
                    </a:lnTo>
                    <a:lnTo>
                      <a:pt x="202" y="32"/>
                    </a:lnTo>
                    <a:lnTo>
                      <a:pt x="204" y="33"/>
                    </a:lnTo>
                    <a:lnTo>
                      <a:pt x="207" y="35"/>
                    </a:lnTo>
                    <a:lnTo>
                      <a:pt x="207" y="40"/>
                    </a:lnTo>
                    <a:lnTo>
                      <a:pt x="207" y="52"/>
                    </a:lnTo>
                    <a:lnTo>
                      <a:pt x="207" y="64"/>
                    </a:lnTo>
                    <a:lnTo>
                      <a:pt x="207" y="76"/>
                    </a:lnTo>
                    <a:lnTo>
                      <a:pt x="208" y="89"/>
                    </a:lnTo>
                    <a:lnTo>
                      <a:pt x="208" y="101"/>
                    </a:lnTo>
                    <a:lnTo>
                      <a:pt x="208" y="113"/>
                    </a:lnTo>
                    <a:lnTo>
                      <a:pt x="208" y="125"/>
                    </a:lnTo>
                    <a:lnTo>
                      <a:pt x="208" y="138"/>
                    </a:lnTo>
                    <a:lnTo>
                      <a:pt x="208" y="139"/>
                    </a:lnTo>
                    <a:lnTo>
                      <a:pt x="210" y="139"/>
                    </a:lnTo>
                    <a:lnTo>
                      <a:pt x="210" y="141"/>
                    </a:lnTo>
                    <a:lnTo>
                      <a:pt x="210" y="142"/>
                    </a:lnTo>
                    <a:lnTo>
                      <a:pt x="208" y="144"/>
                    </a:lnTo>
                    <a:lnTo>
                      <a:pt x="207" y="145"/>
                    </a:lnTo>
                    <a:lnTo>
                      <a:pt x="208" y="147"/>
                    </a:lnTo>
                    <a:lnTo>
                      <a:pt x="208" y="148"/>
                    </a:lnTo>
                    <a:lnTo>
                      <a:pt x="208" y="150"/>
                    </a:lnTo>
                    <a:lnTo>
                      <a:pt x="208" y="151"/>
                    </a:lnTo>
                    <a:lnTo>
                      <a:pt x="207" y="153"/>
                    </a:lnTo>
                    <a:lnTo>
                      <a:pt x="207" y="154"/>
                    </a:lnTo>
                    <a:lnTo>
                      <a:pt x="207" y="156"/>
                    </a:lnTo>
                    <a:lnTo>
                      <a:pt x="205" y="158"/>
                    </a:lnTo>
                    <a:lnTo>
                      <a:pt x="204" y="158"/>
                    </a:lnTo>
                    <a:lnTo>
                      <a:pt x="204" y="159"/>
                    </a:lnTo>
                    <a:lnTo>
                      <a:pt x="205" y="161"/>
                    </a:lnTo>
                    <a:lnTo>
                      <a:pt x="208" y="164"/>
                    </a:lnTo>
                    <a:lnTo>
                      <a:pt x="211" y="165"/>
                    </a:lnTo>
                    <a:lnTo>
                      <a:pt x="213" y="165"/>
                    </a:lnTo>
                    <a:lnTo>
                      <a:pt x="213" y="167"/>
                    </a:lnTo>
                    <a:lnTo>
                      <a:pt x="214" y="165"/>
                    </a:lnTo>
                    <a:lnTo>
                      <a:pt x="216" y="168"/>
                    </a:lnTo>
                    <a:lnTo>
                      <a:pt x="217" y="168"/>
                    </a:lnTo>
                    <a:lnTo>
                      <a:pt x="219" y="170"/>
                    </a:lnTo>
                    <a:lnTo>
                      <a:pt x="222" y="170"/>
                    </a:lnTo>
                    <a:lnTo>
                      <a:pt x="223" y="170"/>
                    </a:lnTo>
                    <a:lnTo>
                      <a:pt x="230" y="170"/>
                    </a:lnTo>
                    <a:lnTo>
                      <a:pt x="231" y="170"/>
                    </a:lnTo>
                    <a:lnTo>
                      <a:pt x="231" y="173"/>
                    </a:lnTo>
                    <a:lnTo>
                      <a:pt x="231" y="176"/>
                    </a:lnTo>
                    <a:lnTo>
                      <a:pt x="230" y="177"/>
                    </a:lnTo>
                    <a:lnTo>
                      <a:pt x="228" y="177"/>
                    </a:lnTo>
                    <a:lnTo>
                      <a:pt x="227" y="179"/>
                    </a:lnTo>
                    <a:lnTo>
                      <a:pt x="227" y="184"/>
                    </a:lnTo>
                    <a:lnTo>
                      <a:pt x="231" y="190"/>
                    </a:lnTo>
                    <a:lnTo>
                      <a:pt x="230" y="193"/>
                    </a:lnTo>
                    <a:lnTo>
                      <a:pt x="228" y="196"/>
                    </a:lnTo>
                    <a:lnTo>
                      <a:pt x="228" y="197"/>
                    </a:lnTo>
                    <a:lnTo>
                      <a:pt x="228" y="199"/>
                    </a:lnTo>
                    <a:lnTo>
                      <a:pt x="228" y="200"/>
                    </a:lnTo>
                    <a:lnTo>
                      <a:pt x="231" y="202"/>
                    </a:lnTo>
                    <a:lnTo>
                      <a:pt x="233" y="207"/>
                    </a:lnTo>
                    <a:lnTo>
                      <a:pt x="236" y="210"/>
                    </a:lnTo>
                    <a:lnTo>
                      <a:pt x="237" y="210"/>
                    </a:lnTo>
                    <a:lnTo>
                      <a:pt x="240" y="208"/>
                    </a:lnTo>
                    <a:lnTo>
                      <a:pt x="240" y="207"/>
                    </a:lnTo>
                    <a:lnTo>
                      <a:pt x="240" y="205"/>
                    </a:lnTo>
                    <a:lnTo>
                      <a:pt x="242" y="205"/>
                    </a:lnTo>
                    <a:lnTo>
                      <a:pt x="243" y="207"/>
                    </a:lnTo>
                    <a:lnTo>
                      <a:pt x="245" y="207"/>
                    </a:lnTo>
                    <a:lnTo>
                      <a:pt x="246" y="208"/>
                    </a:lnTo>
                    <a:lnTo>
                      <a:pt x="245" y="208"/>
                    </a:lnTo>
                    <a:lnTo>
                      <a:pt x="245" y="210"/>
                    </a:lnTo>
                    <a:lnTo>
                      <a:pt x="246" y="210"/>
                    </a:lnTo>
                    <a:lnTo>
                      <a:pt x="246" y="211"/>
                    </a:lnTo>
                    <a:lnTo>
                      <a:pt x="248" y="211"/>
                    </a:lnTo>
                    <a:lnTo>
                      <a:pt x="248" y="213"/>
                    </a:lnTo>
                    <a:lnTo>
                      <a:pt x="250" y="214"/>
                    </a:lnTo>
                    <a:lnTo>
                      <a:pt x="251" y="216"/>
                    </a:lnTo>
                    <a:lnTo>
                      <a:pt x="251" y="217"/>
                    </a:lnTo>
                    <a:lnTo>
                      <a:pt x="251" y="219"/>
                    </a:lnTo>
                    <a:lnTo>
                      <a:pt x="251" y="220"/>
                    </a:lnTo>
                    <a:lnTo>
                      <a:pt x="253" y="222"/>
                    </a:lnTo>
                    <a:lnTo>
                      <a:pt x="254" y="225"/>
                    </a:lnTo>
                    <a:lnTo>
                      <a:pt x="256" y="226"/>
                    </a:lnTo>
                    <a:lnTo>
                      <a:pt x="254" y="226"/>
                    </a:lnTo>
                    <a:lnTo>
                      <a:pt x="254" y="228"/>
                    </a:lnTo>
                    <a:lnTo>
                      <a:pt x="254" y="230"/>
                    </a:lnTo>
                    <a:lnTo>
                      <a:pt x="253" y="231"/>
                    </a:lnTo>
                    <a:lnTo>
                      <a:pt x="251" y="230"/>
                    </a:lnTo>
                    <a:lnTo>
                      <a:pt x="251" y="228"/>
                    </a:lnTo>
                    <a:lnTo>
                      <a:pt x="250" y="228"/>
                    </a:lnTo>
                    <a:lnTo>
                      <a:pt x="250" y="231"/>
                    </a:lnTo>
                    <a:lnTo>
                      <a:pt x="251" y="231"/>
                    </a:lnTo>
                    <a:lnTo>
                      <a:pt x="251" y="233"/>
                    </a:lnTo>
                    <a:lnTo>
                      <a:pt x="250" y="233"/>
                    </a:lnTo>
                    <a:lnTo>
                      <a:pt x="250" y="234"/>
                    </a:lnTo>
                    <a:lnTo>
                      <a:pt x="248" y="233"/>
                    </a:lnTo>
                    <a:lnTo>
                      <a:pt x="246" y="231"/>
                    </a:lnTo>
                    <a:lnTo>
                      <a:pt x="245" y="231"/>
                    </a:lnTo>
                    <a:lnTo>
                      <a:pt x="245" y="233"/>
                    </a:lnTo>
                    <a:lnTo>
                      <a:pt x="245" y="234"/>
                    </a:lnTo>
                    <a:lnTo>
                      <a:pt x="246" y="234"/>
                    </a:lnTo>
                    <a:lnTo>
                      <a:pt x="248" y="236"/>
                    </a:lnTo>
                    <a:lnTo>
                      <a:pt x="248" y="240"/>
                    </a:lnTo>
                    <a:lnTo>
                      <a:pt x="248" y="239"/>
                    </a:lnTo>
                    <a:lnTo>
                      <a:pt x="248" y="237"/>
                    </a:lnTo>
                    <a:lnTo>
                      <a:pt x="248" y="236"/>
                    </a:lnTo>
                    <a:lnTo>
                      <a:pt x="250" y="236"/>
                    </a:lnTo>
                    <a:lnTo>
                      <a:pt x="251" y="237"/>
                    </a:lnTo>
                    <a:lnTo>
                      <a:pt x="251" y="236"/>
                    </a:lnTo>
                    <a:lnTo>
                      <a:pt x="251" y="234"/>
                    </a:lnTo>
                    <a:lnTo>
                      <a:pt x="253" y="234"/>
                    </a:lnTo>
                    <a:lnTo>
                      <a:pt x="253" y="236"/>
                    </a:lnTo>
                    <a:lnTo>
                      <a:pt x="254" y="237"/>
                    </a:lnTo>
                    <a:lnTo>
                      <a:pt x="254" y="240"/>
                    </a:lnTo>
                    <a:lnTo>
                      <a:pt x="254" y="239"/>
                    </a:lnTo>
                    <a:lnTo>
                      <a:pt x="256" y="237"/>
                    </a:lnTo>
                    <a:lnTo>
                      <a:pt x="254" y="233"/>
                    </a:lnTo>
                    <a:lnTo>
                      <a:pt x="256" y="234"/>
                    </a:lnTo>
                    <a:lnTo>
                      <a:pt x="257" y="236"/>
                    </a:lnTo>
                    <a:lnTo>
                      <a:pt x="257" y="237"/>
                    </a:lnTo>
                    <a:lnTo>
                      <a:pt x="257" y="236"/>
                    </a:lnTo>
                    <a:lnTo>
                      <a:pt x="259" y="237"/>
                    </a:lnTo>
                    <a:lnTo>
                      <a:pt x="259" y="240"/>
                    </a:lnTo>
                    <a:lnTo>
                      <a:pt x="259" y="242"/>
                    </a:lnTo>
                    <a:lnTo>
                      <a:pt x="256" y="243"/>
                    </a:lnTo>
                    <a:lnTo>
                      <a:pt x="256" y="245"/>
                    </a:lnTo>
                    <a:lnTo>
                      <a:pt x="254" y="245"/>
                    </a:lnTo>
                    <a:lnTo>
                      <a:pt x="253" y="245"/>
                    </a:lnTo>
                    <a:lnTo>
                      <a:pt x="253" y="246"/>
                    </a:lnTo>
                    <a:lnTo>
                      <a:pt x="251" y="246"/>
                    </a:lnTo>
                    <a:lnTo>
                      <a:pt x="251" y="248"/>
                    </a:lnTo>
                    <a:lnTo>
                      <a:pt x="251" y="249"/>
                    </a:lnTo>
                    <a:lnTo>
                      <a:pt x="246" y="253"/>
                    </a:lnTo>
                    <a:lnTo>
                      <a:pt x="245" y="254"/>
                    </a:lnTo>
                    <a:lnTo>
                      <a:pt x="245" y="256"/>
                    </a:lnTo>
                    <a:lnTo>
                      <a:pt x="243" y="256"/>
                    </a:lnTo>
                    <a:lnTo>
                      <a:pt x="242" y="254"/>
                    </a:lnTo>
                    <a:lnTo>
                      <a:pt x="240" y="254"/>
                    </a:lnTo>
                    <a:lnTo>
                      <a:pt x="240" y="256"/>
                    </a:lnTo>
                    <a:lnTo>
                      <a:pt x="242" y="257"/>
                    </a:lnTo>
                    <a:lnTo>
                      <a:pt x="240" y="257"/>
                    </a:lnTo>
                    <a:lnTo>
                      <a:pt x="239" y="256"/>
                    </a:lnTo>
                    <a:lnTo>
                      <a:pt x="237" y="254"/>
                    </a:lnTo>
                    <a:lnTo>
                      <a:pt x="237" y="253"/>
                    </a:lnTo>
                    <a:lnTo>
                      <a:pt x="237" y="251"/>
                    </a:lnTo>
                    <a:lnTo>
                      <a:pt x="237" y="249"/>
                    </a:lnTo>
                    <a:lnTo>
                      <a:pt x="234" y="251"/>
                    </a:lnTo>
                    <a:lnTo>
                      <a:pt x="236" y="251"/>
                    </a:lnTo>
                    <a:lnTo>
                      <a:pt x="234" y="251"/>
                    </a:lnTo>
                    <a:lnTo>
                      <a:pt x="233" y="251"/>
                    </a:lnTo>
                    <a:lnTo>
                      <a:pt x="233" y="253"/>
                    </a:lnTo>
                    <a:lnTo>
                      <a:pt x="234" y="253"/>
                    </a:lnTo>
                    <a:lnTo>
                      <a:pt x="234" y="254"/>
                    </a:lnTo>
                    <a:lnTo>
                      <a:pt x="234" y="256"/>
                    </a:lnTo>
                    <a:lnTo>
                      <a:pt x="234" y="257"/>
                    </a:lnTo>
                    <a:lnTo>
                      <a:pt x="233" y="259"/>
                    </a:lnTo>
                    <a:lnTo>
                      <a:pt x="231" y="260"/>
                    </a:lnTo>
                    <a:lnTo>
                      <a:pt x="231" y="259"/>
                    </a:lnTo>
                    <a:lnTo>
                      <a:pt x="231" y="256"/>
                    </a:lnTo>
                    <a:lnTo>
                      <a:pt x="230" y="254"/>
                    </a:lnTo>
                    <a:lnTo>
                      <a:pt x="228" y="254"/>
                    </a:lnTo>
                    <a:lnTo>
                      <a:pt x="230" y="256"/>
                    </a:lnTo>
                    <a:lnTo>
                      <a:pt x="230" y="257"/>
                    </a:lnTo>
                    <a:lnTo>
                      <a:pt x="230" y="259"/>
                    </a:lnTo>
                    <a:lnTo>
                      <a:pt x="228" y="259"/>
                    </a:lnTo>
                    <a:lnTo>
                      <a:pt x="227" y="259"/>
                    </a:lnTo>
                    <a:lnTo>
                      <a:pt x="225" y="259"/>
                    </a:lnTo>
                    <a:lnTo>
                      <a:pt x="227" y="257"/>
                    </a:lnTo>
                    <a:lnTo>
                      <a:pt x="225" y="256"/>
                    </a:lnTo>
                    <a:lnTo>
                      <a:pt x="225" y="257"/>
                    </a:lnTo>
                    <a:lnTo>
                      <a:pt x="223" y="257"/>
                    </a:lnTo>
                    <a:lnTo>
                      <a:pt x="223" y="256"/>
                    </a:lnTo>
                    <a:lnTo>
                      <a:pt x="222" y="256"/>
                    </a:lnTo>
                    <a:lnTo>
                      <a:pt x="220" y="257"/>
                    </a:lnTo>
                    <a:lnTo>
                      <a:pt x="222" y="257"/>
                    </a:lnTo>
                    <a:lnTo>
                      <a:pt x="222" y="259"/>
                    </a:lnTo>
                    <a:lnTo>
                      <a:pt x="222" y="262"/>
                    </a:lnTo>
                    <a:lnTo>
                      <a:pt x="222" y="263"/>
                    </a:lnTo>
                    <a:lnTo>
                      <a:pt x="222" y="265"/>
                    </a:lnTo>
                    <a:lnTo>
                      <a:pt x="220" y="265"/>
                    </a:lnTo>
                    <a:lnTo>
                      <a:pt x="219" y="266"/>
                    </a:lnTo>
                    <a:lnTo>
                      <a:pt x="217" y="266"/>
                    </a:lnTo>
                    <a:lnTo>
                      <a:pt x="217" y="265"/>
                    </a:lnTo>
                    <a:lnTo>
                      <a:pt x="217" y="263"/>
                    </a:lnTo>
                    <a:lnTo>
                      <a:pt x="217" y="262"/>
                    </a:lnTo>
                    <a:lnTo>
                      <a:pt x="216" y="262"/>
                    </a:lnTo>
                    <a:lnTo>
                      <a:pt x="216" y="263"/>
                    </a:lnTo>
                    <a:lnTo>
                      <a:pt x="214" y="263"/>
                    </a:lnTo>
                    <a:lnTo>
                      <a:pt x="213" y="268"/>
                    </a:lnTo>
                    <a:lnTo>
                      <a:pt x="211" y="268"/>
                    </a:lnTo>
                    <a:lnTo>
                      <a:pt x="210" y="266"/>
                    </a:lnTo>
                    <a:lnTo>
                      <a:pt x="210" y="265"/>
                    </a:lnTo>
                    <a:lnTo>
                      <a:pt x="211" y="260"/>
                    </a:lnTo>
                    <a:lnTo>
                      <a:pt x="210" y="260"/>
                    </a:lnTo>
                    <a:lnTo>
                      <a:pt x="208" y="265"/>
                    </a:lnTo>
                    <a:lnTo>
                      <a:pt x="208" y="266"/>
                    </a:lnTo>
                    <a:lnTo>
                      <a:pt x="208" y="265"/>
                    </a:lnTo>
                    <a:lnTo>
                      <a:pt x="207" y="265"/>
                    </a:lnTo>
                    <a:lnTo>
                      <a:pt x="207" y="263"/>
                    </a:lnTo>
                    <a:lnTo>
                      <a:pt x="208" y="262"/>
                    </a:lnTo>
                    <a:lnTo>
                      <a:pt x="208" y="260"/>
                    </a:lnTo>
                    <a:lnTo>
                      <a:pt x="208" y="259"/>
                    </a:lnTo>
                    <a:lnTo>
                      <a:pt x="207" y="260"/>
                    </a:lnTo>
                    <a:lnTo>
                      <a:pt x="207" y="262"/>
                    </a:lnTo>
                    <a:lnTo>
                      <a:pt x="207" y="260"/>
                    </a:lnTo>
                    <a:lnTo>
                      <a:pt x="205" y="260"/>
                    </a:lnTo>
                    <a:lnTo>
                      <a:pt x="205" y="262"/>
                    </a:lnTo>
                    <a:lnTo>
                      <a:pt x="204" y="263"/>
                    </a:lnTo>
                    <a:lnTo>
                      <a:pt x="204" y="265"/>
                    </a:lnTo>
                    <a:lnTo>
                      <a:pt x="202" y="265"/>
                    </a:lnTo>
                    <a:lnTo>
                      <a:pt x="204" y="268"/>
                    </a:lnTo>
                    <a:lnTo>
                      <a:pt x="204" y="269"/>
                    </a:lnTo>
                    <a:lnTo>
                      <a:pt x="202" y="269"/>
                    </a:lnTo>
                    <a:lnTo>
                      <a:pt x="202" y="271"/>
                    </a:lnTo>
                    <a:lnTo>
                      <a:pt x="200" y="276"/>
                    </a:lnTo>
                    <a:lnTo>
                      <a:pt x="200" y="277"/>
                    </a:lnTo>
                    <a:lnTo>
                      <a:pt x="199" y="276"/>
                    </a:lnTo>
                    <a:lnTo>
                      <a:pt x="199" y="274"/>
                    </a:lnTo>
                    <a:lnTo>
                      <a:pt x="200" y="271"/>
                    </a:lnTo>
                    <a:lnTo>
                      <a:pt x="200" y="269"/>
                    </a:lnTo>
                    <a:lnTo>
                      <a:pt x="199" y="271"/>
                    </a:lnTo>
                    <a:lnTo>
                      <a:pt x="199" y="272"/>
                    </a:lnTo>
                    <a:lnTo>
                      <a:pt x="199" y="274"/>
                    </a:lnTo>
                    <a:lnTo>
                      <a:pt x="199" y="276"/>
                    </a:lnTo>
                    <a:lnTo>
                      <a:pt x="197" y="276"/>
                    </a:lnTo>
                    <a:lnTo>
                      <a:pt x="197" y="274"/>
                    </a:lnTo>
                    <a:lnTo>
                      <a:pt x="196" y="268"/>
                    </a:lnTo>
                    <a:lnTo>
                      <a:pt x="196" y="269"/>
                    </a:lnTo>
                    <a:lnTo>
                      <a:pt x="196" y="271"/>
                    </a:lnTo>
                    <a:lnTo>
                      <a:pt x="194" y="271"/>
                    </a:lnTo>
                    <a:lnTo>
                      <a:pt x="193" y="271"/>
                    </a:lnTo>
                    <a:lnTo>
                      <a:pt x="193" y="272"/>
                    </a:lnTo>
                    <a:lnTo>
                      <a:pt x="196" y="272"/>
                    </a:lnTo>
                    <a:lnTo>
                      <a:pt x="196" y="274"/>
                    </a:lnTo>
                    <a:lnTo>
                      <a:pt x="196" y="276"/>
                    </a:lnTo>
                    <a:lnTo>
                      <a:pt x="196" y="277"/>
                    </a:lnTo>
                    <a:lnTo>
                      <a:pt x="196" y="279"/>
                    </a:lnTo>
                    <a:lnTo>
                      <a:pt x="194" y="279"/>
                    </a:lnTo>
                    <a:lnTo>
                      <a:pt x="194" y="277"/>
                    </a:lnTo>
                    <a:lnTo>
                      <a:pt x="193" y="277"/>
                    </a:lnTo>
                    <a:lnTo>
                      <a:pt x="194" y="279"/>
                    </a:lnTo>
                    <a:lnTo>
                      <a:pt x="193" y="279"/>
                    </a:lnTo>
                    <a:lnTo>
                      <a:pt x="191" y="282"/>
                    </a:lnTo>
                    <a:lnTo>
                      <a:pt x="191" y="283"/>
                    </a:lnTo>
                    <a:lnTo>
                      <a:pt x="190" y="282"/>
                    </a:lnTo>
                    <a:lnTo>
                      <a:pt x="190" y="280"/>
                    </a:lnTo>
                    <a:lnTo>
                      <a:pt x="190" y="279"/>
                    </a:lnTo>
                    <a:lnTo>
                      <a:pt x="190" y="280"/>
                    </a:lnTo>
                    <a:lnTo>
                      <a:pt x="188" y="280"/>
                    </a:lnTo>
                    <a:lnTo>
                      <a:pt x="188" y="279"/>
                    </a:lnTo>
                    <a:lnTo>
                      <a:pt x="188" y="276"/>
                    </a:lnTo>
                    <a:lnTo>
                      <a:pt x="187" y="274"/>
                    </a:lnTo>
                    <a:lnTo>
                      <a:pt x="188" y="271"/>
                    </a:lnTo>
                    <a:lnTo>
                      <a:pt x="188" y="269"/>
                    </a:lnTo>
                    <a:lnTo>
                      <a:pt x="185" y="269"/>
                    </a:lnTo>
                    <a:lnTo>
                      <a:pt x="185" y="268"/>
                    </a:lnTo>
                    <a:lnTo>
                      <a:pt x="185" y="269"/>
                    </a:lnTo>
                    <a:lnTo>
                      <a:pt x="184" y="269"/>
                    </a:lnTo>
                    <a:lnTo>
                      <a:pt x="184" y="271"/>
                    </a:lnTo>
                    <a:lnTo>
                      <a:pt x="185" y="271"/>
                    </a:lnTo>
                    <a:lnTo>
                      <a:pt x="184" y="272"/>
                    </a:lnTo>
                    <a:lnTo>
                      <a:pt x="182" y="271"/>
                    </a:lnTo>
                    <a:lnTo>
                      <a:pt x="182" y="268"/>
                    </a:lnTo>
                    <a:lnTo>
                      <a:pt x="182" y="266"/>
                    </a:lnTo>
                    <a:lnTo>
                      <a:pt x="181" y="268"/>
                    </a:lnTo>
                    <a:lnTo>
                      <a:pt x="181" y="269"/>
                    </a:lnTo>
                    <a:lnTo>
                      <a:pt x="181" y="271"/>
                    </a:lnTo>
                    <a:lnTo>
                      <a:pt x="179" y="269"/>
                    </a:lnTo>
                    <a:lnTo>
                      <a:pt x="178" y="268"/>
                    </a:lnTo>
                    <a:lnTo>
                      <a:pt x="178" y="266"/>
                    </a:lnTo>
                    <a:lnTo>
                      <a:pt x="176" y="266"/>
                    </a:lnTo>
                    <a:lnTo>
                      <a:pt x="174" y="265"/>
                    </a:lnTo>
                    <a:lnTo>
                      <a:pt x="174" y="268"/>
                    </a:lnTo>
                    <a:lnTo>
                      <a:pt x="178" y="268"/>
                    </a:lnTo>
                    <a:lnTo>
                      <a:pt x="178" y="269"/>
                    </a:lnTo>
                    <a:lnTo>
                      <a:pt x="176" y="271"/>
                    </a:lnTo>
                    <a:lnTo>
                      <a:pt x="178" y="271"/>
                    </a:lnTo>
                    <a:lnTo>
                      <a:pt x="178" y="272"/>
                    </a:lnTo>
                    <a:lnTo>
                      <a:pt x="174" y="272"/>
                    </a:lnTo>
                    <a:lnTo>
                      <a:pt x="173" y="272"/>
                    </a:lnTo>
                    <a:lnTo>
                      <a:pt x="173" y="271"/>
                    </a:lnTo>
                    <a:lnTo>
                      <a:pt x="171" y="272"/>
                    </a:lnTo>
                    <a:lnTo>
                      <a:pt x="170" y="276"/>
                    </a:lnTo>
                    <a:lnTo>
                      <a:pt x="168" y="277"/>
                    </a:lnTo>
                    <a:lnTo>
                      <a:pt x="168" y="276"/>
                    </a:lnTo>
                    <a:lnTo>
                      <a:pt x="168" y="271"/>
                    </a:lnTo>
                    <a:lnTo>
                      <a:pt x="167" y="269"/>
                    </a:lnTo>
                    <a:lnTo>
                      <a:pt x="164" y="269"/>
                    </a:lnTo>
                    <a:lnTo>
                      <a:pt x="165" y="271"/>
                    </a:lnTo>
                    <a:lnTo>
                      <a:pt x="165" y="272"/>
                    </a:lnTo>
                    <a:lnTo>
                      <a:pt x="165" y="274"/>
                    </a:lnTo>
                    <a:lnTo>
                      <a:pt x="165" y="276"/>
                    </a:lnTo>
                    <a:lnTo>
                      <a:pt x="167" y="276"/>
                    </a:lnTo>
                    <a:lnTo>
                      <a:pt x="165" y="277"/>
                    </a:lnTo>
                    <a:lnTo>
                      <a:pt x="165" y="279"/>
                    </a:lnTo>
                    <a:lnTo>
                      <a:pt x="164" y="279"/>
                    </a:lnTo>
                    <a:lnTo>
                      <a:pt x="164" y="276"/>
                    </a:lnTo>
                    <a:lnTo>
                      <a:pt x="164" y="274"/>
                    </a:lnTo>
                    <a:lnTo>
                      <a:pt x="162" y="276"/>
                    </a:lnTo>
                    <a:lnTo>
                      <a:pt x="161" y="277"/>
                    </a:lnTo>
                    <a:lnTo>
                      <a:pt x="158" y="276"/>
                    </a:lnTo>
                    <a:lnTo>
                      <a:pt x="159" y="277"/>
                    </a:lnTo>
                    <a:lnTo>
                      <a:pt x="159" y="279"/>
                    </a:lnTo>
                    <a:lnTo>
                      <a:pt x="161" y="280"/>
                    </a:lnTo>
                    <a:lnTo>
                      <a:pt x="159" y="283"/>
                    </a:lnTo>
                    <a:lnTo>
                      <a:pt x="159" y="285"/>
                    </a:lnTo>
                    <a:lnTo>
                      <a:pt x="161" y="286"/>
                    </a:lnTo>
                    <a:lnTo>
                      <a:pt x="162" y="288"/>
                    </a:lnTo>
                    <a:lnTo>
                      <a:pt x="161" y="289"/>
                    </a:lnTo>
                    <a:lnTo>
                      <a:pt x="161" y="288"/>
                    </a:lnTo>
                    <a:lnTo>
                      <a:pt x="161" y="289"/>
                    </a:lnTo>
                    <a:lnTo>
                      <a:pt x="162" y="289"/>
                    </a:lnTo>
                    <a:lnTo>
                      <a:pt x="162" y="291"/>
                    </a:lnTo>
                    <a:lnTo>
                      <a:pt x="161" y="291"/>
                    </a:lnTo>
                    <a:lnTo>
                      <a:pt x="155" y="286"/>
                    </a:lnTo>
                    <a:lnTo>
                      <a:pt x="153" y="286"/>
                    </a:lnTo>
                    <a:lnTo>
                      <a:pt x="151" y="286"/>
                    </a:lnTo>
                    <a:lnTo>
                      <a:pt x="150" y="285"/>
                    </a:lnTo>
                    <a:lnTo>
                      <a:pt x="148" y="283"/>
                    </a:lnTo>
                    <a:lnTo>
                      <a:pt x="147" y="283"/>
                    </a:lnTo>
                    <a:lnTo>
                      <a:pt x="145" y="285"/>
                    </a:lnTo>
                    <a:lnTo>
                      <a:pt x="142" y="285"/>
                    </a:lnTo>
                    <a:lnTo>
                      <a:pt x="144" y="282"/>
                    </a:lnTo>
                    <a:lnTo>
                      <a:pt x="144" y="280"/>
                    </a:lnTo>
                    <a:lnTo>
                      <a:pt x="145" y="279"/>
                    </a:lnTo>
                    <a:lnTo>
                      <a:pt x="145" y="280"/>
                    </a:lnTo>
                    <a:lnTo>
                      <a:pt x="147" y="280"/>
                    </a:lnTo>
                    <a:lnTo>
                      <a:pt x="147" y="279"/>
                    </a:lnTo>
                    <a:lnTo>
                      <a:pt x="147" y="277"/>
                    </a:lnTo>
                    <a:lnTo>
                      <a:pt x="148" y="276"/>
                    </a:lnTo>
                    <a:lnTo>
                      <a:pt x="150" y="277"/>
                    </a:lnTo>
                    <a:lnTo>
                      <a:pt x="150" y="276"/>
                    </a:lnTo>
                    <a:lnTo>
                      <a:pt x="150" y="274"/>
                    </a:lnTo>
                    <a:lnTo>
                      <a:pt x="150" y="272"/>
                    </a:lnTo>
                    <a:lnTo>
                      <a:pt x="147" y="274"/>
                    </a:lnTo>
                    <a:lnTo>
                      <a:pt x="147" y="276"/>
                    </a:lnTo>
                    <a:lnTo>
                      <a:pt x="145" y="277"/>
                    </a:lnTo>
                    <a:lnTo>
                      <a:pt x="144" y="277"/>
                    </a:lnTo>
                    <a:lnTo>
                      <a:pt x="144" y="276"/>
                    </a:lnTo>
                    <a:lnTo>
                      <a:pt x="144" y="274"/>
                    </a:lnTo>
                    <a:lnTo>
                      <a:pt x="144" y="272"/>
                    </a:lnTo>
                    <a:lnTo>
                      <a:pt x="145" y="272"/>
                    </a:lnTo>
                    <a:lnTo>
                      <a:pt x="145" y="271"/>
                    </a:lnTo>
                    <a:lnTo>
                      <a:pt x="145" y="269"/>
                    </a:lnTo>
                    <a:lnTo>
                      <a:pt x="148" y="265"/>
                    </a:lnTo>
                    <a:lnTo>
                      <a:pt x="147" y="263"/>
                    </a:lnTo>
                    <a:lnTo>
                      <a:pt x="145" y="263"/>
                    </a:lnTo>
                    <a:lnTo>
                      <a:pt x="144" y="263"/>
                    </a:lnTo>
                    <a:lnTo>
                      <a:pt x="144" y="265"/>
                    </a:lnTo>
                    <a:lnTo>
                      <a:pt x="142" y="269"/>
                    </a:lnTo>
                    <a:lnTo>
                      <a:pt x="144" y="271"/>
                    </a:lnTo>
                    <a:lnTo>
                      <a:pt x="142" y="271"/>
                    </a:lnTo>
                    <a:lnTo>
                      <a:pt x="141" y="272"/>
                    </a:lnTo>
                    <a:lnTo>
                      <a:pt x="141" y="271"/>
                    </a:lnTo>
                    <a:lnTo>
                      <a:pt x="139" y="271"/>
                    </a:lnTo>
                    <a:lnTo>
                      <a:pt x="138" y="272"/>
                    </a:lnTo>
                    <a:lnTo>
                      <a:pt x="136" y="274"/>
                    </a:lnTo>
                    <a:lnTo>
                      <a:pt x="133" y="274"/>
                    </a:lnTo>
                    <a:lnTo>
                      <a:pt x="133" y="276"/>
                    </a:lnTo>
                    <a:lnTo>
                      <a:pt x="133" y="277"/>
                    </a:lnTo>
                    <a:lnTo>
                      <a:pt x="133" y="279"/>
                    </a:lnTo>
                    <a:lnTo>
                      <a:pt x="135" y="282"/>
                    </a:lnTo>
                    <a:lnTo>
                      <a:pt x="136" y="283"/>
                    </a:lnTo>
                    <a:lnTo>
                      <a:pt x="135" y="285"/>
                    </a:lnTo>
                    <a:lnTo>
                      <a:pt x="133" y="285"/>
                    </a:lnTo>
                    <a:lnTo>
                      <a:pt x="133" y="286"/>
                    </a:lnTo>
                    <a:lnTo>
                      <a:pt x="132" y="286"/>
                    </a:lnTo>
                    <a:lnTo>
                      <a:pt x="130" y="291"/>
                    </a:lnTo>
                    <a:lnTo>
                      <a:pt x="128" y="292"/>
                    </a:lnTo>
                    <a:lnTo>
                      <a:pt x="128" y="295"/>
                    </a:lnTo>
                    <a:lnTo>
                      <a:pt x="127" y="298"/>
                    </a:lnTo>
                    <a:lnTo>
                      <a:pt x="127" y="300"/>
                    </a:lnTo>
                    <a:lnTo>
                      <a:pt x="125" y="300"/>
                    </a:lnTo>
                    <a:lnTo>
                      <a:pt x="127" y="302"/>
                    </a:lnTo>
                    <a:lnTo>
                      <a:pt x="125" y="303"/>
                    </a:lnTo>
                    <a:lnTo>
                      <a:pt x="125" y="305"/>
                    </a:lnTo>
                    <a:lnTo>
                      <a:pt x="128" y="305"/>
                    </a:lnTo>
                    <a:lnTo>
                      <a:pt x="127" y="306"/>
                    </a:lnTo>
                    <a:lnTo>
                      <a:pt x="127" y="308"/>
                    </a:lnTo>
                    <a:lnTo>
                      <a:pt x="125" y="308"/>
                    </a:lnTo>
                    <a:lnTo>
                      <a:pt x="124" y="309"/>
                    </a:lnTo>
                    <a:lnTo>
                      <a:pt x="124" y="311"/>
                    </a:lnTo>
                    <a:lnTo>
                      <a:pt x="122" y="312"/>
                    </a:lnTo>
                    <a:lnTo>
                      <a:pt x="121" y="311"/>
                    </a:lnTo>
                    <a:lnTo>
                      <a:pt x="121" y="312"/>
                    </a:lnTo>
                    <a:lnTo>
                      <a:pt x="119" y="312"/>
                    </a:lnTo>
                    <a:lnTo>
                      <a:pt x="119" y="314"/>
                    </a:lnTo>
                    <a:lnTo>
                      <a:pt x="119" y="315"/>
                    </a:lnTo>
                    <a:lnTo>
                      <a:pt x="119" y="317"/>
                    </a:lnTo>
                    <a:lnTo>
                      <a:pt x="118" y="318"/>
                    </a:lnTo>
                    <a:lnTo>
                      <a:pt x="116" y="318"/>
                    </a:lnTo>
                    <a:lnTo>
                      <a:pt x="115" y="318"/>
                    </a:lnTo>
                    <a:lnTo>
                      <a:pt x="115" y="315"/>
                    </a:lnTo>
                    <a:lnTo>
                      <a:pt x="118" y="312"/>
                    </a:lnTo>
                    <a:lnTo>
                      <a:pt x="118" y="311"/>
                    </a:lnTo>
                    <a:lnTo>
                      <a:pt x="116" y="311"/>
                    </a:lnTo>
                    <a:lnTo>
                      <a:pt x="113" y="317"/>
                    </a:lnTo>
                    <a:lnTo>
                      <a:pt x="112" y="317"/>
                    </a:lnTo>
                    <a:lnTo>
                      <a:pt x="112" y="315"/>
                    </a:lnTo>
                    <a:lnTo>
                      <a:pt x="113" y="314"/>
                    </a:lnTo>
                    <a:lnTo>
                      <a:pt x="112" y="314"/>
                    </a:lnTo>
                    <a:lnTo>
                      <a:pt x="110" y="314"/>
                    </a:lnTo>
                    <a:lnTo>
                      <a:pt x="109" y="314"/>
                    </a:lnTo>
                    <a:lnTo>
                      <a:pt x="109" y="312"/>
                    </a:lnTo>
                    <a:lnTo>
                      <a:pt x="110" y="311"/>
                    </a:lnTo>
                    <a:lnTo>
                      <a:pt x="109" y="311"/>
                    </a:lnTo>
                    <a:lnTo>
                      <a:pt x="110" y="309"/>
                    </a:lnTo>
                    <a:lnTo>
                      <a:pt x="110" y="308"/>
                    </a:lnTo>
                    <a:lnTo>
                      <a:pt x="109" y="306"/>
                    </a:lnTo>
                    <a:lnTo>
                      <a:pt x="109" y="308"/>
                    </a:lnTo>
                    <a:lnTo>
                      <a:pt x="107" y="309"/>
                    </a:lnTo>
                    <a:lnTo>
                      <a:pt x="106" y="309"/>
                    </a:lnTo>
                    <a:lnTo>
                      <a:pt x="107" y="312"/>
                    </a:lnTo>
                    <a:lnTo>
                      <a:pt x="106" y="312"/>
                    </a:lnTo>
                    <a:lnTo>
                      <a:pt x="104" y="312"/>
                    </a:lnTo>
                    <a:lnTo>
                      <a:pt x="104" y="314"/>
                    </a:lnTo>
                    <a:lnTo>
                      <a:pt x="104" y="315"/>
                    </a:lnTo>
                    <a:lnTo>
                      <a:pt x="101" y="323"/>
                    </a:lnTo>
                    <a:lnTo>
                      <a:pt x="101" y="325"/>
                    </a:lnTo>
                    <a:lnTo>
                      <a:pt x="99" y="326"/>
                    </a:lnTo>
                    <a:lnTo>
                      <a:pt x="99" y="325"/>
                    </a:lnTo>
                    <a:lnTo>
                      <a:pt x="99" y="323"/>
                    </a:lnTo>
                    <a:lnTo>
                      <a:pt x="98" y="323"/>
                    </a:lnTo>
                    <a:lnTo>
                      <a:pt x="98" y="321"/>
                    </a:lnTo>
                    <a:lnTo>
                      <a:pt x="98" y="323"/>
                    </a:lnTo>
                    <a:lnTo>
                      <a:pt x="96" y="323"/>
                    </a:lnTo>
                    <a:lnTo>
                      <a:pt x="96" y="326"/>
                    </a:lnTo>
                    <a:lnTo>
                      <a:pt x="96" y="325"/>
                    </a:lnTo>
                    <a:lnTo>
                      <a:pt x="96" y="323"/>
                    </a:lnTo>
                    <a:lnTo>
                      <a:pt x="96" y="321"/>
                    </a:lnTo>
                    <a:lnTo>
                      <a:pt x="96" y="320"/>
                    </a:lnTo>
                    <a:lnTo>
                      <a:pt x="96" y="318"/>
                    </a:lnTo>
                    <a:lnTo>
                      <a:pt x="96" y="317"/>
                    </a:lnTo>
                    <a:lnTo>
                      <a:pt x="96" y="315"/>
                    </a:lnTo>
                    <a:lnTo>
                      <a:pt x="98" y="312"/>
                    </a:lnTo>
                    <a:lnTo>
                      <a:pt x="98" y="311"/>
                    </a:lnTo>
                    <a:lnTo>
                      <a:pt x="96" y="312"/>
                    </a:lnTo>
                    <a:lnTo>
                      <a:pt x="96" y="314"/>
                    </a:lnTo>
                    <a:lnTo>
                      <a:pt x="95" y="315"/>
                    </a:lnTo>
                    <a:lnTo>
                      <a:pt x="95" y="317"/>
                    </a:lnTo>
                    <a:lnTo>
                      <a:pt x="95" y="318"/>
                    </a:lnTo>
                    <a:lnTo>
                      <a:pt x="95" y="320"/>
                    </a:lnTo>
                    <a:lnTo>
                      <a:pt x="95" y="321"/>
                    </a:lnTo>
                    <a:lnTo>
                      <a:pt x="95" y="323"/>
                    </a:lnTo>
                    <a:lnTo>
                      <a:pt x="95" y="325"/>
                    </a:lnTo>
                    <a:lnTo>
                      <a:pt x="95" y="326"/>
                    </a:lnTo>
                    <a:lnTo>
                      <a:pt x="95" y="328"/>
                    </a:lnTo>
                    <a:lnTo>
                      <a:pt x="95" y="329"/>
                    </a:lnTo>
                    <a:lnTo>
                      <a:pt x="93" y="328"/>
                    </a:lnTo>
                    <a:lnTo>
                      <a:pt x="95" y="325"/>
                    </a:lnTo>
                    <a:lnTo>
                      <a:pt x="93" y="326"/>
                    </a:lnTo>
                    <a:lnTo>
                      <a:pt x="92" y="326"/>
                    </a:lnTo>
                    <a:lnTo>
                      <a:pt x="90" y="325"/>
                    </a:lnTo>
                    <a:lnTo>
                      <a:pt x="89" y="323"/>
                    </a:lnTo>
                    <a:lnTo>
                      <a:pt x="90" y="321"/>
                    </a:lnTo>
                    <a:lnTo>
                      <a:pt x="90" y="320"/>
                    </a:lnTo>
                    <a:lnTo>
                      <a:pt x="90" y="318"/>
                    </a:lnTo>
                    <a:lnTo>
                      <a:pt x="92" y="318"/>
                    </a:lnTo>
                    <a:lnTo>
                      <a:pt x="92" y="320"/>
                    </a:lnTo>
                    <a:lnTo>
                      <a:pt x="92" y="318"/>
                    </a:lnTo>
                    <a:lnTo>
                      <a:pt x="90" y="317"/>
                    </a:lnTo>
                    <a:lnTo>
                      <a:pt x="90" y="315"/>
                    </a:lnTo>
                    <a:lnTo>
                      <a:pt x="92" y="312"/>
                    </a:lnTo>
                    <a:lnTo>
                      <a:pt x="92" y="311"/>
                    </a:lnTo>
                    <a:lnTo>
                      <a:pt x="93" y="309"/>
                    </a:lnTo>
                    <a:lnTo>
                      <a:pt x="92" y="309"/>
                    </a:lnTo>
                    <a:lnTo>
                      <a:pt x="92" y="311"/>
                    </a:lnTo>
                    <a:lnTo>
                      <a:pt x="90" y="311"/>
                    </a:lnTo>
                    <a:lnTo>
                      <a:pt x="84" y="321"/>
                    </a:lnTo>
                    <a:lnTo>
                      <a:pt x="84" y="323"/>
                    </a:lnTo>
                    <a:lnTo>
                      <a:pt x="86" y="323"/>
                    </a:lnTo>
                    <a:lnTo>
                      <a:pt x="86" y="325"/>
                    </a:lnTo>
                    <a:lnTo>
                      <a:pt x="86" y="326"/>
                    </a:lnTo>
                    <a:lnTo>
                      <a:pt x="84" y="328"/>
                    </a:lnTo>
                    <a:lnTo>
                      <a:pt x="86" y="328"/>
                    </a:lnTo>
                    <a:lnTo>
                      <a:pt x="86" y="326"/>
                    </a:lnTo>
                    <a:lnTo>
                      <a:pt x="87" y="325"/>
                    </a:lnTo>
                    <a:lnTo>
                      <a:pt x="87" y="326"/>
                    </a:lnTo>
                    <a:lnTo>
                      <a:pt x="87" y="328"/>
                    </a:lnTo>
                    <a:lnTo>
                      <a:pt x="86" y="332"/>
                    </a:lnTo>
                    <a:lnTo>
                      <a:pt x="84" y="334"/>
                    </a:lnTo>
                    <a:lnTo>
                      <a:pt x="83" y="331"/>
                    </a:lnTo>
                    <a:lnTo>
                      <a:pt x="84" y="329"/>
                    </a:lnTo>
                    <a:lnTo>
                      <a:pt x="83" y="329"/>
                    </a:lnTo>
                    <a:lnTo>
                      <a:pt x="83" y="328"/>
                    </a:lnTo>
                    <a:lnTo>
                      <a:pt x="83" y="325"/>
                    </a:lnTo>
                    <a:lnTo>
                      <a:pt x="83" y="323"/>
                    </a:lnTo>
                    <a:lnTo>
                      <a:pt x="81" y="321"/>
                    </a:lnTo>
                    <a:lnTo>
                      <a:pt x="81" y="320"/>
                    </a:lnTo>
                    <a:lnTo>
                      <a:pt x="81" y="318"/>
                    </a:lnTo>
                    <a:lnTo>
                      <a:pt x="81" y="317"/>
                    </a:lnTo>
                    <a:lnTo>
                      <a:pt x="81" y="315"/>
                    </a:lnTo>
                    <a:lnTo>
                      <a:pt x="81" y="314"/>
                    </a:lnTo>
                    <a:lnTo>
                      <a:pt x="81" y="312"/>
                    </a:lnTo>
                    <a:lnTo>
                      <a:pt x="81" y="311"/>
                    </a:lnTo>
                    <a:lnTo>
                      <a:pt x="81" y="309"/>
                    </a:lnTo>
                    <a:lnTo>
                      <a:pt x="83" y="309"/>
                    </a:lnTo>
                    <a:lnTo>
                      <a:pt x="83" y="308"/>
                    </a:lnTo>
                    <a:lnTo>
                      <a:pt x="83" y="306"/>
                    </a:lnTo>
                    <a:lnTo>
                      <a:pt x="83" y="308"/>
                    </a:lnTo>
                    <a:lnTo>
                      <a:pt x="81" y="308"/>
                    </a:lnTo>
                    <a:lnTo>
                      <a:pt x="79" y="309"/>
                    </a:lnTo>
                    <a:lnTo>
                      <a:pt x="78" y="311"/>
                    </a:lnTo>
                    <a:lnTo>
                      <a:pt x="76" y="312"/>
                    </a:lnTo>
                    <a:lnTo>
                      <a:pt x="76" y="314"/>
                    </a:lnTo>
                    <a:lnTo>
                      <a:pt x="76" y="315"/>
                    </a:lnTo>
                    <a:lnTo>
                      <a:pt x="78" y="315"/>
                    </a:lnTo>
                    <a:lnTo>
                      <a:pt x="79" y="314"/>
                    </a:lnTo>
                    <a:lnTo>
                      <a:pt x="79" y="315"/>
                    </a:lnTo>
                    <a:lnTo>
                      <a:pt x="79" y="318"/>
                    </a:lnTo>
                    <a:lnTo>
                      <a:pt x="81" y="325"/>
                    </a:lnTo>
                    <a:lnTo>
                      <a:pt x="81" y="328"/>
                    </a:lnTo>
                    <a:lnTo>
                      <a:pt x="81" y="331"/>
                    </a:lnTo>
                    <a:lnTo>
                      <a:pt x="83" y="332"/>
                    </a:lnTo>
                    <a:lnTo>
                      <a:pt x="83" y="335"/>
                    </a:lnTo>
                    <a:lnTo>
                      <a:pt x="81" y="335"/>
                    </a:lnTo>
                    <a:lnTo>
                      <a:pt x="79" y="337"/>
                    </a:lnTo>
                    <a:lnTo>
                      <a:pt x="79" y="338"/>
                    </a:lnTo>
                    <a:lnTo>
                      <a:pt x="78" y="337"/>
                    </a:lnTo>
                    <a:lnTo>
                      <a:pt x="78" y="335"/>
                    </a:lnTo>
                    <a:lnTo>
                      <a:pt x="78" y="334"/>
                    </a:lnTo>
                    <a:lnTo>
                      <a:pt x="78" y="332"/>
                    </a:lnTo>
                    <a:lnTo>
                      <a:pt x="78" y="331"/>
                    </a:lnTo>
                    <a:lnTo>
                      <a:pt x="78" y="329"/>
                    </a:lnTo>
                    <a:lnTo>
                      <a:pt x="78" y="328"/>
                    </a:lnTo>
                    <a:lnTo>
                      <a:pt x="78" y="326"/>
                    </a:lnTo>
                    <a:lnTo>
                      <a:pt x="76" y="326"/>
                    </a:lnTo>
                    <a:lnTo>
                      <a:pt x="78" y="325"/>
                    </a:lnTo>
                    <a:lnTo>
                      <a:pt x="76" y="323"/>
                    </a:lnTo>
                    <a:lnTo>
                      <a:pt x="75" y="323"/>
                    </a:lnTo>
                    <a:lnTo>
                      <a:pt x="75" y="325"/>
                    </a:lnTo>
                    <a:lnTo>
                      <a:pt x="76" y="326"/>
                    </a:lnTo>
                    <a:lnTo>
                      <a:pt x="76" y="328"/>
                    </a:lnTo>
                    <a:lnTo>
                      <a:pt x="76" y="329"/>
                    </a:lnTo>
                    <a:lnTo>
                      <a:pt x="75" y="331"/>
                    </a:lnTo>
                    <a:lnTo>
                      <a:pt x="75" y="329"/>
                    </a:lnTo>
                    <a:lnTo>
                      <a:pt x="72" y="334"/>
                    </a:lnTo>
                    <a:lnTo>
                      <a:pt x="70" y="334"/>
                    </a:lnTo>
                    <a:lnTo>
                      <a:pt x="70" y="335"/>
                    </a:lnTo>
                    <a:lnTo>
                      <a:pt x="69" y="335"/>
                    </a:lnTo>
                    <a:lnTo>
                      <a:pt x="69" y="337"/>
                    </a:lnTo>
                    <a:lnTo>
                      <a:pt x="73" y="328"/>
                    </a:lnTo>
                    <a:lnTo>
                      <a:pt x="73" y="325"/>
                    </a:lnTo>
                    <a:lnTo>
                      <a:pt x="72" y="326"/>
                    </a:lnTo>
                    <a:lnTo>
                      <a:pt x="72" y="328"/>
                    </a:lnTo>
                    <a:lnTo>
                      <a:pt x="70" y="329"/>
                    </a:lnTo>
                    <a:lnTo>
                      <a:pt x="70" y="331"/>
                    </a:lnTo>
                    <a:lnTo>
                      <a:pt x="70" y="332"/>
                    </a:lnTo>
                    <a:lnTo>
                      <a:pt x="69" y="334"/>
                    </a:lnTo>
                    <a:lnTo>
                      <a:pt x="67" y="335"/>
                    </a:lnTo>
                    <a:lnTo>
                      <a:pt x="67" y="332"/>
                    </a:lnTo>
                    <a:lnTo>
                      <a:pt x="70" y="328"/>
                    </a:lnTo>
                    <a:lnTo>
                      <a:pt x="72" y="325"/>
                    </a:lnTo>
                    <a:lnTo>
                      <a:pt x="70" y="326"/>
                    </a:lnTo>
                    <a:lnTo>
                      <a:pt x="69" y="328"/>
                    </a:lnTo>
                    <a:lnTo>
                      <a:pt x="67" y="328"/>
                    </a:lnTo>
                    <a:lnTo>
                      <a:pt x="67" y="326"/>
                    </a:lnTo>
                    <a:lnTo>
                      <a:pt x="69" y="326"/>
                    </a:lnTo>
                    <a:lnTo>
                      <a:pt x="69" y="325"/>
                    </a:lnTo>
                    <a:lnTo>
                      <a:pt x="67" y="325"/>
                    </a:lnTo>
                    <a:lnTo>
                      <a:pt x="67" y="326"/>
                    </a:lnTo>
                    <a:lnTo>
                      <a:pt x="66" y="328"/>
                    </a:lnTo>
                    <a:lnTo>
                      <a:pt x="64" y="328"/>
                    </a:lnTo>
                    <a:lnTo>
                      <a:pt x="63" y="329"/>
                    </a:lnTo>
                    <a:lnTo>
                      <a:pt x="61" y="329"/>
                    </a:lnTo>
                    <a:lnTo>
                      <a:pt x="58" y="332"/>
                    </a:lnTo>
                    <a:lnTo>
                      <a:pt x="57" y="334"/>
                    </a:lnTo>
                    <a:lnTo>
                      <a:pt x="55" y="337"/>
                    </a:lnTo>
                    <a:lnTo>
                      <a:pt x="53" y="338"/>
                    </a:lnTo>
                    <a:lnTo>
                      <a:pt x="53" y="340"/>
                    </a:lnTo>
                    <a:lnTo>
                      <a:pt x="53" y="341"/>
                    </a:lnTo>
                    <a:lnTo>
                      <a:pt x="53" y="343"/>
                    </a:lnTo>
                    <a:lnTo>
                      <a:pt x="52" y="343"/>
                    </a:lnTo>
                    <a:lnTo>
                      <a:pt x="50" y="343"/>
                    </a:lnTo>
                    <a:lnTo>
                      <a:pt x="52" y="343"/>
                    </a:lnTo>
                    <a:lnTo>
                      <a:pt x="53" y="343"/>
                    </a:lnTo>
                    <a:lnTo>
                      <a:pt x="55" y="344"/>
                    </a:lnTo>
                    <a:lnTo>
                      <a:pt x="57" y="346"/>
                    </a:lnTo>
                    <a:lnTo>
                      <a:pt x="57" y="348"/>
                    </a:lnTo>
                    <a:lnTo>
                      <a:pt x="55" y="351"/>
                    </a:lnTo>
                    <a:lnTo>
                      <a:pt x="53" y="352"/>
                    </a:lnTo>
                    <a:lnTo>
                      <a:pt x="52" y="352"/>
                    </a:lnTo>
                    <a:lnTo>
                      <a:pt x="52" y="351"/>
                    </a:lnTo>
                    <a:lnTo>
                      <a:pt x="50" y="352"/>
                    </a:lnTo>
                    <a:lnTo>
                      <a:pt x="49" y="354"/>
                    </a:lnTo>
                    <a:lnTo>
                      <a:pt x="49" y="352"/>
                    </a:lnTo>
                    <a:lnTo>
                      <a:pt x="47" y="352"/>
                    </a:lnTo>
                    <a:lnTo>
                      <a:pt x="46" y="354"/>
                    </a:lnTo>
                    <a:lnTo>
                      <a:pt x="46" y="355"/>
                    </a:lnTo>
                    <a:lnTo>
                      <a:pt x="46" y="357"/>
                    </a:lnTo>
                    <a:lnTo>
                      <a:pt x="46" y="358"/>
                    </a:lnTo>
                    <a:lnTo>
                      <a:pt x="46" y="360"/>
                    </a:lnTo>
                    <a:lnTo>
                      <a:pt x="47" y="360"/>
                    </a:lnTo>
                    <a:lnTo>
                      <a:pt x="49" y="360"/>
                    </a:lnTo>
                    <a:lnTo>
                      <a:pt x="47" y="360"/>
                    </a:lnTo>
                    <a:lnTo>
                      <a:pt x="47" y="361"/>
                    </a:lnTo>
                    <a:lnTo>
                      <a:pt x="46" y="363"/>
                    </a:lnTo>
                    <a:lnTo>
                      <a:pt x="44" y="364"/>
                    </a:lnTo>
                    <a:lnTo>
                      <a:pt x="43" y="366"/>
                    </a:lnTo>
                    <a:lnTo>
                      <a:pt x="41" y="366"/>
                    </a:lnTo>
                    <a:lnTo>
                      <a:pt x="41" y="367"/>
                    </a:lnTo>
                    <a:lnTo>
                      <a:pt x="40" y="369"/>
                    </a:lnTo>
                    <a:lnTo>
                      <a:pt x="38" y="369"/>
                    </a:lnTo>
                    <a:lnTo>
                      <a:pt x="37" y="369"/>
                    </a:lnTo>
                    <a:lnTo>
                      <a:pt x="35" y="369"/>
                    </a:lnTo>
                    <a:lnTo>
                      <a:pt x="35" y="370"/>
                    </a:lnTo>
                    <a:lnTo>
                      <a:pt x="34" y="374"/>
                    </a:lnTo>
                    <a:lnTo>
                      <a:pt x="32" y="374"/>
                    </a:lnTo>
                    <a:lnTo>
                      <a:pt x="32" y="375"/>
                    </a:lnTo>
                    <a:lnTo>
                      <a:pt x="32" y="377"/>
                    </a:lnTo>
                    <a:lnTo>
                      <a:pt x="32" y="380"/>
                    </a:lnTo>
                    <a:lnTo>
                      <a:pt x="32" y="381"/>
                    </a:lnTo>
                    <a:lnTo>
                      <a:pt x="30" y="383"/>
                    </a:lnTo>
                    <a:lnTo>
                      <a:pt x="32" y="383"/>
                    </a:lnTo>
                    <a:lnTo>
                      <a:pt x="30" y="383"/>
                    </a:lnTo>
                    <a:lnTo>
                      <a:pt x="30" y="384"/>
                    </a:lnTo>
                    <a:lnTo>
                      <a:pt x="29" y="386"/>
                    </a:lnTo>
                    <a:lnTo>
                      <a:pt x="27" y="390"/>
                    </a:lnTo>
                    <a:lnTo>
                      <a:pt x="26" y="392"/>
                    </a:lnTo>
                    <a:lnTo>
                      <a:pt x="26" y="390"/>
                    </a:lnTo>
                    <a:lnTo>
                      <a:pt x="24" y="389"/>
                    </a:lnTo>
                    <a:lnTo>
                      <a:pt x="23" y="389"/>
                    </a:lnTo>
                    <a:lnTo>
                      <a:pt x="21" y="392"/>
                    </a:lnTo>
                    <a:lnTo>
                      <a:pt x="20" y="390"/>
                    </a:lnTo>
                    <a:lnTo>
                      <a:pt x="18" y="387"/>
                    </a:lnTo>
                    <a:lnTo>
                      <a:pt x="17" y="386"/>
                    </a:lnTo>
                    <a:lnTo>
                      <a:pt x="17" y="384"/>
                    </a:lnTo>
                    <a:lnTo>
                      <a:pt x="17" y="381"/>
                    </a:lnTo>
                    <a:lnTo>
                      <a:pt x="17" y="380"/>
                    </a:lnTo>
                    <a:lnTo>
                      <a:pt x="17" y="378"/>
                    </a:lnTo>
                    <a:lnTo>
                      <a:pt x="17" y="377"/>
                    </a:lnTo>
                    <a:lnTo>
                      <a:pt x="14" y="375"/>
                    </a:lnTo>
                    <a:lnTo>
                      <a:pt x="12" y="372"/>
                    </a:lnTo>
                    <a:lnTo>
                      <a:pt x="11" y="369"/>
                    </a:lnTo>
                    <a:lnTo>
                      <a:pt x="7" y="367"/>
                    </a:lnTo>
                    <a:lnTo>
                      <a:pt x="7" y="366"/>
                    </a:lnTo>
                    <a:lnTo>
                      <a:pt x="7" y="364"/>
                    </a:lnTo>
                    <a:lnTo>
                      <a:pt x="7" y="363"/>
                    </a:lnTo>
                    <a:lnTo>
                      <a:pt x="7" y="361"/>
                    </a:lnTo>
                    <a:lnTo>
                      <a:pt x="7" y="360"/>
                    </a:lnTo>
                    <a:lnTo>
                      <a:pt x="7" y="358"/>
                    </a:lnTo>
                    <a:lnTo>
                      <a:pt x="7" y="357"/>
                    </a:lnTo>
                    <a:lnTo>
                      <a:pt x="7" y="355"/>
                    </a:lnTo>
                    <a:lnTo>
                      <a:pt x="7" y="354"/>
                    </a:lnTo>
                    <a:lnTo>
                      <a:pt x="7" y="351"/>
                    </a:lnTo>
                    <a:lnTo>
                      <a:pt x="7" y="348"/>
                    </a:lnTo>
                    <a:lnTo>
                      <a:pt x="7" y="343"/>
                    </a:lnTo>
                    <a:lnTo>
                      <a:pt x="7" y="338"/>
                    </a:lnTo>
                    <a:lnTo>
                      <a:pt x="7" y="334"/>
                    </a:lnTo>
                    <a:lnTo>
                      <a:pt x="7" y="329"/>
                    </a:lnTo>
                    <a:lnTo>
                      <a:pt x="7" y="325"/>
                    </a:lnTo>
                    <a:lnTo>
                      <a:pt x="6" y="320"/>
                    </a:lnTo>
                    <a:lnTo>
                      <a:pt x="6" y="315"/>
                    </a:lnTo>
                    <a:lnTo>
                      <a:pt x="6" y="311"/>
                    </a:lnTo>
                    <a:lnTo>
                      <a:pt x="6" y="306"/>
                    </a:lnTo>
                    <a:lnTo>
                      <a:pt x="6" y="302"/>
                    </a:lnTo>
                    <a:lnTo>
                      <a:pt x="6" y="297"/>
                    </a:lnTo>
                    <a:lnTo>
                      <a:pt x="4" y="291"/>
                    </a:lnTo>
                    <a:lnTo>
                      <a:pt x="4" y="286"/>
                    </a:lnTo>
                    <a:lnTo>
                      <a:pt x="4" y="282"/>
                    </a:lnTo>
                    <a:lnTo>
                      <a:pt x="4" y="277"/>
                    </a:lnTo>
                    <a:lnTo>
                      <a:pt x="4" y="272"/>
                    </a:lnTo>
                    <a:lnTo>
                      <a:pt x="4" y="268"/>
                    </a:lnTo>
                    <a:lnTo>
                      <a:pt x="3" y="263"/>
                    </a:lnTo>
                    <a:lnTo>
                      <a:pt x="3" y="259"/>
                    </a:lnTo>
                    <a:lnTo>
                      <a:pt x="3" y="254"/>
                    </a:lnTo>
                    <a:lnTo>
                      <a:pt x="3" y="249"/>
                    </a:lnTo>
                    <a:lnTo>
                      <a:pt x="3" y="245"/>
                    </a:lnTo>
                    <a:lnTo>
                      <a:pt x="3" y="239"/>
                    </a:lnTo>
                    <a:lnTo>
                      <a:pt x="1" y="234"/>
                    </a:lnTo>
                    <a:lnTo>
                      <a:pt x="1" y="230"/>
                    </a:lnTo>
                    <a:lnTo>
                      <a:pt x="1" y="225"/>
                    </a:lnTo>
                    <a:lnTo>
                      <a:pt x="1" y="220"/>
                    </a:lnTo>
                    <a:lnTo>
                      <a:pt x="1" y="216"/>
                    </a:lnTo>
                    <a:lnTo>
                      <a:pt x="1" y="211"/>
                    </a:lnTo>
                    <a:lnTo>
                      <a:pt x="1" y="207"/>
                    </a:lnTo>
                    <a:lnTo>
                      <a:pt x="0" y="202"/>
                    </a:lnTo>
                    <a:lnTo>
                      <a:pt x="0" y="196"/>
                    </a:lnTo>
                    <a:lnTo>
                      <a:pt x="1" y="196"/>
                    </a:lnTo>
                    <a:lnTo>
                      <a:pt x="3" y="194"/>
                    </a:lnTo>
                    <a:lnTo>
                      <a:pt x="4" y="194"/>
                    </a:lnTo>
                    <a:lnTo>
                      <a:pt x="4" y="193"/>
                    </a:lnTo>
                    <a:lnTo>
                      <a:pt x="6" y="193"/>
                    </a:lnTo>
                    <a:lnTo>
                      <a:pt x="7" y="193"/>
                    </a:lnTo>
                    <a:lnTo>
                      <a:pt x="9" y="194"/>
                    </a:lnTo>
                    <a:lnTo>
                      <a:pt x="12" y="202"/>
                    </a:lnTo>
                    <a:lnTo>
                      <a:pt x="12" y="203"/>
                    </a:lnTo>
                    <a:lnTo>
                      <a:pt x="14" y="202"/>
                    </a:lnTo>
                    <a:lnTo>
                      <a:pt x="14" y="200"/>
                    </a:lnTo>
                    <a:lnTo>
                      <a:pt x="14" y="199"/>
                    </a:lnTo>
                    <a:lnTo>
                      <a:pt x="14" y="197"/>
                    </a:lnTo>
                    <a:lnTo>
                      <a:pt x="15" y="197"/>
                    </a:lnTo>
                    <a:lnTo>
                      <a:pt x="15" y="196"/>
                    </a:lnTo>
                    <a:lnTo>
                      <a:pt x="17" y="194"/>
                    </a:lnTo>
                    <a:lnTo>
                      <a:pt x="15" y="190"/>
                    </a:lnTo>
                    <a:lnTo>
                      <a:pt x="17" y="188"/>
                    </a:lnTo>
                    <a:lnTo>
                      <a:pt x="17" y="187"/>
                    </a:lnTo>
                    <a:lnTo>
                      <a:pt x="17" y="185"/>
                    </a:lnTo>
                    <a:lnTo>
                      <a:pt x="18" y="185"/>
                    </a:lnTo>
                    <a:lnTo>
                      <a:pt x="20" y="185"/>
                    </a:lnTo>
                    <a:lnTo>
                      <a:pt x="21" y="187"/>
                    </a:lnTo>
                    <a:lnTo>
                      <a:pt x="23" y="188"/>
                    </a:lnTo>
                    <a:lnTo>
                      <a:pt x="24" y="188"/>
                    </a:lnTo>
                    <a:lnTo>
                      <a:pt x="26" y="188"/>
                    </a:lnTo>
                    <a:lnTo>
                      <a:pt x="27" y="188"/>
                    </a:lnTo>
                    <a:lnTo>
                      <a:pt x="27" y="187"/>
                    </a:lnTo>
                    <a:lnTo>
                      <a:pt x="27" y="185"/>
                    </a:lnTo>
                    <a:lnTo>
                      <a:pt x="26" y="185"/>
                    </a:lnTo>
                    <a:lnTo>
                      <a:pt x="24" y="184"/>
                    </a:lnTo>
                    <a:lnTo>
                      <a:pt x="23" y="182"/>
                    </a:lnTo>
                    <a:lnTo>
                      <a:pt x="23" y="179"/>
                    </a:lnTo>
                    <a:lnTo>
                      <a:pt x="26" y="173"/>
                    </a:lnTo>
                    <a:lnTo>
                      <a:pt x="32" y="165"/>
                    </a:lnTo>
                    <a:lnTo>
                      <a:pt x="32" y="164"/>
                    </a:lnTo>
                    <a:lnTo>
                      <a:pt x="37" y="162"/>
                    </a:lnTo>
                    <a:lnTo>
                      <a:pt x="38" y="161"/>
                    </a:lnTo>
                    <a:lnTo>
                      <a:pt x="40" y="161"/>
                    </a:lnTo>
                    <a:lnTo>
                      <a:pt x="41" y="161"/>
                    </a:lnTo>
                    <a:lnTo>
                      <a:pt x="43" y="159"/>
                    </a:lnTo>
                    <a:lnTo>
                      <a:pt x="43" y="158"/>
                    </a:lnTo>
                    <a:lnTo>
                      <a:pt x="43" y="156"/>
                    </a:lnTo>
                    <a:lnTo>
                      <a:pt x="43" y="154"/>
                    </a:lnTo>
                    <a:lnTo>
                      <a:pt x="43" y="153"/>
                    </a:lnTo>
                    <a:lnTo>
                      <a:pt x="43" y="151"/>
                    </a:lnTo>
                    <a:lnTo>
                      <a:pt x="44" y="150"/>
                    </a:lnTo>
                    <a:lnTo>
                      <a:pt x="49" y="145"/>
                    </a:lnTo>
                    <a:lnTo>
                      <a:pt x="50" y="144"/>
                    </a:lnTo>
                    <a:lnTo>
                      <a:pt x="52" y="141"/>
                    </a:lnTo>
                    <a:lnTo>
                      <a:pt x="52" y="139"/>
                    </a:lnTo>
                    <a:lnTo>
                      <a:pt x="52" y="138"/>
                    </a:lnTo>
                    <a:lnTo>
                      <a:pt x="50" y="138"/>
                    </a:lnTo>
                    <a:lnTo>
                      <a:pt x="49" y="136"/>
                    </a:lnTo>
                    <a:lnTo>
                      <a:pt x="49" y="135"/>
                    </a:lnTo>
                    <a:lnTo>
                      <a:pt x="49" y="130"/>
                    </a:lnTo>
                    <a:lnTo>
                      <a:pt x="50" y="130"/>
                    </a:lnTo>
                    <a:lnTo>
                      <a:pt x="50" y="128"/>
                    </a:lnTo>
                    <a:lnTo>
                      <a:pt x="49" y="128"/>
                    </a:lnTo>
                    <a:lnTo>
                      <a:pt x="49" y="127"/>
                    </a:lnTo>
                    <a:lnTo>
                      <a:pt x="49" y="125"/>
                    </a:lnTo>
                    <a:lnTo>
                      <a:pt x="52" y="124"/>
                    </a:lnTo>
                    <a:lnTo>
                      <a:pt x="53" y="122"/>
                    </a:lnTo>
                    <a:lnTo>
                      <a:pt x="53" y="121"/>
                    </a:lnTo>
                    <a:lnTo>
                      <a:pt x="53" y="119"/>
                    </a:lnTo>
                    <a:lnTo>
                      <a:pt x="52" y="118"/>
                    </a:lnTo>
                    <a:lnTo>
                      <a:pt x="50" y="116"/>
                    </a:lnTo>
                    <a:lnTo>
                      <a:pt x="50" y="115"/>
                    </a:lnTo>
                    <a:lnTo>
                      <a:pt x="52" y="112"/>
                    </a:lnTo>
                    <a:lnTo>
                      <a:pt x="53" y="107"/>
                    </a:lnTo>
                    <a:lnTo>
                      <a:pt x="55" y="107"/>
                    </a:lnTo>
                    <a:lnTo>
                      <a:pt x="57" y="105"/>
                    </a:lnTo>
                    <a:lnTo>
                      <a:pt x="57" y="102"/>
                    </a:lnTo>
                    <a:lnTo>
                      <a:pt x="57" y="101"/>
                    </a:lnTo>
                    <a:lnTo>
                      <a:pt x="58" y="101"/>
                    </a:lnTo>
                    <a:lnTo>
                      <a:pt x="60" y="99"/>
                    </a:lnTo>
                    <a:lnTo>
                      <a:pt x="64" y="96"/>
                    </a:lnTo>
                    <a:lnTo>
                      <a:pt x="64" y="93"/>
                    </a:lnTo>
                    <a:lnTo>
                      <a:pt x="66" y="87"/>
                    </a:lnTo>
                    <a:lnTo>
                      <a:pt x="66" y="78"/>
                    </a:lnTo>
                    <a:lnTo>
                      <a:pt x="67" y="73"/>
                    </a:lnTo>
                    <a:lnTo>
                      <a:pt x="69" y="70"/>
                    </a:lnTo>
                    <a:lnTo>
                      <a:pt x="69" y="67"/>
                    </a:lnTo>
                    <a:lnTo>
                      <a:pt x="75" y="59"/>
                    </a:lnTo>
                    <a:lnTo>
                      <a:pt x="81" y="52"/>
                    </a:lnTo>
                    <a:lnTo>
                      <a:pt x="86" y="43"/>
                    </a:lnTo>
                    <a:lnTo>
                      <a:pt x="92" y="35"/>
                    </a:lnTo>
                    <a:lnTo>
                      <a:pt x="98" y="26"/>
                    </a:lnTo>
                    <a:lnTo>
                      <a:pt x="104" y="18"/>
                    </a:lnTo>
                    <a:lnTo>
                      <a:pt x="109" y="10"/>
                    </a:lnTo>
                    <a:lnTo>
                      <a:pt x="115" y="1"/>
                    </a:lnTo>
                    <a:lnTo>
                      <a:pt x="116" y="0"/>
                    </a:lnTo>
                    <a:lnTo>
                      <a:pt x="118" y="0"/>
                    </a:lnTo>
                    <a:lnTo>
                      <a:pt x="127" y="3"/>
                    </a:lnTo>
                    <a:lnTo>
                      <a:pt x="128" y="3"/>
                    </a:lnTo>
                    <a:lnTo>
                      <a:pt x="128" y="6"/>
                    </a:lnTo>
                    <a:lnTo>
                      <a:pt x="127" y="12"/>
                    </a:lnTo>
                    <a:lnTo>
                      <a:pt x="127" y="15"/>
                    </a:lnTo>
                    <a:lnTo>
                      <a:pt x="128" y="17"/>
                    </a:lnTo>
                    <a:lnTo>
                      <a:pt x="128" y="20"/>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sp>
            <p:nvSpPr>
              <p:cNvPr id="67" name="Freeform 449">
                <a:extLst>
                  <a:ext uri="{FF2B5EF4-FFF2-40B4-BE49-F238E27FC236}">
                    <a16:creationId xmlns:a16="http://schemas.microsoft.com/office/drawing/2014/main" id="{B3C1D3CE-4F81-4846-91B1-5A686376EC2C}"/>
                  </a:ext>
                </a:extLst>
              </p:cNvPr>
              <p:cNvSpPr>
                <a:spLocks noEditPoints="1"/>
              </p:cNvSpPr>
              <p:nvPr/>
            </p:nvSpPr>
            <p:spPr bwMode="auto">
              <a:xfrm>
                <a:off x="1609147" y="5610730"/>
                <a:ext cx="301853" cy="346771"/>
              </a:xfrm>
              <a:custGeom>
                <a:avLst/>
                <a:gdLst>
                  <a:gd name="T0" fmla="*/ 276 w 504"/>
                  <a:gd name="T1" fmla="*/ 277 h 579"/>
                  <a:gd name="T2" fmla="*/ 302 w 504"/>
                  <a:gd name="T3" fmla="*/ 236 h 579"/>
                  <a:gd name="T4" fmla="*/ 372 w 504"/>
                  <a:gd name="T5" fmla="*/ 231 h 579"/>
                  <a:gd name="T6" fmla="*/ 421 w 504"/>
                  <a:gd name="T7" fmla="*/ 254 h 579"/>
                  <a:gd name="T8" fmla="*/ 449 w 504"/>
                  <a:gd name="T9" fmla="*/ 283 h 579"/>
                  <a:gd name="T10" fmla="*/ 444 w 504"/>
                  <a:gd name="T11" fmla="*/ 302 h 579"/>
                  <a:gd name="T12" fmla="*/ 437 w 504"/>
                  <a:gd name="T13" fmla="*/ 355 h 579"/>
                  <a:gd name="T14" fmla="*/ 411 w 504"/>
                  <a:gd name="T15" fmla="*/ 384 h 579"/>
                  <a:gd name="T16" fmla="*/ 434 w 504"/>
                  <a:gd name="T17" fmla="*/ 404 h 579"/>
                  <a:gd name="T18" fmla="*/ 460 w 504"/>
                  <a:gd name="T19" fmla="*/ 380 h 579"/>
                  <a:gd name="T20" fmla="*/ 504 w 504"/>
                  <a:gd name="T21" fmla="*/ 466 h 579"/>
                  <a:gd name="T22" fmla="*/ 490 w 504"/>
                  <a:gd name="T23" fmla="*/ 501 h 579"/>
                  <a:gd name="T24" fmla="*/ 475 w 504"/>
                  <a:gd name="T25" fmla="*/ 513 h 579"/>
                  <a:gd name="T26" fmla="*/ 455 w 504"/>
                  <a:gd name="T27" fmla="*/ 551 h 579"/>
                  <a:gd name="T28" fmla="*/ 427 w 504"/>
                  <a:gd name="T29" fmla="*/ 576 h 579"/>
                  <a:gd name="T30" fmla="*/ 325 w 504"/>
                  <a:gd name="T31" fmla="*/ 574 h 579"/>
                  <a:gd name="T32" fmla="*/ 225 w 504"/>
                  <a:gd name="T33" fmla="*/ 574 h 579"/>
                  <a:gd name="T34" fmla="*/ 261 w 504"/>
                  <a:gd name="T35" fmla="*/ 447 h 579"/>
                  <a:gd name="T36" fmla="*/ 245 w 504"/>
                  <a:gd name="T37" fmla="*/ 377 h 579"/>
                  <a:gd name="T38" fmla="*/ 268 w 504"/>
                  <a:gd name="T39" fmla="*/ 315 h 579"/>
                  <a:gd name="T40" fmla="*/ 290 w 504"/>
                  <a:gd name="T41" fmla="*/ 295 h 579"/>
                  <a:gd name="T42" fmla="*/ 300 w 504"/>
                  <a:gd name="T43" fmla="*/ 294 h 579"/>
                  <a:gd name="T44" fmla="*/ 308 w 504"/>
                  <a:gd name="T45" fmla="*/ 297 h 579"/>
                  <a:gd name="T46" fmla="*/ 314 w 504"/>
                  <a:gd name="T47" fmla="*/ 299 h 579"/>
                  <a:gd name="T48" fmla="*/ 336 w 504"/>
                  <a:gd name="T49" fmla="*/ 236 h 579"/>
                  <a:gd name="T50" fmla="*/ 374 w 504"/>
                  <a:gd name="T51" fmla="*/ 227 h 579"/>
                  <a:gd name="T52" fmla="*/ 311 w 504"/>
                  <a:gd name="T53" fmla="*/ 220 h 579"/>
                  <a:gd name="T54" fmla="*/ 432 w 504"/>
                  <a:gd name="T55" fmla="*/ 210 h 579"/>
                  <a:gd name="T56" fmla="*/ 415 w 504"/>
                  <a:gd name="T57" fmla="*/ 202 h 579"/>
                  <a:gd name="T58" fmla="*/ 392 w 504"/>
                  <a:gd name="T59" fmla="*/ 174 h 579"/>
                  <a:gd name="T60" fmla="*/ 239 w 504"/>
                  <a:gd name="T61" fmla="*/ 153 h 579"/>
                  <a:gd name="T62" fmla="*/ 127 w 504"/>
                  <a:gd name="T63" fmla="*/ 124 h 579"/>
                  <a:gd name="T64" fmla="*/ 144 w 504"/>
                  <a:gd name="T65" fmla="*/ 118 h 579"/>
                  <a:gd name="T66" fmla="*/ 184 w 504"/>
                  <a:gd name="T67" fmla="*/ 142 h 579"/>
                  <a:gd name="T68" fmla="*/ 219 w 504"/>
                  <a:gd name="T69" fmla="*/ 158 h 579"/>
                  <a:gd name="T70" fmla="*/ 248 w 504"/>
                  <a:gd name="T71" fmla="*/ 151 h 579"/>
                  <a:gd name="T72" fmla="*/ 342 w 504"/>
                  <a:gd name="T73" fmla="*/ 135 h 579"/>
                  <a:gd name="T74" fmla="*/ 360 w 504"/>
                  <a:gd name="T75" fmla="*/ 158 h 579"/>
                  <a:gd name="T76" fmla="*/ 395 w 504"/>
                  <a:gd name="T77" fmla="*/ 168 h 579"/>
                  <a:gd name="T78" fmla="*/ 397 w 504"/>
                  <a:gd name="T79" fmla="*/ 187 h 579"/>
                  <a:gd name="T80" fmla="*/ 405 w 504"/>
                  <a:gd name="T81" fmla="*/ 205 h 579"/>
                  <a:gd name="T82" fmla="*/ 365 w 504"/>
                  <a:gd name="T83" fmla="*/ 197 h 579"/>
                  <a:gd name="T84" fmla="*/ 343 w 504"/>
                  <a:gd name="T85" fmla="*/ 204 h 579"/>
                  <a:gd name="T86" fmla="*/ 291 w 504"/>
                  <a:gd name="T87" fmla="*/ 204 h 579"/>
                  <a:gd name="T88" fmla="*/ 245 w 504"/>
                  <a:gd name="T89" fmla="*/ 225 h 579"/>
                  <a:gd name="T90" fmla="*/ 238 w 504"/>
                  <a:gd name="T91" fmla="*/ 223 h 579"/>
                  <a:gd name="T92" fmla="*/ 228 w 504"/>
                  <a:gd name="T93" fmla="*/ 217 h 579"/>
                  <a:gd name="T94" fmla="*/ 216 w 504"/>
                  <a:gd name="T95" fmla="*/ 216 h 579"/>
                  <a:gd name="T96" fmla="*/ 196 w 504"/>
                  <a:gd name="T97" fmla="*/ 250 h 579"/>
                  <a:gd name="T98" fmla="*/ 173 w 504"/>
                  <a:gd name="T99" fmla="*/ 260 h 579"/>
                  <a:gd name="T100" fmla="*/ 164 w 504"/>
                  <a:gd name="T101" fmla="*/ 242 h 579"/>
                  <a:gd name="T102" fmla="*/ 146 w 504"/>
                  <a:gd name="T103" fmla="*/ 220 h 579"/>
                  <a:gd name="T104" fmla="*/ 124 w 504"/>
                  <a:gd name="T105" fmla="*/ 202 h 579"/>
                  <a:gd name="T106" fmla="*/ 83 w 504"/>
                  <a:gd name="T107" fmla="*/ 190 h 579"/>
                  <a:gd name="T108" fmla="*/ 17 w 504"/>
                  <a:gd name="T109" fmla="*/ 167 h 579"/>
                  <a:gd name="T110" fmla="*/ 22 w 504"/>
                  <a:gd name="T111" fmla="*/ 141 h 579"/>
                  <a:gd name="T112" fmla="*/ 112 w 504"/>
                  <a:gd name="T113" fmla="*/ 93 h 579"/>
                  <a:gd name="T114" fmla="*/ 150 w 504"/>
                  <a:gd name="T115" fmla="*/ 76 h 579"/>
                  <a:gd name="T116" fmla="*/ 130 w 504"/>
                  <a:gd name="T117" fmla="*/ 102 h 579"/>
                  <a:gd name="T118" fmla="*/ 121 w 504"/>
                  <a:gd name="T119" fmla="*/ 101 h 579"/>
                  <a:gd name="T120" fmla="*/ 149 w 504"/>
                  <a:gd name="T121" fmla="*/ 66 h 579"/>
                  <a:gd name="T122" fmla="*/ 91 w 504"/>
                  <a:gd name="T123" fmla="*/ 26 h 579"/>
                  <a:gd name="T124" fmla="*/ 100 w 504"/>
                  <a:gd name="T125" fmla="*/ 1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4" h="579">
                    <a:moveTo>
                      <a:pt x="458" y="544"/>
                    </a:moveTo>
                    <a:lnTo>
                      <a:pt x="457" y="545"/>
                    </a:lnTo>
                    <a:lnTo>
                      <a:pt x="457" y="542"/>
                    </a:lnTo>
                    <a:lnTo>
                      <a:pt x="458" y="538"/>
                    </a:lnTo>
                    <a:lnTo>
                      <a:pt x="458" y="542"/>
                    </a:lnTo>
                    <a:lnTo>
                      <a:pt x="458" y="544"/>
                    </a:lnTo>
                    <a:close/>
                    <a:moveTo>
                      <a:pt x="271" y="291"/>
                    </a:moveTo>
                    <a:lnTo>
                      <a:pt x="270" y="292"/>
                    </a:lnTo>
                    <a:lnTo>
                      <a:pt x="268" y="291"/>
                    </a:lnTo>
                    <a:lnTo>
                      <a:pt x="270" y="289"/>
                    </a:lnTo>
                    <a:lnTo>
                      <a:pt x="270" y="288"/>
                    </a:lnTo>
                    <a:lnTo>
                      <a:pt x="271" y="288"/>
                    </a:lnTo>
                    <a:lnTo>
                      <a:pt x="273" y="288"/>
                    </a:lnTo>
                    <a:lnTo>
                      <a:pt x="273" y="289"/>
                    </a:lnTo>
                    <a:lnTo>
                      <a:pt x="271" y="291"/>
                    </a:lnTo>
                    <a:close/>
                    <a:moveTo>
                      <a:pt x="280" y="285"/>
                    </a:moveTo>
                    <a:lnTo>
                      <a:pt x="277" y="286"/>
                    </a:lnTo>
                    <a:lnTo>
                      <a:pt x="276" y="285"/>
                    </a:lnTo>
                    <a:lnTo>
                      <a:pt x="274" y="280"/>
                    </a:lnTo>
                    <a:lnTo>
                      <a:pt x="276" y="279"/>
                    </a:lnTo>
                    <a:lnTo>
                      <a:pt x="276" y="277"/>
                    </a:lnTo>
                    <a:lnTo>
                      <a:pt x="277" y="277"/>
                    </a:lnTo>
                    <a:lnTo>
                      <a:pt x="277" y="279"/>
                    </a:lnTo>
                    <a:lnTo>
                      <a:pt x="279" y="279"/>
                    </a:lnTo>
                    <a:lnTo>
                      <a:pt x="279" y="280"/>
                    </a:lnTo>
                    <a:lnTo>
                      <a:pt x="280" y="280"/>
                    </a:lnTo>
                    <a:lnTo>
                      <a:pt x="279" y="282"/>
                    </a:lnTo>
                    <a:lnTo>
                      <a:pt x="279" y="283"/>
                    </a:lnTo>
                    <a:lnTo>
                      <a:pt x="279" y="285"/>
                    </a:lnTo>
                    <a:lnTo>
                      <a:pt x="280" y="285"/>
                    </a:lnTo>
                    <a:close/>
                    <a:moveTo>
                      <a:pt x="290" y="256"/>
                    </a:moveTo>
                    <a:lnTo>
                      <a:pt x="288" y="257"/>
                    </a:lnTo>
                    <a:lnTo>
                      <a:pt x="285" y="251"/>
                    </a:lnTo>
                    <a:lnTo>
                      <a:pt x="287" y="251"/>
                    </a:lnTo>
                    <a:lnTo>
                      <a:pt x="288" y="253"/>
                    </a:lnTo>
                    <a:lnTo>
                      <a:pt x="288" y="254"/>
                    </a:lnTo>
                    <a:lnTo>
                      <a:pt x="290" y="256"/>
                    </a:lnTo>
                    <a:close/>
                    <a:moveTo>
                      <a:pt x="308" y="239"/>
                    </a:moveTo>
                    <a:lnTo>
                      <a:pt x="305" y="240"/>
                    </a:lnTo>
                    <a:lnTo>
                      <a:pt x="303" y="239"/>
                    </a:lnTo>
                    <a:lnTo>
                      <a:pt x="302" y="237"/>
                    </a:lnTo>
                    <a:lnTo>
                      <a:pt x="302" y="236"/>
                    </a:lnTo>
                    <a:lnTo>
                      <a:pt x="303" y="234"/>
                    </a:lnTo>
                    <a:lnTo>
                      <a:pt x="303" y="231"/>
                    </a:lnTo>
                    <a:lnTo>
                      <a:pt x="303" y="230"/>
                    </a:lnTo>
                    <a:lnTo>
                      <a:pt x="305" y="228"/>
                    </a:lnTo>
                    <a:lnTo>
                      <a:pt x="306" y="227"/>
                    </a:lnTo>
                    <a:lnTo>
                      <a:pt x="306" y="225"/>
                    </a:lnTo>
                    <a:lnTo>
                      <a:pt x="306" y="223"/>
                    </a:lnTo>
                    <a:lnTo>
                      <a:pt x="310" y="223"/>
                    </a:lnTo>
                    <a:lnTo>
                      <a:pt x="311" y="223"/>
                    </a:lnTo>
                    <a:lnTo>
                      <a:pt x="310" y="225"/>
                    </a:lnTo>
                    <a:lnTo>
                      <a:pt x="310" y="227"/>
                    </a:lnTo>
                    <a:lnTo>
                      <a:pt x="310" y="228"/>
                    </a:lnTo>
                    <a:lnTo>
                      <a:pt x="310" y="230"/>
                    </a:lnTo>
                    <a:lnTo>
                      <a:pt x="310" y="231"/>
                    </a:lnTo>
                    <a:lnTo>
                      <a:pt x="311" y="234"/>
                    </a:lnTo>
                    <a:lnTo>
                      <a:pt x="311" y="236"/>
                    </a:lnTo>
                    <a:lnTo>
                      <a:pt x="310" y="237"/>
                    </a:lnTo>
                    <a:lnTo>
                      <a:pt x="308" y="239"/>
                    </a:lnTo>
                    <a:close/>
                    <a:moveTo>
                      <a:pt x="360" y="223"/>
                    </a:moveTo>
                    <a:lnTo>
                      <a:pt x="368" y="227"/>
                    </a:lnTo>
                    <a:lnTo>
                      <a:pt x="372" y="231"/>
                    </a:lnTo>
                    <a:lnTo>
                      <a:pt x="375" y="233"/>
                    </a:lnTo>
                    <a:lnTo>
                      <a:pt x="382" y="233"/>
                    </a:lnTo>
                    <a:lnTo>
                      <a:pt x="385" y="233"/>
                    </a:lnTo>
                    <a:lnTo>
                      <a:pt x="388" y="234"/>
                    </a:lnTo>
                    <a:lnTo>
                      <a:pt x="391" y="236"/>
                    </a:lnTo>
                    <a:lnTo>
                      <a:pt x="392" y="237"/>
                    </a:lnTo>
                    <a:lnTo>
                      <a:pt x="394" y="239"/>
                    </a:lnTo>
                    <a:lnTo>
                      <a:pt x="395" y="240"/>
                    </a:lnTo>
                    <a:lnTo>
                      <a:pt x="395" y="242"/>
                    </a:lnTo>
                    <a:lnTo>
                      <a:pt x="395" y="243"/>
                    </a:lnTo>
                    <a:lnTo>
                      <a:pt x="395" y="245"/>
                    </a:lnTo>
                    <a:lnTo>
                      <a:pt x="397" y="246"/>
                    </a:lnTo>
                    <a:lnTo>
                      <a:pt x="398" y="248"/>
                    </a:lnTo>
                    <a:lnTo>
                      <a:pt x="408" y="248"/>
                    </a:lnTo>
                    <a:lnTo>
                      <a:pt x="411" y="250"/>
                    </a:lnTo>
                    <a:lnTo>
                      <a:pt x="412" y="253"/>
                    </a:lnTo>
                    <a:lnTo>
                      <a:pt x="414" y="253"/>
                    </a:lnTo>
                    <a:lnTo>
                      <a:pt x="417" y="254"/>
                    </a:lnTo>
                    <a:lnTo>
                      <a:pt x="418" y="254"/>
                    </a:lnTo>
                    <a:lnTo>
                      <a:pt x="418" y="256"/>
                    </a:lnTo>
                    <a:lnTo>
                      <a:pt x="421" y="254"/>
                    </a:lnTo>
                    <a:lnTo>
                      <a:pt x="421" y="256"/>
                    </a:lnTo>
                    <a:lnTo>
                      <a:pt x="423" y="256"/>
                    </a:lnTo>
                    <a:lnTo>
                      <a:pt x="424" y="259"/>
                    </a:lnTo>
                    <a:lnTo>
                      <a:pt x="426" y="259"/>
                    </a:lnTo>
                    <a:lnTo>
                      <a:pt x="429" y="260"/>
                    </a:lnTo>
                    <a:lnTo>
                      <a:pt x="431" y="260"/>
                    </a:lnTo>
                    <a:lnTo>
                      <a:pt x="432" y="260"/>
                    </a:lnTo>
                    <a:lnTo>
                      <a:pt x="435" y="260"/>
                    </a:lnTo>
                    <a:lnTo>
                      <a:pt x="438" y="262"/>
                    </a:lnTo>
                    <a:lnTo>
                      <a:pt x="441" y="265"/>
                    </a:lnTo>
                    <a:lnTo>
                      <a:pt x="443" y="268"/>
                    </a:lnTo>
                    <a:lnTo>
                      <a:pt x="441" y="269"/>
                    </a:lnTo>
                    <a:lnTo>
                      <a:pt x="441" y="271"/>
                    </a:lnTo>
                    <a:lnTo>
                      <a:pt x="443" y="274"/>
                    </a:lnTo>
                    <a:lnTo>
                      <a:pt x="444" y="277"/>
                    </a:lnTo>
                    <a:lnTo>
                      <a:pt x="446" y="277"/>
                    </a:lnTo>
                    <a:lnTo>
                      <a:pt x="446" y="279"/>
                    </a:lnTo>
                    <a:lnTo>
                      <a:pt x="447" y="279"/>
                    </a:lnTo>
                    <a:lnTo>
                      <a:pt x="447" y="282"/>
                    </a:lnTo>
                    <a:lnTo>
                      <a:pt x="447" y="283"/>
                    </a:lnTo>
                    <a:lnTo>
                      <a:pt x="449" y="283"/>
                    </a:lnTo>
                    <a:lnTo>
                      <a:pt x="447" y="285"/>
                    </a:lnTo>
                    <a:lnTo>
                      <a:pt x="447" y="286"/>
                    </a:lnTo>
                    <a:lnTo>
                      <a:pt x="450" y="288"/>
                    </a:lnTo>
                    <a:lnTo>
                      <a:pt x="450" y="289"/>
                    </a:lnTo>
                    <a:lnTo>
                      <a:pt x="447" y="289"/>
                    </a:lnTo>
                    <a:lnTo>
                      <a:pt x="446" y="288"/>
                    </a:lnTo>
                    <a:lnTo>
                      <a:pt x="444" y="286"/>
                    </a:lnTo>
                    <a:lnTo>
                      <a:pt x="443" y="286"/>
                    </a:lnTo>
                    <a:lnTo>
                      <a:pt x="441" y="286"/>
                    </a:lnTo>
                    <a:lnTo>
                      <a:pt x="440" y="286"/>
                    </a:lnTo>
                    <a:lnTo>
                      <a:pt x="440" y="288"/>
                    </a:lnTo>
                    <a:lnTo>
                      <a:pt x="440" y="291"/>
                    </a:lnTo>
                    <a:lnTo>
                      <a:pt x="438" y="291"/>
                    </a:lnTo>
                    <a:lnTo>
                      <a:pt x="438" y="292"/>
                    </a:lnTo>
                    <a:lnTo>
                      <a:pt x="438" y="294"/>
                    </a:lnTo>
                    <a:lnTo>
                      <a:pt x="440" y="294"/>
                    </a:lnTo>
                    <a:lnTo>
                      <a:pt x="440" y="295"/>
                    </a:lnTo>
                    <a:lnTo>
                      <a:pt x="440" y="297"/>
                    </a:lnTo>
                    <a:lnTo>
                      <a:pt x="441" y="299"/>
                    </a:lnTo>
                    <a:lnTo>
                      <a:pt x="443" y="300"/>
                    </a:lnTo>
                    <a:lnTo>
                      <a:pt x="444" y="302"/>
                    </a:lnTo>
                    <a:lnTo>
                      <a:pt x="446" y="302"/>
                    </a:lnTo>
                    <a:lnTo>
                      <a:pt x="446" y="303"/>
                    </a:lnTo>
                    <a:lnTo>
                      <a:pt x="446" y="305"/>
                    </a:lnTo>
                    <a:lnTo>
                      <a:pt x="447" y="306"/>
                    </a:lnTo>
                    <a:lnTo>
                      <a:pt x="447" y="308"/>
                    </a:lnTo>
                    <a:lnTo>
                      <a:pt x="447" y="309"/>
                    </a:lnTo>
                    <a:lnTo>
                      <a:pt x="449" y="314"/>
                    </a:lnTo>
                    <a:lnTo>
                      <a:pt x="449" y="317"/>
                    </a:lnTo>
                    <a:lnTo>
                      <a:pt x="449" y="318"/>
                    </a:lnTo>
                    <a:lnTo>
                      <a:pt x="449" y="322"/>
                    </a:lnTo>
                    <a:lnTo>
                      <a:pt x="447" y="325"/>
                    </a:lnTo>
                    <a:lnTo>
                      <a:pt x="447" y="326"/>
                    </a:lnTo>
                    <a:lnTo>
                      <a:pt x="447" y="345"/>
                    </a:lnTo>
                    <a:lnTo>
                      <a:pt x="446" y="349"/>
                    </a:lnTo>
                    <a:lnTo>
                      <a:pt x="446" y="351"/>
                    </a:lnTo>
                    <a:lnTo>
                      <a:pt x="444" y="352"/>
                    </a:lnTo>
                    <a:lnTo>
                      <a:pt x="443" y="352"/>
                    </a:lnTo>
                    <a:lnTo>
                      <a:pt x="441" y="354"/>
                    </a:lnTo>
                    <a:lnTo>
                      <a:pt x="438" y="358"/>
                    </a:lnTo>
                    <a:lnTo>
                      <a:pt x="438" y="357"/>
                    </a:lnTo>
                    <a:lnTo>
                      <a:pt x="437" y="355"/>
                    </a:lnTo>
                    <a:lnTo>
                      <a:pt x="437" y="357"/>
                    </a:lnTo>
                    <a:lnTo>
                      <a:pt x="434" y="358"/>
                    </a:lnTo>
                    <a:lnTo>
                      <a:pt x="432" y="361"/>
                    </a:lnTo>
                    <a:lnTo>
                      <a:pt x="432" y="364"/>
                    </a:lnTo>
                    <a:lnTo>
                      <a:pt x="432" y="371"/>
                    </a:lnTo>
                    <a:lnTo>
                      <a:pt x="431" y="372"/>
                    </a:lnTo>
                    <a:lnTo>
                      <a:pt x="431" y="374"/>
                    </a:lnTo>
                    <a:lnTo>
                      <a:pt x="431" y="375"/>
                    </a:lnTo>
                    <a:lnTo>
                      <a:pt x="429" y="377"/>
                    </a:lnTo>
                    <a:lnTo>
                      <a:pt x="426" y="377"/>
                    </a:lnTo>
                    <a:lnTo>
                      <a:pt x="424" y="377"/>
                    </a:lnTo>
                    <a:lnTo>
                      <a:pt x="424" y="378"/>
                    </a:lnTo>
                    <a:lnTo>
                      <a:pt x="424" y="380"/>
                    </a:lnTo>
                    <a:lnTo>
                      <a:pt x="423" y="381"/>
                    </a:lnTo>
                    <a:lnTo>
                      <a:pt x="421" y="380"/>
                    </a:lnTo>
                    <a:lnTo>
                      <a:pt x="420" y="380"/>
                    </a:lnTo>
                    <a:lnTo>
                      <a:pt x="418" y="381"/>
                    </a:lnTo>
                    <a:lnTo>
                      <a:pt x="417" y="381"/>
                    </a:lnTo>
                    <a:lnTo>
                      <a:pt x="415" y="381"/>
                    </a:lnTo>
                    <a:lnTo>
                      <a:pt x="412" y="381"/>
                    </a:lnTo>
                    <a:lnTo>
                      <a:pt x="411" y="384"/>
                    </a:lnTo>
                    <a:lnTo>
                      <a:pt x="409" y="392"/>
                    </a:lnTo>
                    <a:lnTo>
                      <a:pt x="411" y="392"/>
                    </a:lnTo>
                    <a:lnTo>
                      <a:pt x="411" y="394"/>
                    </a:lnTo>
                    <a:lnTo>
                      <a:pt x="409" y="394"/>
                    </a:lnTo>
                    <a:lnTo>
                      <a:pt x="409" y="395"/>
                    </a:lnTo>
                    <a:lnTo>
                      <a:pt x="408" y="397"/>
                    </a:lnTo>
                    <a:lnTo>
                      <a:pt x="409" y="400"/>
                    </a:lnTo>
                    <a:lnTo>
                      <a:pt x="408" y="400"/>
                    </a:lnTo>
                    <a:lnTo>
                      <a:pt x="408" y="403"/>
                    </a:lnTo>
                    <a:lnTo>
                      <a:pt x="408" y="404"/>
                    </a:lnTo>
                    <a:lnTo>
                      <a:pt x="409" y="407"/>
                    </a:lnTo>
                    <a:lnTo>
                      <a:pt x="411" y="409"/>
                    </a:lnTo>
                    <a:lnTo>
                      <a:pt x="412" y="410"/>
                    </a:lnTo>
                    <a:lnTo>
                      <a:pt x="415" y="410"/>
                    </a:lnTo>
                    <a:lnTo>
                      <a:pt x="417" y="412"/>
                    </a:lnTo>
                    <a:lnTo>
                      <a:pt x="420" y="413"/>
                    </a:lnTo>
                    <a:lnTo>
                      <a:pt x="421" y="415"/>
                    </a:lnTo>
                    <a:lnTo>
                      <a:pt x="424" y="415"/>
                    </a:lnTo>
                    <a:lnTo>
                      <a:pt x="427" y="413"/>
                    </a:lnTo>
                    <a:lnTo>
                      <a:pt x="429" y="412"/>
                    </a:lnTo>
                    <a:lnTo>
                      <a:pt x="434" y="404"/>
                    </a:lnTo>
                    <a:lnTo>
                      <a:pt x="435" y="406"/>
                    </a:lnTo>
                    <a:lnTo>
                      <a:pt x="435" y="407"/>
                    </a:lnTo>
                    <a:lnTo>
                      <a:pt x="437" y="407"/>
                    </a:lnTo>
                    <a:lnTo>
                      <a:pt x="437" y="406"/>
                    </a:lnTo>
                    <a:lnTo>
                      <a:pt x="438" y="401"/>
                    </a:lnTo>
                    <a:lnTo>
                      <a:pt x="441" y="398"/>
                    </a:lnTo>
                    <a:lnTo>
                      <a:pt x="443" y="395"/>
                    </a:lnTo>
                    <a:lnTo>
                      <a:pt x="443" y="394"/>
                    </a:lnTo>
                    <a:lnTo>
                      <a:pt x="444" y="392"/>
                    </a:lnTo>
                    <a:lnTo>
                      <a:pt x="446" y="390"/>
                    </a:lnTo>
                    <a:lnTo>
                      <a:pt x="446" y="389"/>
                    </a:lnTo>
                    <a:lnTo>
                      <a:pt x="444" y="389"/>
                    </a:lnTo>
                    <a:lnTo>
                      <a:pt x="443" y="389"/>
                    </a:lnTo>
                    <a:lnTo>
                      <a:pt x="441" y="387"/>
                    </a:lnTo>
                    <a:lnTo>
                      <a:pt x="447" y="387"/>
                    </a:lnTo>
                    <a:lnTo>
                      <a:pt x="449" y="386"/>
                    </a:lnTo>
                    <a:lnTo>
                      <a:pt x="450" y="383"/>
                    </a:lnTo>
                    <a:lnTo>
                      <a:pt x="452" y="383"/>
                    </a:lnTo>
                    <a:lnTo>
                      <a:pt x="457" y="381"/>
                    </a:lnTo>
                    <a:lnTo>
                      <a:pt x="458" y="381"/>
                    </a:lnTo>
                    <a:lnTo>
                      <a:pt x="460" y="380"/>
                    </a:lnTo>
                    <a:lnTo>
                      <a:pt x="461" y="380"/>
                    </a:lnTo>
                    <a:lnTo>
                      <a:pt x="463" y="380"/>
                    </a:lnTo>
                    <a:lnTo>
                      <a:pt x="466" y="377"/>
                    </a:lnTo>
                    <a:lnTo>
                      <a:pt x="469" y="375"/>
                    </a:lnTo>
                    <a:lnTo>
                      <a:pt x="470" y="375"/>
                    </a:lnTo>
                    <a:lnTo>
                      <a:pt x="472" y="375"/>
                    </a:lnTo>
                    <a:lnTo>
                      <a:pt x="480" y="378"/>
                    </a:lnTo>
                    <a:lnTo>
                      <a:pt x="481" y="381"/>
                    </a:lnTo>
                    <a:lnTo>
                      <a:pt x="484" y="383"/>
                    </a:lnTo>
                    <a:lnTo>
                      <a:pt x="487" y="387"/>
                    </a:lnTo>
                    <a:lnTo>
                      <a:pt x="487" y="389"/>
                    </a:lnTo>
                    <a:lnTo>
                      <a:pt x="487" y="390"/>
                    </a:lnTo>
                    <a:lnTo>
                      <a:pt x="487" y="392"/>
                    </a:lnTo>
                    <a:lnTo>
                      <a:pt x="490" y="398"/>
                    </a:lnTo>
                    <a:lnTo>
                      <a:pt x="493" y="423"/>
                    </a:lnTo>
                    <a:lnTo>
                      <a:pt x="496" y="429"/>
                    </a:lnTo>
                    <a:lnTo>
                      <a:pt x="496" y="444"/>
                    </a:lnTo>
                    <a:lnTo>
                      <a:pt x="501" y="459"/>
                    </a:lnTo>
                    <a:lnTo>
                      <a:pt x="501" y="461"/>
                    </a:lnTo>
                    <a:lnTo>
                      <a:pt x="503" y="464"/>
                    </a:lnTo>
                    <a:lnTo>
                      <a:pt x="504" y="466"/>
                    </a:lnTo>
                    <a:lnTo>
                      <a:pt x="504" y="467"/>
                    </a:lnTo>
                    <a:lnTo>
                      <a:pt x="504" y="470"/>
                    </a:lnTo>
                    <a:lnTo>
                      <a:pt x="503" y="472"/>
                    </a:lnTo>
                    <a:lnTo>
                      <a:pt x="501" y="475"/>
                    </a:lnTo>
                    <a:lnTo>
                      <a:pt x="501" y="478"/>
                    </a:lnTo>
                    <a:lnTo>
                      <a:pt x="501" y="479"/>
                    </a:lnTo>
                    <a:lnTo>
                      <a:pt x="499" y="482"/>
                    </a:lnTo>
                    <a:lnTo>
                      <a:pt x="499" y="484"/>
                    </a:lnTo>
                    <a:lnTo>
                      <a:pt x="501" y="485"/>
                    </a:lnTo>
                    <a:lnTo>
                      <a:pt x="501" y="487"/>
                    </a:lnTo>
                    <a:lnTo>
                      <a:pt x="499" y="489"/>
                    </a:lnTo>
                    <a:lnTo>
                      <a:pt x="499" y="492"/>
                    </a:lnTo>
                    <a:lnTo>
                      <a:pt x="498" y="498"/>
                    </a:lnTo>
                    <a:lnTo>
                      <a:pt x="496" y="501"/>
                    </a:lnTo>
                    <a:lnTo>
                      <a:pt x="495" y="504"/>
                    </a:lnTo>
                    <a:lnTo>
                      <a:pt x="493" y="505"/>
                    </a:lnTo>
                    <a:lnTo>
                      <a:pt x="492" y="505"/>
                    </a:lnTo>
                    <a:lnTo>
                      <a:pt x="490" y="505"/>
                    </a:lnTo>
                    <a:lnTo>
                      <a:pt x="492" y="504"/>
                    </a:lnTo>
                    <a:lnTo>
                      <a:pt x="490" y="502"/>
                    </a:lnTo>
                    <a:lnTo>
                      <a:pt x="490" y="501"/>
                    </a:lnTo>
                    <a:lnTo>
                      <a:pt x="490" y="499"/>
                    </a:lnTo>
                    <a:lnTo>
                      <a:pt x="490" y="498"/>
                    </a:lnTo>
                    <a:lnTo>
                      <a:pt x="490" y="496"/>
                    </a:lnTo>
                    <a:lnTo>
                      <a:pt x="490" y="495"/>
                    </a:lnTo>
                    <a:lnTo>
                      <a:pt x="489" y="495"/>
                    </a:lnTo>
                    <a:lnTo>
                      <a:pt x="487" y="495"/>
                    </a:lnTo>
                    <a:lnTo>
                      <a:pt x="486" y="493"/>
                    </a:lnTo>
                    <a:lnTo>
                      <a:pt x="484" y="495"/>
                    </a:lnTo>
                    <a:lnTo>
                      <a:pt x="483" y="496"/>
                    </a:lnTo>
                    <a:lnTo>
                      <a:pt x="481" y="498"/>
                    </a:lnTo>
                    <a:lnTo>
                      <a:pt x="480" y="498"/>
                    </a:lnTo>
                    <a:lnTo>
                      <a:pt x="480" y="499"/>
                    </a:lnTo>
                    <a:lnTo>
                      <a:pt x="480" y="501"/>
                    </a:lnTo>
                    <a:lnTo>
                      <a:pt x="481" y="502"/>
                    </a:lnTo>
                    <a:lnTo>
                      <a:pt x="481" y="504"/>
                    </a:lnTo>
                    <a:lnTo>
                      <a:pt x="480" y="504"/>
                    </a:lnTo>
                    <a:lnTo>
                      <a:pt x="476" y="505"/>
                    </a:lnTo>
                    <a:lnTo>
                      <a:pt x="475" y="507"/>
                    </a:lnTo>
                    <a:lnTo>
                      <a:pt x="475" y="510"/>
                    </a:lnTo>
                    <a:lnTo>
                      <a:pt x="475" y="512"/>
                    </a:lnTo>
                    <a:lnTo>
                      <a:pt x="475" y="513"/>
                    </a:lnTo>
                    <a:lnTo>
                      <a:pt x="475" y="515"/>
                    </a:lnTo>
                    <a:lnTo>
                      <a:pt x="475" y="518"/>
                    </a:lnTo>
                    <a:lnTo>
                      <a:pt x="473" y="519"/>
                    </a:lnTo>
                    <a:lnTo>
                      <a:pt x="473" y="521"/>
                    </a:lnTo>
                    <a:lnTo>
                      <a:pt x="472" y="522"/>
                    </a:lnTo>
                    <a:lnTo>
                      <a:pt x="470" y="522"/>
                    </a:lnTo>
                    <a:lnTo>
                      <a:pt x="469" y="522"/>
                    </a:lnTo>
                    <a:lnTo>
                      <a:pt x="464" y="524"/>
                    </a:lnTo>
                    <a:lnTo>
                      <a:pt x="463" y="525"/>
                    </a:lnTo>
                    <a:lnTo>
                      <a:pt x="463" y="527"/>
                    </a:lnTo>
                    <a:lnTo>
                      <a:pt x="460" y="531"/>
                    </a:lnTo>
                    <a:lnTo>
                      <a:pt x="458" y="533"/>
                    </a:lnTo>
                    <a:lnTo>
                      <a:pt x="457" y="542"/>
                    </a:lnTo>
                    <a:lnTo>
                      <a:pt x="455" y="544"/>
                    </a:lnTo>
                    <a:lnTo>
                      <a:pt x="455" y="545"/>
                    </a:lnTo>
                    <a:lnTo>
                      <a:pt x="455" y="547"/>
                    </a:lnTo>
                    <a:lnTo>
                      <a:pt x="455" y="548"/>
                    </a:lnTo>
                    <a:lnTo>
                      <a:pt x="455" y="550"/>
                    </a:lnTo>
                    <a:lnTo>
                      <a:pt x="455" y="551"/>
                    </a:lnTo>
                    <a:lnTo>
                      <a:pt x="457" y="551"/>
                    </a:lnTo>
                    <a:lnTo>
                      <a:pt x="455" y="551"/>
                    </a:lnTo>
                    <a:lnTo>
                      <a:pt x="455" y="550"/>
                    </a:lnTo>
                    <a:lnTo>
                      <a:pt x="454" y="554"/>
                    </a:lnTo>
                    <a:lnTo>
                      <a:pt x="452" y="554"/>
                    </a:lnTo>
                    <a:lnTo>
                      <a:pt x="450" y="554"/>
                    </a:lnTo>
                    <a:lnTo>
                      <a:pt x="450" y="556"/>
                    </a:lnTo>
                    <a:lnTo>
                      <a:pt x="452" y="557"/>
                    </a:lnTo>
                    <a:lnTo>
                      <a:pt x="450" y="559"/>
                    </a:lnTo>
                    <a:lnTo>
                      <a:pt x="449" y="559"/>
                    </a:lnTo>
                    <a:lnTo>
                      <a:pt x="447" y="559"/>
                    </a:lnTo>
                    <a:lnTo>
                      <a:pt x="447" y="561"/>
                    </a:lnTo>
                    <a:lnTo>
                      <a:pt x="446" y="564"/>
                    </a:lnTo>
                    <a:lnTo>
                      <a:pt x="444" y="564"/>
                    </a:lnTo>
                    <a:lnTo>
                      <a:pt x="441" y="568"/>
                    </a:lnTo>
                    <a:lnTo>
                      <a:pt x="441" y="570"/>
                    </a:lnTo>
                    <a:lnTo>
                      <a:pt x="441" y="571"/>
                    </a:lnTo>
                    <a:lnTo>
                      <a:pt x="440" y="573"/>
                    </a:lnTo>
                    <a:lnTo>
                      <a:pt x="438" y="573"/>
                    </a:lnTo>
                    <a:lnTo>
                      <a:pt x="438" y="574"/>
                    </a:lnTo>
                    <a:lnTo>
                      <a:pt x="438" y="576"/>
                    </a:lnTo>
                    <a:lnTo>
                      <a:pt x="432" y="576"/>
                    </a:lnTo>
                    <a:lnTo>
                      <a:pt x="427" y="576"/>
                    </a:lnTo>
                    <a:lnTo>
                      <a:pt x="421" y="577"/>
                    </a:lnTo>
                    <a:lnTo>
                      <a:pt x="417" y="577"/>
                    </a:lnTo>
                    <a:lnTo>
                      <a:pt x="411" y="577"/>
                    </a:lnTo>
                    <a:lnTo>
                      <a:pt x="406" y="577"/>
                    </a:lnTo>
                    <a:lnTo>
                      <a:pt x="401" y="577"/>
                    </a:lnTo>
                    <a:lnTo>
                      <a:pt x="395" y="577"/>
                    </a:lnTo>
                    <a:lnTo>
                      <a:pt x="391" y="577"/>
                    </a:lnTo>
                    <a:lnTo>
                      <a:pt x="385" y="579"/>
                    </a:lnTo>
                    <a:lnTo>
                      <a:pt x="380" y="579"/>
                    </a:lnTo>
                    <a:lnTo>
                      <a:pt x="374" y="579"/>
                    </a:lnTo>
                    <a:lnTo>
                      <a:pt x="369" y="579"/>
                    </a:lnTo>
                    <a:lnTo>
                      <a:pt x="363" y="579"/>
                    </a:lnTo>
                    <a:lnTo>
                      <a:pt x="357" y="579"/>
                    </a:lnTo>
                    <a:lnTo>
                      <a:pt x="354" y="579"/>
                    </a:lnTo>
                    <a:lnTo>
                      <a:pt x="354" y="574"/>
                    </a:lnTo>
                    <a:lnTo>
                      <a:pt x="349" y="574"/>
                    </a:lnTo>
                    <a:lnTo>
                      <a:pt x="345" y="574"/>
                    </a:lnTo>
                    <a:lnTo>
                      <a:pt x="339" y="574"/>
                    </a:lnTo>
                    <a:lnTo>
                      <a:pt x="334" y="574"/>
                    </a:lnTo>
                    <a:lnTo>
                      <a:pt x="329" y="574"/>
                    </a:lnTo>
                    <a:lnTo>
                      <a:pt x="325" y="574"/>
                    </a:lnTo>
                    <a:lnTo>
                      <a:pt x="320" y="574"/>
                    </a:lnTo>
                    <a:lnTo>
                      <a:pt x="316" y="574"/>
                    </a:lnTo>
                    <a:lnTo>
                      <a:pt x="310" y="574"/>
                    </a:lnTo>
                    <a:lnTo>
                      <a:pt x="305" y="574"/>
                    </a:lnTo>
                    <a:lnTo>
                      <a:pt x="300" y="574"/>
                    </a:lnTo>
                    <a:lnTo>
                      <a:pt x="296" y="574"/>
                    </a:lnTo>
                    <a:lnTo>
                      <a:pt x="291" y="574"/>
                    </a:lnTo>
                    <a:lnTo>
                      <a:pt x="285" y="574"/>
                    </a:lnTo>
                    <a:lnTo>
                      <a:pt x="280" y="574"/>
                    </a:lnTo>
                    <a:lnTo>
                      <a:pt x="276" y="574"/>
                    </a:lnTo>
                    <a:lnTo>
                      <a:pt x="271" y="574"/>
                    </a:lnTo>
                    <a:lnTo>
                      <a:pt x="267" y="574"/>
                    </a:lnTo>
                    <a:lnTo>
                      <a:pt x="261" y="574"/>
                    </a:lnTo>
                    <a:lnTo>
                      <a:pt x="256" y="574"/>
                    </a:lnTo>
                    <a:lnTo>
                      <a:pt x="251" y="574"/>
                    </a:lnTo>
                    <a:lnTo>
                      <a:pt x="247" y="574"/>
                    </a:lnTo>
                    <a:lnTo>
                      <a:pt x="242" y="574"/>
                    </a:lnTo>
                    <a:lnTo>
                      <a:pt x="236" y="574"/>
                    </a:lnTo>
                    <a:lnTo>
                      <a:pt x="231" y="574"/>
                    </a:lnTo>
                    <a:lnTo>
                      <a:pt x="227" y="574"/>
                    </a:lnTo>
                    <a:lnTo>
                      <a:pt x="225" y="574"/>
                    </a:lnTo>
                    <a:lnTo>
                      <a:pt x="228" y="573"/>
                    </a:lnTo>
                    <a:lnTo>
                      <a:pt x="228" y="571"/>
                    </a:lnTo>
                    <a:lnTo>
                      <a:pt x="233" y="568"/>
                    </a:lnTo>
                    <a:lnTo>
                      <a:pt x="238" y="564"/>
                    </a:lnTo>
                    <a:lnTo>
                      <a:pt x="241" y="559"/>
                    </a:lnTo>
                    <a:lnTo>
                      <a:pt x="247" y="542"/>
                    </a:lnTo>
                    <a:lnTo>
                      <a:pt x="254" y="531"/>
                    </a:lnTo>
                    <a:lnTo>
                      <a:pt x="259" y="519"/>
                    </a:lnTo>
                    <a:lnTo>
                      <a:pt x="261" y="513"/>
                    </a:lnTo>
                    <a:lnTo>
                      <a:pt x="264" y="493"/>
                    </a:lnTo>
                    <a:lnTo>
                      <a:pt x="264" y="472"/>
                    </a:lnTo>
                    <a:lnTo>
                      <a:pt x="264" y="469"/>
                    </a:lnTo>
                    <a:lnTo>
                      <a:pt x="264" y="467"/>
                    </a:lnTo>
                    <a:lnTo>
                      <a:pt x="262" y="464"/>
                    </a:lnTo>
                    <a:lnTo>
                      <a:pt x="262" y="462"/>
                    </a:lnTo>
                    <a:lnTo>
                      <a:pt x="261" y="459"/>
                    </a:lnTo>
                    <a:lnTo>
                      <a:pt x="257" y="450"/>
                    </a:lnTo>
                    <a:lnTo>
                      <a:pt x="257" y="449"/>
                    </a:lnTo>
                    <a:lnTo>
                      <a:pt x="259" y="449"/>
                    </a:lnTo>
                    <a:lnTo>
                      <a:pt x="259" y="447"/>
                    </a:lnTo>
                    <a:lnTo>
                      <a:pt x="261" y="447"/>
                    </a:lnTo>
                    <a:lnTo>
                      <a:pt x="262" y="446"/>
                    </a:lnTo>
                    <a:lnTo>
                      <a:pt x="262" y="444"/>
                    </a:lnTo>
                    <a:lnTo>
                      <a:pt x="257" y="446"/>
                    </a:lnTo>
                    <a:lnTo>
                      <a:pt x="257" y="447"/>
                    </a:lnTo>
                    <a:lnTo>
                      <a:pt x="256" y="446"/>
                    </a:lnTo>
                    <a:lnTo>
                      <a:pt x="247" y="421"/>
                    </a:lnTo>
                    <a:lnTo>
                      <a:pt x="245" y="418"/>
                    </a:lnTo>
                    <a:lnTo>
                      <a:pt x="244" y="415"/>
                    </a:lnTo>
                    <a:lnTo>
                      <a:pt x="244" y="413"/>
                    </a:lnTo>
                    <a:lnTo>
                      <a:pt x="244" y="410"/>
                    </a:lnTo>
                    <a:lnTo>
                      <a:pt x="245" y="407"/>
                    </a:lnTo>
                    <a:lnTo>
                      <a:pt x="248" y="403"/>
                    </a:lnTo>
                    <a:lnTo>
                      <a:pt x="250" y="400"/>
                    </a:lnTo>
                    <a:lnTo>
                      <a:pt x="251" y="397"/>
                    </a:lnTo>
                    <a:lnTo>
                      <a:pt x="250" y="389"/>
                    </a:lnTo>
                    <a:lnTo>
                      <a:pt x="250" y="387"/>
                    </a:lnTo>
                    <a:lnTo>
                      <a:pt x="250" y="384"/>
                    </a:lnTo>
                    <a:lnTo>
                      <a:pt x="248" y="383"/>
                    </a:lnTo>
                    <a:lnTo>
                      <a:pt x="248" y="381"/>
                    </a:lnTo>
                    <a:lnTo>
                      <a:pt x="245" y="378"/>
                    </a:lnTo>
                    <a:lnTo>
                      <a:pt x="245" y="377"/>
                    </a:lnTo>
                    <a:lnTo>
                      <a:pt x="245" y="374"/>
                    </a:lnTo>
                    <a:lnTo>
                      <a:pt x="247" y="371"/>
                    </a:lnTo>
                    <a:lnTo>
                      <a:pt x="253" y="367"/>
                    </a:lnTo>
                    <a:lnTo>
                      <a:pt x="254" y="364"/>
                    </a:lnTo>
                    <a:lnTo>
                      <a:pt x="257" y="357"/>
                    </a:lnTo>
                    <a:lnTo>
                      <a:pt x="261" y="352"/>
                    </a:lnTo>
                    <a:lnTo>
                      <a:pt x="262" y="348"/>
                    </a:lnTo>
                    <a:lnTo>
                      <a:pt x="262" y="345"/>
                    </a:lnTo>
                    <a:lnTo>
                      <a:pt x="261" y="341"/>
                    </a:lnTo>
                    <a:lnTo>
                      <a:pt x="262" y="340"/>
                    </a:lnTo>
                    <a:lnTo>
                      <a:pt x="262" y="337"/>
                    </a:lnTo>
                    <a:lnTo>
                      <a:pt x="262" y="335"/>
                    </a:lnTo>
                    <a:lnTo>
                      <a:pt x="264" y="329"/>
                    </a:lnTo>
                    <a:lnTo>
                      <a:pt x="264" y="328"/>
                    </a:lnTo>
                    <a:lnTo>
                      <a:pt x="264" y="325"/>
                    </a:lnTo>
                    <a:lnTo>
                      <a:pt x="262" y="323"/>
                    </a:lnTo>
                    <a:lnTo>
                      <a:pt x="261" y="320"/>
                    </a:lnTo>
                    <a:lnTo>
                      <a:pt x="262" y="318"/>
                    </a:lnTo>
                    <a:lnTo>
                      <a:pt x="264" y="317"/>
                    </a:lnTo>
                    <a:lnTo>
                      <a:pt x="267" y="315"/>
                    </a:lnTo>
                    <a:lnTo>
                      <a:pt x="268" y="315"/>
                    </a:lnTo>
                    <a:lnTo>
                      <a:pt x="270" y="315"/>
                    </a:lnTo>
                    <a:lnTo>
                      <a:pt x="271" y="315"/>
                    </a:lnTo>
                    <a:lnTo>
                      <a:pt x="273" y="315"/>
                    </a:lnTo>
                    <a:lnTo>
                      <a:pt x="273" y="314"/>
                    </a:lnTo>
                    <a:lnTo>
                      <a:pt x="273" y="312"/>
                    </a:lnTo>
                    <a:lnTo>
                      <a:pt x="273" y="305"/>
                    </a:lnTo>
                    <a:lnTo>
                      <a:pt x="273" y="302"/>
                    </a:lnTo>
                    <a:lnTo>
                      <a:pt x="273" y="300"/>
                    </a:lnTo>
                    <a:lnTo>
                      <a:pt x="274" y="300"/>
                    </a:lnTo>
                    <a:lnTo>
                      <a:pt x="276" y="300"/>
                    </a:lnTo>
                    <a:lnTo>
                      <a:pt x="277" y="300"/>
                    </a:lnTo>
                    <a:lnTo>
                      <a:pt x="279" y="300"/>
                    </a:lnTo>
                    <a:lnTo>
                      <a:pt x="280" y="295"/>
                    </a:lnTo>
                    <a:lnTo>
                      <a:pt x="282" y="295"/>
                    </a:lnTo>
                    <a:lnTo>
                      <a:pt x="282" y="294"/>
                    </a:lnTo>
                    <a:lnTo>
                      <a:pt x="283" y="294"/>
                    </a:lnTo>
                    <a:lnTo>
                      <a:pt x="283" y="295"/>
                    </a:lnTo>
                    <a:lnTo>
                      <a:pt x="285" y="295"/>
                    </a:lnTo>
                    <a:lnTo>
                      <a:pt x="287" y="297"/>
                    </a:lnTo>
                    <a:lnTo>
                      <a:pt x="288" y="297"/>
                    </a:lnTo>
                    <a:lnTo>
                      <a:pt x="290" y="295"/>
                    </a:lnTo>
                    <a:lnTo>
                      <a:pt x="293" y="289"/>
                    </a:lnTo>
                    <a:lnTo>
                      <a:pt x="293" y="288"/>
                    </a:lnTo>
                    <a:lnTo>
                      <a:pt x="294" y="286"/>
                    </a:lnTo>
                    <a:lnTo>
                      <a:pt x="297" y="283"/>
                    </a:lnTo>
                    <a:lnTo>
                      <a:pt x="300" y="276"/>
                    </a:lnTo>
                    <a:lnTo>
                      <a:pt x="302" y="276"/>
                    </a:lnTo>
                    <a:lnTo>
                      <a:pt x="303" y="276"/>
                    </a:lnTo>
                    <a:lnTo>
                      <a:pt x="306" y="274"/>
                    </a:lnTo>
                    <a:lnTo>
                      <a:pt x="306" y="276"/>
                    </a:lnTo>
                    <a:lnTo>
                      <a:pt x="306" y="277"/>
                    </a:lnTo>
                    <a:lnTo>
                      <a:pt x="306" y="279"/>
                    </a:lnTo>
                    <a:lnTo>
                      <a:pt x="305" y="279"/>
                    </a:lnTo>
                    <a:lnTo>
                      <a:pt x="303" y="279"/>
                    </a:lnTo>
                    <a:lnTo>
                      <a:pt x="303" y="280"/>
                    </a:lnTo>
                    <a:lnTo>
                      <a:pt x="303" y="283"/>
                    </a:lnTo>
                    <a:lnTo>
                      <a:pt x="305" y="286"/>
                    </a:lnTo>
                    <a:lnTo>
                      <a:pt x="305" y="288"/>
                    </a:lnTo>
                    <a:lnTo>
                      <a:pt x="303" y="289"/>
                    </a:lnTo>
                    <a:lnTo>
                      <a:pt x="302" y="291"/>
                    </a:lnTo>
                    <a:lnTo>
                      <a:pt x="300" y="292"/>
                    </a:lnTo>
                    <a:lnTo>
                      <a:pt x="300" y="294"/>
                    </a:lnTo>
                    <a:lnTo>
                      <a:pt x="302" y="294"/>
                    </a:lnTo>
                    <a:lnTo>
                      <a:pt x="303" y="294"/>
                    </a:lnTo>
                    <a:lnTo>
                      <a:pt x="303" y="295"/>
                    </a:lnTo>
                    <a:lnTo>
                      <a:pt x="303" y="297"/>
                    </a:lnTo>
                    <a:lnTo>
                      <a:pt x="300" y="303"/>
                    </a:lnTo>
                    <a:lnTo>
                      <a:pt x="300" y="306"/>
                    </a:lnTo>
                    <a:lnTo>
                      <a:pt x="300" y="308"/>
                    </a:lnTo>
                    <a:lnTo>
                      <a:pt x="300" y="311"/>
                    </a:lnTo>
                    <a:lnTo>
                      <a:pt x="302" y="311"/>
                    </a:lnTo>
                    <a:lnTo>
                      <a:pt x="303" y="312"/>
                    </a:lnTo>
                    <a:lnTo>
                      <a:pt x="303" y="311"/>
                    </a:lnTo>
                    <a:lnTo>
                      <a:pt x="303" y="309"/>
                    </a:lnTo>
                    <a:lnTo>
                      <a:pt x="305" y="308"/>
                    </a:lnTo>
                    <a:lnTo>
                      <a:pt x="305" y="306"/>
                    </a:lnTo>
                    <a:lnTo>
                      <a:pt x="305" y="305"/>
                    </a:lnTo>
                    <a:lnTo>
                      <a:pt x="305" y="303"/>
                    </a:lnTo>
                    <a:lnTo>
                      <a:pt x="306" y="302"/>
                    </a:lnTo>
                    <a:lnTo>
                      <a:pt x="305" y="302"/>
                    </a:lnTo>
                    <a:lnTo>
                      <a:pt x="306" y="300"/>
                    </a:lnTo>
                    <a:lnTo>
                      <a:pt x="306" y="299"/>
                    </a:lnTo>
                    <a:lnTo>
                      <a:pt x="308" y="297"/>
                    </a:lnTo>
                    <a:lnTo>
                      <a:pt x="308" y="295"/>
                    </a:lnTo>
                    <a:lnTo>
                      <a:pt x="308" y="294"/>
                    </a:lnTo>
                    <a:lnTo>
                      <a:pt x="308" y="292"/>
                    </a:lnTo>
                    <a:lnTo>
                      <a:pt x="310" y="292"/>
                    </a:lnTo>
                    <a:lnTo>
                      <a:pt x="311" y="294"/>
                    </a:lnTo>
                    <a:lnTo>
                      <a:pt x="311" y="295"/>
                    </a:lnTo>
                    <a:lnTo>
                      <a:pt x="310" y="297"/>
                    </a:lnTo>
                    <a:lnTo>
                      <a:pt x="310" y="300"/>
                    </a:lnTo>
                    <a:lnTo>
                      <a:pt x="310" y="302"/>
                    </a:lnTo>
                    <a:lnTo>
                      <a:pt x="310" y="303"/>
                    </a:lnTo>
                    <a:lnTo>
                      <a:pt x="308" y="305"/>
                    </a:lnTo>
                    <a:lnTo>
                      <a:pt x="306" y="306"/>
                    </a:lnTo>
                    <a:lnTo>
                      <a:pt x="306" y="308"/>
                    </a:lnTo>
                    <a:lnTo>
                      <a:pt x="306" y="309"/>
                    </a:lnTo>
                    <a:lnTo>
                      <a:pt x="306" y="311"/>
                    </a:lnTo>
                    <a:lnTo>
                      <a:pt x="305" y="312"/>
                    </a:lnTo>
                    <a:lnTo>
                      <a:pt x="305" y="314"/>
                    </a:lnTo>
                    <a:lnTo>
                      <a:pt x="306" y="314"/>
                    </a:lnTo>
                    <a:lnTo>
                      <a:pt x="308" y="312"/>
                    </a:lnTo>
                    <a:lnTo>
                      <a:pt x="311" y="305"/>
                    </a:lnTo>
                    <a:lnTo>
                      <a:pt x="314" y="299"/>
                    </a:lnTo>
                    <a:lnTo>
                      <a:pt x="317" y="292"/>
                    </a:lnTo>
                    <a:lnTo>
                      <a:pt x="317" y="283"/>
                    </a:lnTo>
                    <a:lnTo>
                      <a:pt x="316" y="272"/>
                    </a:lnTo>
                    <a:lnTo>
                      <a:pt x="317" y="269"/>
                    </a:lnTo>
                    <a:lnTo>
                      <a:pt x="319" y="266"/>
                    </a:lnTo>
                    <a:lnTo>
                      <a:pt x="320" y="265"/>
                    </a:lnTo>
                    <a:lnTo>
                      <a:pt x="329" y="259"/>
                    </a:lnTo>
                    <a:lnTo>
                      <a:pt x="333" y="259"/>
                    </a:lnTo>
                    <a:lnTo>
                      <a:pt x="339" y="259"/>
                    </a:lnTo>
                    <a:lnTo>
                      <a:pt x="342" y="259"/>
                    </a:lnTo>
                    <a:lnTo>
                      <a:pt x="345" y="257"/>
                    </a:lnTo>
                    <a:lnTo>
                      <a:pt x="346" y="256"/>
                    </a:lnTo>
                    <a:lnTo>
                      <a:pt x="346" y="254"/>
                    </a:lnTo>
                    <a:lnTo>
                      <a:pt x="340" y="254"/>
                    </a:lnTo>
                    <a:lnTo>
                      <a:pt x="339" y="253"/>
                    </a:lnTo>
                    <a:lnTo>
                      <a:pt x="337" y="251"/>
                    </a:lnTo>
                    <a:lnTo>
                      <a:pt x="336" y="248"/>
                    </a:lnTo>
                    <a:lnTo>
                      <a:pt x="334" y="245"/>
                    </a:lnTo>
                    <a:lnTo>
                      <a:pt x="334" y="242"/>
                    </a:lnTo>
                    <a:lnTo>
                      <a:pt x="334" y="239"/>
                    </a:lnTo>
                    <a:lnTo>
                      <a:pt x="336" y="236"/>
                    </a:lnTo>
                    <a:lnTo>
                      <a:pt x="337" y="234"/>
                    </a:lnTo>
                    <a:lnTo>
                      <a:pt x="342" y="231"/>
                    </a:lnTo>
                    <a:lnTo>
                      <a:pt x="345" y="228"/>
                    </a:lnTo>
                    <a:lnTo>
                      <a:pt x="345" y="227"/>
                    </a:lnTo>
                    <a:lnTo>
                      <a:pt x="342" y="223"/>
                    </a:lnTo>
                    <a:lnTo>
                      <a:pt x="343" y="223"/>
                    </a:lnTo>
                    <a:lnTo>
                      <a:pt x="352" y="223"/>
                    </a:lnTo>
                    <a:lnTo>
                      <a:pt x="354" y="223"/>
                    </a:lnTo>
                    <a:lnTo>
                      <a:pt x="354" y="222"/>
                    </a:lnTo>
                    <a:lnTo>
                      <a:pt x="355" y="220"/>
                    </a:lnTo>
                    <a:lnTo>
                      <a:pt x="357" y="220"/>
                    </a:lnTo>
                    <a:lnTo>
                      <a:pt x="360" y="223"/>
                    </a:lnTo>
                    <a:close/>
                    <a:moveTo>
                      <a:pt x="378" y="220"/>
                    </a:moveTo>
                    <a:lnTo>
                      <a:pt x="380" y="222"/>
                    </a:lnTo>
                    <a:lnTo>
                      <a:pt x="382" y="222"/>
                    </a:lnTo>
                    <a:lnTo>
                      <a:pt x="382" y="223"/>
                    </a:lnTo>
                    <a:lnTo>
                      <a:pt x="380" y="225"/>
                    </a:lnTo>
                    <a:lnTo>
                      <a:pt x="378" y="227"/>
                    </a:lnTo>
                    <a:lnTo>
                      <a:pt x="377" y="227"/>
                    </a:lnTo>
                    <a:lnTo>
                      <a:pt x="375" y="227"/>
                    </a:lnTo>
                    <a:lnTo>
                      <a:pt x="374" y="227"/>
                    </a:lnTo>
                    <a:lnTo>
                      <a:pt x="371" y="223"/>
                    </a:lnTo>
                    <a:lnTo>
                      <a:pt x="368" y="220"/>
                    </a:lnTo>
                    <a:lnTo>
                      <a:pt x="369" y="219"/>
                    </a:lnTo>
                    <a:lnTo>
                      <a:pt x="371" y="219"/>
                    </a:lnTo>
                    <a:lnTo>
                      <a:pt x="375" y="220"/>
                    </a:lnTo>
                    <a:lnTo>
                      <a:pt x="377" y="220"/>
                    </a:lnTo>
                    <a:lnTo>
                      <a:pt x="377" y="219"/>
                    </a:lnTo>
                    <a:lnTo>
                      <a:pt x="378" y="219"/>
                    </a:lnTo>
                    <a:lnTo>
                      <a:pt x="378" y="220"/>
                    </a:lnTo>
                    <a:close/>
                    <a:moveTo>
                      <a:pt x="311" y="220"/>
                    </a:moveTo>
                    <a:lnTo>
                      <a:pt x="313" y="220"/>
                    </a:lnTo>
                    <a:lnTo>
                      <a:pt x="313" y="219"/>
                    </a:lnTo>
                    <a:lnTo>
                      <a:pt x="313" y="220"/>
                    </a:lnTo>
                    <a:lnTo>
                      <a:pt x="313" y="222"/>
                    </a:lnTo>
                    <a:lnTo>
                      <a:pt x="311" y="222"/>
                    </a:lnTo>
                    <a:lnTo>
                      <a:pt x="310" y="220"/>
                    </a:lnTo>
                    <a:lnTo>
                      <a:pt x="308" y="219"/>
                    </a:lnTo>
                    <a:lnTo>
                      <a:pt x="308" y="217"/>
                    </a:lnTo>
                    <a:lnTo>
                      <a:pt x="310" y="217"/>
                    </a:lnTo>
                    <a:lnTo>
                      <a:pt x="311" y="219"/>
                    </a:lnTo>
                    <a:lnTo>
                      <a:pt x="311" y="220"/>
                    </a:lnTo>
                    <a:close/>
                    <a:moveTo>
                      <a:pt x="380" y="204"/>
                    </a:moveTo>
                    <a:lnTo>
                      <a:pt x="380" y="205"/>
                    </a:lnTo>
                    <a:lnTo>
                      <a:pt x="382" y="205"/>
                    </a:lnTo>
                    <a:lnTo>
                      <a:pt x="383" y="207"/>
                    </a:lnTo>
                    <a:lnTo>
                      <a:pt x="380" y="207"/>
                    </a:lnTo>
                    <a:lnTo>
                      <a:pt x="378" y="207"/>
                    </a:lnTo>
                    <a:lnTo>
                      <a:pt x="377" y="205"/>
                    </a:lnTo>
                    <a:lnTo>
                      <a:pt x="378" y="205"/>
                    </a:lnTo>
                    <a:lnTo>
                      <a:pt x="377" y="204"/>
                    </a:lnTo>
                    <a:lnTo>
                      <a:pt x="378" y="202"/>
                    </a:lnTo>
                    <a:lnTo>
                      <a:pt x="380" y="204"/>
                    </a:lnTo>
                    <a:close/>
                    <a:moveTo>
                      <a:pt x="432" y="196"/>
                    </a:moveTo>
                    <a:lnTo>
                      <a:pt x="432" y="197"/>
                    </a:lnTo>
                    <a:lnTo>
                      <a:pt x="434" y="200"/>
                    </a:lnTo>
                    <a:lnTo>
                      <a:pt x="435" y="200"/>
                    </a:lnTo>
                    <a:lnTo>
                      <a:pt x="437" y="202"/>
                    </a:lnTo>
                    <a:lnTo>
                      <a:pt x="437" y="204"/>
                    </a:lnTo>
                    <a:lnTo>
                      <a:pt x="435" y="205"/>
                    </a:lnTo>
                    <a:lnTo>
                      <a:pt x="435" y="208"/>
                    </a:lnTo>
                    <a:lnTo>
                      <a:pt x="434" y="210"/>
                    </a:lnTo>
                    <a:lnTo>
                      <a:pt x="432" y="210"/>
                    </a:lnTo>
                    <a:lnTo>
                      <a:pt x="431" y="210"/>
                    </a:lnTo>
                    <a:lnTo>
                      <a:pt x="429" y="208"/>
                    </a:lnTo>
                    <a:lnTo>
                      <a:pt x="426" y="207"/>
                    </a:lnTo>
                    <a:lnTo>
                      <a:pt x="424" y="207"/>
                    </a:lnTo>
                    <a:lnTo>
                      <a:pt x="423" y="208"/>
                    </a:lnTo>
                    <a:lnTo>
                      <a:pt x="421" y="208"/>
                    </a:lnTo>
                    <a:lnTo>
                      <a:pt x="420" y="207"/>
                    </a:lnTo>
                    <a:lnTo>
                      <a:pt x="418" y="207"/>
                    </a:lnTo>
                    <a:lnTo>
                      <a:pt x="417" y="208"/>
                    </a:lnTo>
                    <a:lnTo>
                      <a:pt x="417" y="207"/>
                    </a:lnTo>
                    <a:lnTo>
                      <a:pt x="415" y="205"/>
                    </a:lnTo>
                    <a:lnTo>
                      <a:pt x="414" y="205"/>
                    </a:lnTo>
                    <a:lnTo>
                      <a:pt x="414" y="204"/>
                    </a:lnTo>
                    <a:lnTo>
                      <a:pt x="412" y="204"/>
                    </a:lnTo>
                    <a:lnTo>
                      <a:pt x="412" y="205"/>
                    </a:lnTo>
                    <a:lnTo>
                      <a:pt x="412" y="204"/>
                    </a:lnTo>
                    <a:lnTo>
                      <a:pt x="411" y="204"/>
                    </a:lnTo>
                    <a:lnTo>
                      <a:pt x="412" y="202"/>
                    </a:lnTo>
                    <a:lnTo>
                      <a:pt x="412" y="200"/>
                    </a:lnTo>
                    <a:lnTo>
                      <a:pt x="414" y="200"/>
                    </a:lnTo>
                    <a:lnTo>
                      <a:pt x="415" y="202"/>
                    </a:lnTo>
                    <a:lnTo>
                      <a:pt x="417" y="204"/>
                    </a:lnTo>
                    <a:lnTo>
                      <a:pt x="417" y="202"/>
                    </a:lnTo>
                    <a:lnTo>
                      <a:pt x="418" y="200"/>
                    </a:lnTo>
                    <a:lnTo>
                      <a:pt x="420" y="200"/>
                    </a:lnTo>
                    <a:lnTo>
                      <a:pt x="421" y="199"/>
                    </a:lnTo>
                    <a:lnTo>
                      <a:pt x="423" y="199"/>
                    </a:lnTo>
                    <a:lnTo>
                      <a:pt x="424" y="197"/>
                    </a:lnTo>
                    <a:lnTo>
                      <a:pt x="424" y="196"/>
                    </a:lnTo>
                    <a:lnTo>
                      <a:pt x="423" y="194"/>
                    </a:lnTo>
                    <a:lnTo>
                      <a:pt x="421" y="194"/>
                    </a:lnTo>
                    <a:lnTo>
                      <a:pt x="423" y="193"/>
                    </a:lnTo>
                    <a:lnTo>
                      <a:pt x="424" y="193"/>
                    </a:lnTo>
                    <a:lnTo>
                      <a:pt x="427" y="193"/>
                    </a:lnTo>
                    <a:lnTo>
                      <a:pt x="431" y="194"/>
                    </a:lnTo>
                    <a:lnTo>
                      <a:pt x="432" y="196"/>
                    </a:lnTo>
                    <a:close/>
                    <a:moveTo>
                      <a:pt x="397" y="181"/>
                    </a:moveTo>
                    <a:lnTo>
                      <a:pt x="395" y="181"/>
                    </a:lnTo>
                    <a:lnTo>
                      <a:pt x="394" y="181"/>
                    </a:lnTo>
                    <a:lnTo>
                      <a:pt x="392" y="177"/>
                    </a:lnTo>
                    <a:lnTo>
                      <a:pt x="392" y="176"/>
                    </a:lnTo>
                    <a:lnTo>
                      <a:pt x="392" y="174"/>
                    </a:lnTo>
                    <a:lnTo>
                      <a:pt x="392" y="173"/>
                    </a:lnTo>
                    <a:lnTo>
                      <a:pt x="394" y="173"/>
                    </a:lnTo>
                    <a:lnTo>
                      <a:pt x="395" y="173"/>
                    </a:lnTo>
                    <a:lnTo>
                      <a:pt x="397" y="176"/>
                    </a:lnTo>
                    <a:lnTo>
                      <a:pt x="397" y="177"/>
                    </a:lnTo>
                    <a:lnTo>
                      <a:pt x="397" y="181"/>
                    </a:lnTo>
                    <a:close/>
                    <a:moveTo>
                      <a:pt x="238" y="158"/>
                    </a:moveTo>
                    <a:lnTo>
                      <a:pt x="239" y="158"/>
                    </a:lnTo>
                    <a:lnTo>
                      <a:pt x="241" y="158"/>
                    </a:lnTo>
                    <a:lnTo>
                      <a:pt x="241" y="159"/>
                    </a:lnTo>
                    <a:lnTo>
                      <a:pt x="239" y="161"/>
                    </a:lnTo>
                    <a:lnTo>
                      <a:pt x="238" y="159"/>
                    </a:lnTo>
                    <a:lnTo>
                      <a:pt x="236" y="159"/>
                    </a:lnTo>
                    <a:lnTo>
                      <a:pt x="236" y="158"/>
                    </a:lnTo>
                    <a:lnTo>
                      <a:pt x="234" y="156"/>
                    </a:lnTo>
                    <a:lnTo>
                      <a:pt x="234" y="155"/>
                    </a:lnTo>
                    <a:lnTo>
                      <a:pt x="234" y="153"/>
                    </a:lnTo>
                    <a:lnTo>
                      <a:pt x="234" y="151"/>
                    </a:lnTo>
                    <a:lnTo>
                      <a:pt x="236" y="150"/>
                    </a:lnTo>
                    <a:lnTo>
                      <a:pt x="238" y="151"/>
                    </a:lnTo>
                    <a:lnTo>
                      <a:pt x="239" y="153"/>
                    </a:lnTo>
                    <a:lnTo>
                      <a:pt x="239" y="155"/>
                    </a:lnTo>
                    <a:lnTo>
                      <a:pt x="238" y="156"/>
                    </a:lnTo>
                    <a:lnTo>
                      <a:pt x="238" y="158"/>
                    </a:lnTo>
                    <a:close/>
                    <a:moveTo>
                      <a:pt x="120" y="107"/>
                    </a:moveTo>
                    <a:lnTo>
                      <a:pt x="121" y="107"/>
                    </a:lnTo>
                    <a:lnTo>
                      <a:pt x="123" y="109"/>
                    </a:lnTo>
                    <a:lnTo>
                      <a:pt x="124" y="112"/>
                    </a:lnTo>
                    <a:lnTo>
                      <a:pt x="124" y="113"/>
                    </a:lnTo>
                    <a:lnTo>
                      <a:pt x="124" y="115"/>
                    </a:lnTo>
                    <a:lnTo>
                      <a:pt x="124" y="118"/>
                    </a:lnTo>
                    <a:lnTo>
                      <a:pt x="123" y="119"/>
                    </a:lnTo>
                    <a:lnTo>
                      <a:pt x="123" y="121"/>
                    </a:lnTo>
                    <a:lnTo>
                      <a:pt x="123" y="122"/>
                    </a:lnTo>
                    <a:lnTo>
                      <a:pt x="123" y="124"/>
                    </a:lnTo>
                    <a:lnTo>
                      <a:pt x="121" y="125"/>
                    </a:lnTo>
                    <a:lnTo>
                      <a:pt x="123" y="128"/>
                    </a:lnTo>
                    <a:lnTo>
                      <a:pt x="123" y="130"/>
                    </a:lnTo>
                    <a:lnTo>
                      <a:pt x="121" y="132"/>
                    </a:lnTo>
                    <a:lnTo>
                      <a:pt x="123" y="132"/>
                    </a:lnTo>
                    <a:lnTo>
                      <a:pt x="124" y="130"/>
                    </a:lnTo>
                    <a:lnTo>
                      <a:pt x="127" y="124"/>
                    </a:lnTo>
                    <a:lnTo>
                      <a:pt x="127" y="122"/>
                    </a:lnTo>
                    <a:lnTo>
                      <a:pt x="130" y="122"/>
                    </a:lnTo>
                    <a:lnTo>
                      <a:pt x="132" y="121"/>
                    </a:lnTo>
                    <a:lnTo>
                      <a:pt x="135" y="119"/>
                    </a:lnTo>
                    <a:lnTo>
                      <a:pt x="138" y="116"/>
                    </a:lnTo>
                    <a:lnTo>
                      <a:pt x="140" y="115"/>
                    </a:lnTo>
                    <a:lnTo>
                      <a:pt x="141" y="113"/>
                    </a:lnTo>
                    <a:lnTo>
                      <a:pt x="143" y="115"/>
                    </a:lnTo>
                    <a:lnTo>
                      <a:pt x="143" y="116"/>
                    </a:lnTo>
                    <a:lnTo>
                      <a:pt x="141" y="118"/>
                    </a:lnTo>
                    <a:lnTo>
                      <a:pt x="136" y="119"/>
                    </a:lnTo>
                    <a:lnTo>
                      <a:pt x="136" y="121"/>
                    </a:lnTo>
                    <a:lnTo>
                      <a:pt x="135" y="124"/>
                    </a:lnTo>
                    <a:lnTo>
                      <a:pt x="133" y="125"/>
                    </a:lnTo>
                    <a:lnTo>
                      <a:pt x="133" y="127"/>
                    </a:lnTo>
                    <a:lnTo>
                      <a:pt x="135" y="125"/>
                    </a:lnTo>
                    <a:lnTo>
                      <a:pt x="136" y="124"/>
                    </a:lnTo>
                    <a:lnTo>
                      <a:pt x="138" y="122"/>
                    </a:lnTo>
                    <a:lnTo>
                      <a:pt x="138" y="121"/>
                    </a:lnTo>
                    <a:lnTo>
                      <a:pt x="140" y="119"/>
                    </a:lnTo>
                    <a:lnTo>
                      <a:pt x="144" y="118"/>
                    </a:lnTo>
                    <a:lnTo>
                      <a:pt x="149" y="118"/>
                    </a:lnTo>
                    <a:lnTo>
                      <a:pt x="158" y="118"/>
                    </a:lnTo>
                    <a:lnTo>
                      <a:pt x="166" y="121"/>
                    </a:lnTo>
                    <a:lnTo>
                      <a:pt x="166" y="122"/>
                    </a:lnTo>
                    <a:lnTo>
                      <a:pt x="167" y="122"/>
                    </a:lnTo>
                    <a:lnTo>
                      <a:pt x="169" y="122"/>
                    </a:lnTo>
                    <a:lnTo>
                      <a:pt x="169" y="124"/>
                    </a:lnTo>
                    <a:lnTo>
                      <a:pt x="170" y="125"/>
                    </a:lnTo>
                    <a:lnTo>
                      <a:pt x="172" y="125"/>
                    </a:lnTo>
                    <a:lnTo>
                      <a:pt x="173" y="125"/>
                    </a:lnTo>
                    <a:lnTo>
                      <a:pt x="173" y="127"/>
                    </a:lnTo>
                    <a:lnTo>
                      <a:pt x="173" y="128"/>
                    </a:lnTo>
                    <a:lnTo>
                      <a:pt x="175" y="127"/>
                    </a:lnTo>
                    <a:lnTo>
                      <a:pt x="176" y="128"/>
                    </a:lnTo>
                    <a:lnTo>
                      <a:pt x="178" y="133"/>
                    </a:lnTo>
                    <a:lnTo>
                      <a:pt x="178" y="135"/>
                    </a:lnTo>
                    <a:lnTo>
                      <a:pt x="181" y="138"/>
                    </a:lnTo>
                    <a:lnTo>
                      <a:pt x="182" y="138"/>
                    </a:lnTo>
                    <a:lnTo>
                      <a:pt x="182" y="139"/>
                    </a:lnTo>
                    <a:lnTo>
                      <a:pt x="184" y="141"/>
                    </a:lnTo>
                    <a:lnTo>
                      <a:pt x="184" y="142"/>
                    </a:lnTo>
                    <a:lnTo>
                      <a:pt x="185" y="144"/>
                    </a:lnTo>
                    <a:lnTo>
                      <a:pt x="185" y="145"/>
                    </a:lnTo>
                    <a:lnTo>
                      <a:pt x="190" y="147"/>
                    </a:lnTo>
                    <a:lnTo>
                      <a:pt x="190" y="148"/>
                    </a:lnTo>
                    <a:lnTo>
                      <a:pt x="190" y="153"/>
                    </a:lnTo>
                    <a:lnTo>
                      <a:pt x="192" y="155"/>
                    </a:lnTo>
                    <a:lnTo>
                      <a:pt x="193" y="156"/>
                    </a:lnTo>
                    <a:lnTo>
                      <a:pt x="201" y="158"/>
                    </a:lnTo>
                    <a:lnTo>
                      <a:pt x="204" y="156"/>
                    </a:lnTo>
                    <a:lnTo>
                      <a:pt x="207" y="156"/>
                    </a:lnTo>
                    <a:lnTo>
                      <a:pt x="208" y="156"/>
                    </a:lnTo>
                    <a:lnTo>
                      <a:pt x="210" y="155"/>
                    </a:lnTo>
                    <a:lnTo>
                      <a:pt x="210" y="153"/>
                    </a:lnTo>
                    <a:lnTo>
                      <a:pt x="212" y="153"/>
                    </a:lnTo>
                    <a:lnTo>
                      <a:pt x="213" y="153"/>
                    </a:lnTo>
                    <a:lnTo>
                      <a:pt x="215" y="153"/>
                    </a:lnTo>
                    <a:lnTo>
                      <a:pt x="216" y="153"/>
                    </a:lnTo>
                    <a:lnTo>
                      <a:pt x="218" y="153"/>
                    </a:lnTo>
                    <a:lnTo>
                      <a:pt x="218" y="155"/>
                    </a:lnTo>
                    <a:lnTo>
                      <a:pt x="218" y="156"/>
                    </a:lnTo>
                    <a:lnTo>
                      <a:pt x="219" y="158"/>
                    </a:lnTo>
                    <a:lnTo>
                      <a:pt x="221" y="159"/>
                    </a:lnTo>
                    <a:lnTo>
                      <a:pt x="222" y="159"/>
                    </a:lnTo>
                    <a:lnTo>
                      <a:pt x="222" y="161"/>
                    </a:lnTo>
                    <a:lnTo>
                      <a:pt x="224" y="161"/>
                    </a:lnTo>
                    <a:lnTo>
                      <a:pt x="225" y="161"/>
                    </a:lnTo>
                    <a:lnTo>
                      <a:pt x="227" y="159"/>
                    </a:lnTo>
                    <a:lnTo>
                      <a:pt x="228" y="158"/>
                    </a:lnTo>
                    <a:lnTo>
                      <a:pt x="230" y="158"/>
                    </a:lnTo>
                    <a:lnTo>
                      <a:pt x="231" y="158"/>
                    </a:lnTo>
                    <a:lnTo>
                      <a:pt x="233" y="161"/>
                    </a:lnTo>
                    <a:lnTo>
                      <a:pt x="234" y="161"/>
                    </a:lnTo>
                    <a:lnTo>
                      <a:pt x="236" y="161"/>
                    </a:lnTo>
                    <a:lnTo>
                      <a:pt x="238" y="161"/>
                    </a:lnTo>
                    <a:lnTo>
                      <a:pt x="238" y="162"/>
                    </a:lnTo>
                    <a:lnTo>
                      <a:pt x="236" y="162"/>
                    </a:lnTo>
                    <a:lnTo>
                      <a:pt x="239" y="162"/>
                    </a:lnTo>
                    <a:lnTo>
                      <a:pt x="241" y="161"/>
                    </a:lnTo>
                    <a:lnTo>
                      <a:pt x="244" y="156"/>
                    </a:lnTo>
                    <a:lnTo>
                      <a:pt x="245" y="155"/>
                    </a:lnTo>
                    <a:lnTo>
                      <a:pt x="247" y="153"/>
                    </a:lnTo>
                    <a:lnTo>
                      <a:pt x="248" y="151"/>
                    </a:lnTo>
                    <a:lnTo>
                      <a:pt x="251" y="151"/>
                    </a:lnTo>
                    <a:lnTo>
                      <a:pt x="253" y="150"/>
                    </a:lnTo>
                    <a:lnTo>
                      <a:pt x="261" y="145"/>
                    </a:lnTo>
                    <a:lnTo>
                      <a:pt x="270" y="139"/>
                    </a:lnTo>
                    <a:lnTo>
                      <a:pt x="271" y="141"/>
                    </a:lnTo>
                    <a:lnTo>
                      <a:pt x="273" y="141"/>
                    </a:lnTo>
                    <a:lnTo>
                      <a:pt x="283" y="139"/>
                    </a:lnTo>
                    <a:lnTo>
                      <a:pt x="285" y="138"/>
                    </a:lnTo>
                    <a:lnTo>
                      <a:pt x="285" y="139"/>
                    </a:lnTo>
                    <a:lnTo>
                      <a:pt x="287" y="138"/>
                    </a:lnTo>
                    <a:lnTo>
                      <a:pt x="308" y="141"/>
                    </a:lnTo>
                    <a:lnTo>
                      <a:pt x="311" y="139"/>
                    </a:lnTo>
                    <a:lnTo>
                      <a:pt x="323" y="133"/>
                    </a:lnTo>
                    <a:lnTo>
                      <a:pt x="328" y="132"/>
                    </a:lnTo>
                    <a:lnTo>
                      <a:pt x="334" y="132"/>
                    </a:lnTo>
                    <a:lnTo>
                      <a:pt x="339" y="132"/>
                    </a:lnTo>
                    <a:lnTo>
                      <a:pt x="340" y="132"/>
                    </a:lnTo>
                    <a:lnTo>
                      <a:pt x="343" y="132"/>
                    </a:lnTo>
                    <a:lnTo>
                      <a:pt x="345" y="132"/>
                    </a:lnTo>
                    <a:lnTo>
                      <a:pt x="343" y="133"/>
                    </a:lnTo>
                    <a:lnTo>
                      <a:pt x="342" y="135"/>
                    </a:lnTo>
                    <a:lnTo>
                      <a:pt x="340" y="135"/>
                    </a:lnTo>
                    <a:lnTo>
                      <a:pt x="340" y="136"/>
                    </a:lnTo>
                    <a:lnTo>
                      <a:pt x="339" y="147"/>
                    </a:lnTo>
                    <a:lnTo>
                      <a:pt x="340" y="150"/>
                    </a:lnTo>
                    <a:lnTo>
                      <a:pt x="340" y="151"/>
                    </a:lnTo>
                    <a:lnTo>
                      <a:pt x="337" y="155"/>
                    </a:lnTo>
                    <a:lnTo>
                      <a:pt x="339" y="156"/>
                    </a:lnTo>
                    <a:lnTo>
                      <a:pt x="340" y="158"/>
                    </a:lnTo>
                    <a:lnTo>
                      <a:pt x="342" y="158"/>
                    </a:lnTo>
                    <a:lnTo>
                      <a:pt x="343" y="156"/>
                    </a:lnTo>
                    <a:lnTo>
                      <a:pt x="345" y="156"/>
                    </a:lnTo>
                    <a:lnTo>
                      <a:pt x="345" y="158"/>
                    </a:lnTo>
                    <a:lnTo>
                      <a:pt x="346" y="158"/>
                    </a:lnTo>
                    <a:lnTo>
                      <a:pt x="346" y="159"/>
                    </a:lnTo>
                    <a:lnTo>
                      <a:pt x="349" y="159"/>
                    </a:lnTo>
                    <a:lnTo>
                      <a:pt x="351" y="161"/>
                    </a:lnTo>
                    <a:lnTo>
                      <a:pt x="352" y="161"/>
                    </a:lnTo>
                    <a:lnTo>
                      <a:pt x="354" y="161"/>
                    </a:lnTo>
                    <a:lnTo>
                      <a:pt x="357" y="161"/>
                    </a:lnTo>
                    <a:lnTo>
                      <a:pt x="359" y="159"/>
                    </a:lnTo>
                    <a:lnTo>
                      <a:pt x="360" y="158"/>
                    </a:lnTo>
                    <a:lnTo>
                      <a:pt x="363" y="158"/>
                    </a:lnTo>
                    <a:lnTo>
                      <a:pt x="365" y="159"/>
                    </a:lnTo>
                    <a:lnTo>
                      <a:pt x="366" y="161"/>
                    </a:lnTo>
                    <a:lnTo>
                      <a:pt x="366" y="162"/>
                    </a:lnTo>
                    <a:lnTo>
                      <a:pt x="368" y="164"/>
                    </a:lnTo>
                    <a:lnTo>
                      <a:pt x="371" y="164"/>
                    </a:lnTo>
                    <a:lnTo>
                      <a:pt x="374" y="162"/>
                    </a:lnTo>
                    <a:lnTo>
                      <a:pt x="374" y="161"/>
                    </a:lnTo>
                    <a:lnTo>
                      <a:pt x="375" y="159"/>
                    </a:lnTo>
                    <a:lnTo>
                      <a:pt x="375" y="158"/>
                    </a:lnTo>
                    <a:lnTo>
                      <a:pt x="377" y="156"/>
                    </a:lnTo>
                    <a:lnTo>
                      <a:pt x="380" y="156"/>
                    </a:lnTo>
                    <a:lnTo>
                      <a:pt x="382" y="155"/>
                    </a:lnTo>
                    <a:lnTo>
                      <a:pt x="385" y="158"/>
                    </a:lnTo>
                    <a:lnTo>
                      <a:pt x="389" y="155"/>
                    </a:lnTo>
                    <a:lnTo>
                      <a:pt x="392" y="153"/>
                    </a:lnTo>
                    <a:lnTo>
                      <a:pt x="395" y="153"/>
                    </a:lnTo>
                    <a:lnTo>
                      <a:pt x="397" y="155"/>
                    </a:lnTo>
                    <a:lnTo>
                      <a:pt x="394" y="164"/>
                    </a:lnTo>
                    <a:lnTo>
                      <a:pt x="395" y="167"/>
                    </a:lnTo>
                    <a:lnTo>
                      <a:pt x="395" y="168"/>
                    </a:lnTo>
                    <a:lnTo>
                      <a:pt x="397" y="171"/>
                    </a:lnTo>
                    <a:lnTo>
                      <a:pt x="397" y="173"/>
                    </a:lnTo>
                    <a:lnTo>
                      <a:pt x="395" y="171"/>
                    </a:lnTo>
                    <a:lnTo>
                      <a:pt x="394" y="171"/>
                    </a:lnTo>
                    <a:lnTo>
                      <a:pt x="392" y="171"/>
                    </a:lnTo>
                    <a:lnTo>
                      <a:pt x="394" y="171"/>
                    </a:lnTo>
                    <a:lnTo>
                      <a:pt x="391" y="170"/>
                    </a:lnTo>
                    <a:lnTo>
                      <a:pt x="391" y="174"/>
                    </a:lnTo>
                    <a:lnTo>
                      <a:pt x="391" y="176"/>
                    </a:lnTo>
                    <a:lnTo>
                      <a:pt x="392" y="177"/>
                    </a:lnTo>
                    <a:lnTo>
                      <a:pt x="392" y="181"/>
                    </a:lnTo>
                    <a:lnTo>
                      <a:pt x="391" y="181"/>
                    </a:lnTo>
                    <a:lnTo>
                      <a:pt x="389" y="182"/>
                    </a:lnTo>
                    <a:lnTo>
                      <a:pt x="388" y="182"/>
                    </a:lnTo>
                    <a:lnTo>
                      <a:pt x="388" y="184"/>
                    </a:lnTo>
                    <a:lnTo>
                      <a:pt x="389" y="185"/>
                    </a:lnTo>
                    <a:lnTo>
                      <a:pt x="391" y="187"/>
                    </a:lnTo>
                    <a:lnTo>
                      <a:pt x="392" y="185"/>
                    </a:lnTo>
                    <a:lnTo>
                      <a:pt x="394" y="185"/>
                    </a:lnTo>
                    <a:lnTo>
                      <a:pt x="395" y="185"/>
                    </a:lnTo>
                    <a:lnTo>
                      <a:pt x="397" y="187"/>
                    </a:lnTo>
                    <a:lnTo>
                      <a:pt x="397" y="188"/>
                    </a:lnTo>
                    <a:lnTo>
                      <a:pt x="398" y="188"/>
                    </a:lnTo>
                    <a:lnTo>
                      <a:pt x="400" y="188"/>
                    </a:lnTo>
                    <a:lnTo>
                      <a:pt x="401" y="188"/>
                    </a:lnTo>
                    <a:lnTo>
                      <a:pt x="401" y="190"/>
                    </a:lnTo>
                    <a:lnTo>
                      <a:pt x="403" y="190"/>
                    </a:lnTo>
                    <a:lnTo>
                      <a:pt x="401" y="190"/>
                    </a:lnTo>
                    <a:lnTo>
                      <a:pt x="401" y="191"/>
                    </a:lnTo>
                    <a:lnTo>
                      <a:pt x="401" y="193"/>
                    </a:lnTo>
                    <a:lnTo>
                      <a:pt x="401" y="194"/>
                    </a:lnTo>
                    <a:lnTo>
                      <a:pt x="403" y="197"/>
                    </a:lnTo>
                    <a:lnTo>
                      <a:pt x="405" y="199"/>
                    </a:lnTo>
                    <a:lnTo>
                      <a:pt x="406" y="199"/>
                    </a:lnTo>
                    <a:lnTo>
                      <a:pt x="408" y="199"/>
                    </a:lnTo>
                    <a:lnTo>
                      <a:pt x="409" y="200"/>
                    </a:lnTo>
                    <a:lnTo>
                      <a:pt x="411" y="202"/>
                    </a:lnTo>
                    <a:lnTo>
                      <a:pt x="411" y="204"/>
                    </a:lnTo>
                    <a:lnTo>
                      <a:pt x="411" y="205"/>
                    </a:lnTo>
                    <a:lnTo>
                      <a:pt x="409" y="205"/>
                    </a:lnTo>
                    <a:lnTo>
                      <a:pt x="406" y="205"/>
                    </a:lnTo>
                    <a:lnTo>
                      <a:pt x="405" y="205"/>
                    </a:lnTo>
                    <a:lnTo>
                      <a:pt x="405" y="207"/>
                    </a:lnTo>
                    <a:lnTo>
                      <a:pt x="403" y="207"/>
                    </a:lnTo>
                    <a:lnTo>
                      <a:pt x="391" y="204"/>
                    </a:lnTo>
                    <a:lnTo>
                      <a:pt x="386" y="204"/>
                    </a:lnTo>
                    <a:lnTo>
                      <a:pt x="385" y="204"/>
                    </a:lnTo>
                    <a:lnTo>
                      <a:pt x="385" y="202"/>
                    </a:lnTo>
                    <a:lnTo>
                      <a:pt x="383" y="202"/>
                    </a:lnTo>
                    <a:lnTo>
                      <a:pt x="382" y="204"/>
                    </a:lnTo>
                    <a:lnTo>
                      <a:pt x="380" y="204"/>
                    </a:lnTo>
                    <a:lnTo>
                      <a:pt x="378" y="202"/>
                    </a:lnTo>
                    <a:lnTo>
                      <a:pt x="375" y="202"/>
                    </a:lnTo>
                    <a:lnTo>
                      <a:pt x="375" y="204"/>
                    </a:lnTo>
                    <a:lnTo>
                      <a:pt x="372" y="202"/>
                    </a:lnTo>
                    <a:lnTo>
                      <a:pt x="372" y="204"/>
                    </a:lnTo>
                    <a:lnTo>
                      <a:pt x="371" y="204"/>
                    </a:lnTo>
                    <a:lnTo>
                      <a:pt x="371" y="202"/>
                    </a:lnTo>
                    <a:lnTo>
                      <a:pt x="371" y="200"/>
                    </a:lnTo>
                    <a:lnTo>
                      <a:pt x="369" y="199"/>
                    </a:lnTo>
                    <a:lnTo>
                      <a:pt x="368" y="199"/>
                    </a:lnTo>
                    <a:lnTo>
                      <a:pt x="366" y="199"/>
                    </a:lnTo>
                    <a:lnTo>
                      <a:pt x="365" y="197"/>
                    </a:lnTo>
                    <a:lnTo>
                      <a:pt x="363" y="197"/>
                    </a:lnTo>
                    <a:lnTo>
                      <a:pt x="362" y="199"/>
                    </a:lnTo>
                    <a:lnTo>
                      <a:pt x="360" y="204"/>
                    </a:lnTo>
                    <a:lnTo>
                      <a:pt x="359" y="205"/>
                    </a:lnTo>
                    <a:lnTo>
                      <a:pt x="359" y="207"/>
                    </a:lnTo>
                    <a:lnTo>
                      <a:pt x="359" y="208"/>
                    </a:lnTo>
                    <a:lnTo>
                      <a:pt x="359" y="210"/>
                    </a:lnTo>
                    <a:lnTo>
                      <a:pt x="359" y="211"/>
                    </a:lnTo>
                    <a:lnTo>
                      <a:pt x="359" y="213"/>
                    </a:lnTo>
                    <a:lnTo>
                      <a:pt x="360" y="214"/>
                    </a:lnTo>
                    <a:lnTo>
                      <a:pt x="359" y="216"/>
                    </a:lnTo>
                    <a:lnTo>
                      <a:pt x="355" y="216"/>
                    </a:lnTo>
                    <a:lnTo>
                      <a:pt x="352" y="214"/>
                    </a:lnTo>
                    <a:lnTo>
                      <a:pt x="351" y="211"/>
                    </a:lnTo>
                    <a:lnTo>
                      <a:pt x="351" y="210"/>
                    </a:lnTo>
                    <a:lnTo>
                      <a:pt x="349" y="210"/>
                    </a:lnTo>
                    <a:lnTo>
                      <a:pt x="348" y="208"/>
                    </a:lnTo>
                    <a:lnTo>
                      <a:pt x="346" y="208"/>
                    </a:lnTo>
                    <a:lnTo>
                      <a:pt x="345" y="205"/>
                    </a:lnTo>
                    <a:lnTo>
                      <a:pt x="343" y="205"/>
                    </a:lnTo>
                    <a:lnTo>
                      <a:pt x="343" y="204"/>
                    </a:lnTo>
                    <a:lnTo>
                      <a:pt x="340" y="202"/>
                    </a:lnTo>
                    <a:lnTo>
                      <a:pt x="340" y="200"/>
                    </a:lnTo>
                    <a:lnTo>
                      <a:pt x="334" y="199"/>
                    </a:lnTo>
                    <a:lnTo>
                      <a:pt x="331" y="196"/>
                    </a:lnTo>
                    <a:lnTo>
                      <a:pt x="329" y="196"/>
                    </a:lnTo>
                    <a:lnTo>
                      <a:pt x="325" y="196"/>
                    </a:lnTo>
                    <a:lnTo>
                      <a:pt x="323" y="196"/>
                    </a:lnTo>
                    <a:lnTo>
                      <a:pt x="322" y="193"/>
                    </a:lnTo>
                    <a:lnTo>
                      <a:pt x="320" y="193"/>
                    </a:lnTo>
                    <a:lnTo>
                      <a:pt x="319" y="194"/>
                    </a:lnTo>
                    <a:lnTo>
                      <a:pt x="317" y="194"/>
                    </a:lnTo>
                    <a:lnTo>
                      <a:pt x="317" y="193"/>
                    </a:lnTo>
                    <a:lnTo>
                      <a:pt x="316" y="193"/>
                    </a:lnTo>
                    <a:lnTo>
                      <a:pt x="313" y="193"/>
                    </a:lnTo>
                    <a:lnTo>
                      <a:pt x="308" y="193"/>
                    </a:lnTo>
                    <a:lnTo>
                      <a:pt x="306" y="194"/>
                    </a:lnTo>
                    <a:lnTo>
                      <a:pt x="303" y="199"/>
                    </a:lnTo>
                    <a:lnTo>
                      <a:pt x="302" y="202"/>
                    </a:lnTo>
                    <a:lnTo>
                      <a:pt x="300" y="204"/>
                    </a:lnTo>
                    <a:lnTo>
                      <a:pt x="299" y="204"/>
                    </a:lnTo>
                    <a:lnTo>
                      <a:pt x="291" y="204"/>
                    </a:lnTo>
                    <a:lnTo>
                      <a:pt x="285" y="205"/>
                    </a:lnTo>
                    <a:lnTo>
                      <a:pt x="283" y="205"/>
                    </a:lnTo>
                    <a:lnTo>
                      <a:pt x="283" y="207"/>
                    </a:lnTo>
                    <a:lnTo>
                      <a:pt x="283" y="210"/>
                    </a:lnTo>
                    <a:lnTo>
                      <a:pt x="279" y="207"/>
                    </a:lnTo>
                    <a:lnTo>
                      <a:pt x="276" y="205"/>
                    </a:lnTo>
                    <a:lnTo>
                      <a:pt x="273" y="205"/>
                    </a:lnTo>
                    <a:lnTo>
                      <a:pt x="262" y="207"/>
                    </a:lnTo>
                    <a:lnTo>
                      <a:pt x="259" y="210"/>
                    </a:lnTo>
                    <a:lnTo>
                      <a:pt x="257" y="213"/>
                    </a:lnTo>
                    <a:lnTo>
                      <a:pt x="256" y="219"/>
                    </a:lnTo>
                    <a:lnTo>
                      <a:pt x="256" y="220"/>
                    </a:lnTo>
                    <a:lnTo>
                      <a:pt x="254" y="220"/>
                    </a:lnTo>
                    <a:lnTo>
                      <a:pt x="253" y="220"/>
                    </a:lnTo>
                    <a:lnTo>
                      <a:pt x="251" y="220"/>
                    </a:lnTo>
                    <a:lnTo>
                      <a:pt x="251" y="222"/>
                    </a:lnTo>
                    <a:lnTo>
                      <a:pt x="250" y="222"/>
                    </a:lnTo>
                    <a:lnTo>
                      <a:pt x="250" y="223"/>
                    </a:lnTo>
                    <a:lnTo>
                      <a:pt x="247" y="223"/>
                    </a:lnTo>
                    <a:lnTo>
                      <a:pt x="245" y="223"/>
                    </a:lnTo>
                    <a:lnTo>
                      <a:pt x="245" y="225"/>
                    </a:lnTo>
                    <a:lnTo>
                      <a:pt x="245" y="227"/>
                    </a:lnTo>
                    <a:lnTo>
                      <a:pt x="244" y="228"/>
                    </a:lnTo>
                    <a:lnTo>
                      <a:pt x="242" y="228"/>
                    </a:lnTo>
                    <a:lnTo>
                      <a:pt x="241" y="230"/>
                    </a:lnTo>
                    <a:lnTo>
                      <a:pt x="241" y="233"/>
                    </a:lnTo>
                    <a:lnTo>
                      <a:pt x="239" y="233"/>
                    </a:lnTo>
                    <a:lnTo>
                      <a:pt x="239" y="234"/>
                    </a:lnTo>
                    <a:lnTo>
                      <a:pt x="239" y="236"/>
                    </a:lnTo>
                    <a:lnTo>
                      <a:pt x="239" y="237"/>
                    </a:lnTo>
                    <a:lnTo>
                      <a:pt x="239" y="239"/>
                    </a:lnTo>
                    <a:lnTo>
                      <a:pt x="239" y="237"/>
                    </a:lnTo>
                    <a:lnTo>
                      <a:pt x="238" y="237"/>
                    </a:lnTo>
                    <a:lnTo>
                      <a:pt x="236" y="236"/>
                    </a:lnTo>
                    <a:lnTo>
                      <a:pt x="234" y="234"/>
                    </a:lnTo>
                    <a:lnTo>
                      <a:pt x="233" y="233"/>
                    </a:lnTo>
                    <a:lnTo>
                      <a:pt x="233" y="231"/>
                    </a:lnTo>
                    <a:lnTo>
                      <a:pt x="236" y="230"/>
                    </a:lnTo>
                    <a:lnTo>
                      <a:pt x="236" y="228"/>
                    </a:lnTo>
                    <a:lnTo>
                      <a:pt x="236" y="227"/>
                    </a:lnTo>
                    <a:lnTo>
                      <a:pt x="238" y="225"/>
                    </a:lnTo>
                    <a:lnTo>
                      <a:pt x="238" y="223"/>
                    </a:lnTo>
                    <a:lnTo>
                      <a:pt x="239" y="223"/>
                    </a:lnTo>
                    <a:lnTo>
                      <a:pt x="239" y="222"/>
                    </a:lnTo>
                    <a:lnTo>
                      <a:pt x="241" y="222"/>
                    </a:lnTo>
                    <a:lnTo>
                      <a:pt x="242" y="222"/>
                    </a:lnTo>
                    <a:lnTo>
                      <a:pt x="242" y="223"/>
                    </a:lnTo>
                    <a:lnTo>
                      <a:pt x="242" y="222"/>
                    </a:lnTo>
                    <a:lnTo>
                      <a:pt x="242" y="220"/>
                    </a:lnTo>
                    <a:lnTo>
                      <a:pt x="244" y="214"/>
                    </a:lnTo>
                    <a:lnTo>
                      <a:pt x="244" y="213"/>
                    </a:lnTo>
                    <a:lnTo>
                      <a:pt x="242" y="213"/>
                    </a:lnTo>
                    <a:lnTo>
                      <a:pt x="241" y="213"/>
                    </a:lnTo>
                    <a:lnTo>
                      <a:pt x="239" y="213"/>
                    </a:lnTo>
                    <a:lnTo>
                      <a:pt x="239" y="214"/>
                    </a:lnTo>
                    <a:lnTo>
                      <a:pt x="238" y="216"/>
                    </a:lnTo>
                    <a:lnTo>
                      <a:pt x="236" y="217"/>
                    </a:lnTo>
                    <a:lnTo>
                      <a:pt x="234" y="216"/>
                    </a:lnTo>
                    <a:lnTo>
                      <a:pt x="231" y="214"/>
                    </a:lnTo>
                    <a:lnTo>
                      <a:pt x="230" y="214"/>
                    </a:lnTo>
                    <a:lnTo>
                      <a:pt x="228" y="214"/>
                    </a:lnTo>
                    <a:lnTo>
                      <a:pt x="228" y="216"/>
                    </a:lnTo>
                    <a:lnTo>
                      <a:pt x="228" y="217"/>
                    </a:lnTo>
                    <a:lnTo>
                      <a:pt x="228" y="219"/>
                    </a:lnTo>
                    <a:lnTo>
                      <a:pt x="228" y="220"/>
                    </a:lnTo>
                    <a:lnTo>
                      <a:pt x="227" y="220"/>
                    </a:lnTo>
                    <a:lnTo>
                      <a:pt x="227" y="222"/>
                    </a:lnTo>
                    <a:lnTo>
                      <a:pt x="225" y="225"/>
                    </a:lnTo>
                    <a:lnTo>
                      <a:pt x="225" y="227"/>
                    </a:lnTo>
                    <a:lnTo>
                      <a:pt x="224" y="227"/>
                    </a:lnTo>
                    <a:lnTo>
                      <a:pt x="224" y="228"/>
                    </a:lnTo>
                    <a:lnTo>
                      <a:pt x="222" y="228"/>
                    </a:lnTo>
                    <a:lnTo>
                      <a:pt x="221" y="228"/>
                    </a:lnTo>
                    <a:lnTo>
                      <a:pt x="218" y="230"/>
                    </a:lnTo>
                    <a:lnTo>
                      <a:pt x="218" y="231"/>
                    </a:lnTo>
                    <a:lnTo>
                      <a:pt x="216" y="231"/>
                    </a:lnTo>
                    <a:lnTo>
                      <a:pt x="216" y="230"/>
                    </a:lnTo>
                    <a:lnTo>
                      <a:pt x="216" y="228"/>
                    </a:lnTo>
                    <a:lnTo>
                      <a:pt x="216" y="223"/>
                    </a:lnTo>
                    <a:lnTo>
                      <a:pt x="216" y="222"/>
                    </a:lnTo>
                    <a:lnTo>
                      <a:pt x="216" y="220"/>
                    </a:lnTo>
                    <a:lnTo>
                      <a:pt x="215" y="219"/>
                    </a:lnTo>
                    <a:lnTo>
                      <a:pt x="215" y="217"/>
                    </a:lnTo>
                    <a:lnTo>
                      <a:pt x="216" y="216"/>
                    </a:lnTo>
                    <a:lnTo>
                      <a:pt x="216" y="214"/>
                    </a:lnTo>
                    <a:lnTo>
                      <a:pt x="218" y="213"/>
                    </a:lnTo>
                    <a:lnTo>
                      <a:pt x="218" y="211"/>
                    </a:lnTo>
                    <a:lnTo>
                      <a:pt x="218" y="210"/>
                    </a:lnTo>
                    <a:lnTo>
                      <a:pt x="216" y="210"/>
                    </a:lnTo>
                    <a:lnTo>
                      <a:pt x="215" y="211"/>
                    </a:lnTo>
                    <a:lnTo>
                      <a:pt x="215" y="216"/>
                    </a:lnTo>
                    <a:lnTo>
                      <a:pt x="213" y="217"/>
                    </a:lnTo>
                    <a:lnTo>
                      <a:pt x="212" y="219"/>
                    </a:lnTo>
                    <a:lnTo>
                      <a:pt x="210" y="223"/>
                    </a:lnTo>
                    <a:lnTo>
                      <a:pt x="210" y="227"/>
                    </a:lnTo>
                    <a:lnTo>
                      <a:pt x="208" y="230"/>
                    </a:lnTo>
                    <a:lnTo>
                      <a:pt x="208" y="231"/>
                    </a:lnTo>
                    <a:lnTo>
                      <a:pt x="205" y="231"/>
                    </a:lnTo>
                    <a:lnTo>
                      <a:pt x="204" y="233"/>
                    </a:lnTo>
                    <a:lnTo>
                      <a:pt x="202" y="237"/>
                    </a:lnTo>
                    <a:lnTo>
                      <a:pt x="201" y="240"/>
                    </a:lnTo>
                    <a:lnTo>
                      <a:pt x="198" y="243"/>
                    </a:lnTo>
                    <a:lnTo>
                      <a:pt x="198" y="245"/>
                    </a:lnTo>
                    <a:lnTo>
                      <a:pt x="196" y="248"/>
                    </a:lnTo>
                    <a:lnTo>
                      <a:pt x="196" y="250"/>
                    </a:lnTo>
                    <a:lnTo>
                      <a:pt x="195" y="251"/>
                    </a:lnTo>
                    <a:lnTo>
                      <a:pt x="193" y="254"/>
                    </a:lnTo>
                    <a:lnTo>
                      <a:pt x="193" y="256"/>
                    </a:lnTo>
                    <a:lnTo>
                      <a:pt x="179" y="276"/>
                    </a:lnTo>
                    <a:lnTo>
                      <a:pt x="178" y="277"/>
                    </a:lnTo>
                    <a:lnTo>
                      <a:pt x="176" y="279"/>
                    </a:lnTo>
                    <a:lnTo>
                      <a:pt x="178" y="283"/>
                    </a:lnTo>
                    <a:lnTo>
                      <a:pt x="173" y="282"/>
                    </a:lnTo>
                    <a:lnTo>
                      <a:pt x="173" y="280"/>
                    </a:lnTo>
                    <a:lnTo>
                      <a:pt x="172" y="280"/>
                    </a:lnTo>
                    <a:lnTo>
                      <a:pt x="172" y="279"/>
                    </a:lnTo>
                    <a:lnTo>
                      <a:pt x="170" y="277"/>
                    </a:lnTo>
                    <a:lnTo>
                      <a:pt x="169" y="277"/>
                    </a:lnTo>
                    <a:lnTo>
                      <a:pt x="169" y="276"/>
                    </a:lnTo>
                    <a:lnTo>
                      <a:pt x="169" y="272"/>
                    </a:lnTo>
                    <a:lnTo>
                      <a:pt x="169" y="271"/>
                    </a:lnTo>
                    <a:lnTo>
                      <a:pt x="170" y="268"/>
                    </a:lnTo>
                    <a:lnTo>
                      <a:pt x="172" y="263"/>
                    </a:lnTo>
                    <a:lnTo>
                      <a:pt x="173" y="263"/>
                    </a:lnTo>
                    <a:lnTo>
                      <a:pt x="173" y="262"/>
                    </a:lnTo>
                    <a:lnTo>
                      <a:pt x="173" y="260"/>
                    </a:lnTo>
                    <a:lnTo>
                      <a:pt x="173" y="259"/>
                    </a:lnTo>
                    <a:lnTo>
                      <a:pt x="172" y="259"/>
                    </a:lnTo>
                    <a:lnTo>
                      <a:pt x="172" y="257"/>
                    </a:lnTo>
                    <a:lnTo>
                      <a:pt x="172" y="259"/>
                    </a:lnTo>
                    <a:lnTo>
                      <a:pt x="167" y="260"/>
                    </a:lnTo>
                    <a:lnTo>
                      <a:pt x="166" y="260"/>
                    </a:lnTo>
                    <a:lnTo>
                      <a:pt x="164" y="260"/>
                    </a:lnTo>
                    <a:lnTo>
                      <a:pt x="162" y="260"/>
                    </a:lnTo>
                    <a:lnTo>
                      <a:pt x="161" y="260"/>
                    </a:lnTo>
                    <a:lnTo>
                      <a:pt x="159" y="260"/>
                    </a:lnTo>
                    <a:lnTo>
                      <a:pt x="159" y="259"/>
                    </a:lnTo>
                    <a:lnTo>
                      <a:pt x="161" y="257"/>
                    </a:lnTo>
                    <a:lnTo>
                      <a:pt x="161" y="256"/>
                    </a:lnTo>
                    <a:lnTo>
                      <a:pt x="161" y="254"/>
                    </a:lnTo>
                    <a:lnTo>
                      <a:pt x="161" y="253"/>
                    </a:lnTo>
                    <a:lnTo>
                      <a:pt x="162" y="251"/>
                    </a:lnTo>
                    <a:lnTo>
                      <a:pt x="164" y="250"/>
                    </a:lnTo>
                    <a:lnTo>
                      <a:pt x="164" y="248"/>
                    </a:lnTo>
                    <a:lnTo>
                      <a:pt x="164" y="246"/>
                    </a:lnTo>
                    <a:lnTo>
                      <a:pt x="164" y="245"/>
                    </a:lnTo>
                    <a:lnTo>
                      <a:pt x="164" y="242"/>
                    </a:lnTo>
                    <a:lnTo>
                      <a:pt x="164" y="240"/>
                    </a:lnTo>
                    <a:lnTo>
                      <a:pt x="166" y="240"/>
                    </a:lnTo>
                    <a:lnTo>
                      <a:pt x="166" y="239"/>
                    </a:lnTo>
                    <a:lnTo>
                      <a:pt x="166" y="237"/>
                    </a:lnTo>
                    <a:lnTo>
                      <a:pt x="164" y="236"/>
                    </a:lnTo>
                    <a:lnTo>
                      <a:pt x="164" y="234"/>
                    </a:lnTo>
                    <a:lnTo>
                      <a:pt x="164" y="233"/>
                    </a:lnTo>
                    <a:lnTo>
                      <a:pt x="164" y="231"/>
                    </a:lnTo>
                    <a:lnTo>
                      <a:pt x="164" y="230"/>
                    </a:lnTo>
                    <a:lnTo>
                      <a:pt x="162" y="228"/>
                    </a:lnTo>
                    <a:lnTo>
                      <a:pt x="161" y="227"/>
                    </a:lnTo>
                    <a:lnTo>
                      <a:pt x="159" y="227"/>
                    </a:lnTo>
                    <a:lnTo>
                      <a:pt x="159" y="225"/>
                    </a:lnTo>
                    <a:lnTo>
                      <a:pt x="158" y="225"/>
                    </a:lnTo>
                    <a:lnTo>
                      <a:pt x="155" y="223"/>
                    </a:lnTo>
                    <a:lnTo>
                      <a:pt x="153" y="223"/>
                    </a:lnTo>
                    <a:lnTo>
                      <a:pt x="152" y="222"/>
                    </a:lnTo>
                    <a:lnTo>
                      <a:pt x="150" y="222"/>
                    </a:lnTo>
                    <a:lnTo>
                      <a:pt x="149" y="222"/>
                    </a:lnTo>
                    <a:lnTo>
                      <a:pt x="147" y="222"/>
                    </a:lnTo>
                    <a:lnTo>
                      <a:pt x="146" y="220"/>
                    </a:lnTo>
                    <a:lnTo>
                      <a:pt x="144" y="220"/>
                    </a:lnTo>
                    <a:lnTo>
                      <a:pt x="144" y="219"/>
                    </a:lnTo>
                    <a:lnTo>
                      <a:pt x="144" y="217"/>
                    </a:lnTo>
                    <a:lnTo>
                      <a:pt x="146" y="216"/>
                    </a:lnTo>
                    <a:lnTo>
                      <a:pt x="147" y="216"/>
                    </a:lnTo>
                    <a:lnTo>
                      <a:pt x="147" y="214"/>
                    </a:lnTo>
                    <a:lnTo>
                      <a:pt x="147" y="213"/>
                    </a:lnTo>
                    <a:lnTo>
                      <a:pt x="144" y="210"/>
                    </a:lnTo>
                    <a:lnTo>
                      <a:pt x="144" y="208"/>
                    </a:lnTo>
                    <a:lnTo>
                      <a:pt x="143" y="208"/>
                    </a:lnTo>
                    <a:lnTo>
                      <a:pt x="141" y="207"/>
                    </a:lnTo>
                    <a:lnTo>
                      <a:pt x="140" y="207"/>
                    </a:lnTo>
                    <a:lnTo>
                      <a:pt x="138" y="207"/>
                    </a:lnTo>
                    <a:lnTo>
                      <a:pt x="136" y="207"/>
                    </a:lnTo>
                    <a:lnTo>
                      <a:pt x="135" y="205"/>
                    </a:lnTo>
                    <a:lnTo>
                      <a:pt x="132" y="205"/>
                    </a:lnTo>
                    <a:lnTo>
                      <a:pt x="130" y="205"/>
                    </a:lnTo>
                    <a:lnTo>
                      <a:pt x="129" y="204"/>
                    </a:lnTo>
                    <a:lnTo>
                      <a:pt x="127" y="204"/>
                    </a:lnTo>
                    <a:lnTo>
                      <a:pt x="126" y="204"/>
                    </a:lnTo>
                    <a:lnTo>
                      <a:pt x="124" y="202"/>
                    </a:lnTo>
                    <a:lnTo>
                      <a:pt x="123" y="202"/>
                    </a:lnTo>
                    <a:lnTo>
                      <a:pt x="121" y="202"/>
                    </a:lnTo>
                    <a:lnTo>
                      <a:pt x="120" y="200"/>
                    </a:lnTo>
                    <a:lnTo>
                      <a:pt x="118" y="200"/>
                    </a:lnTo>
                    <a:lnTo>
                      <a:pt x="117" y="200"/>
                    </a:lnTo>
                    <a:lnTo>
                      <a:pt x="115" y="200"/>
                    </a:lnTo>
                    <a:lnTo>
                      <a:pt x="113" y="202"/>
                    </a:lnTo>
                    <a:lnTo>
                      <a:pt x="112" y="202"/>
                    </a:lnTo>
                    <a:lnTo>
                      <a:pt x="109" y="200"/>
                    </a:lnTo>
                    <a:lnTo>
                      <a:pt x="107" y="200"/>
                    </a:lnTo>
                    <a:lnTo>
                      <a:pt x="106" y="199"/>
                    </a:lnTo>
                    <a:lnTo>
                      <a:pt x="104" y="200"/>
                    </a:lnTo>
                    <a:lnTo>
                      <a:pt x="103" y="200"/>
                    </a:lnTo>
                    <a:lnTo>
                      <a:pt x="103" y="199"/>
                    </a:lnTo>
                    <a:lnTo>
                      <a:pt x="101" y="199"/>
                    </a:lnTo>
                    <a:lnTo>
                      <a:pt x="100" y="199"/>
                    </a:lnTo>
                    <a:lnTo>
                      <a:pt x="98" y="199"/>
                    </a:lnTo>
                    <a:lnTo>
                      <a:pt x="94" y="196"/>
                    </a:lnTo>
                    <a:lnTo>
                      <a:pt x="91" y="194"/>
                    </a:lnTo>
                    <a:lnTo>
                      <a:pt x="86" y="193"/>
                    </a:lnTo>
                    <a:lnTo>
                      <a:pt x="83" y="190"/>
                    </a:lnTo>
                    <a:lnTo>
                      <a:pt x="81" y="190"/>
                    </a:lnTo>
                    <a:lnTo>
                      <a:pt x="80" y="188"/>
                    </a:lnTo>
                    <a:lnTo>
                      <a:pt x="78" y="188"/>
                    </a:lnTo>
                    <a:lnTo>
                      <a:pt x="77" y="188"/>
                    </a:lnTo>
                    <a:lnTo>
                      <a:pt x="74" y="187"/>
                    </a:lnTo>
                    <a:lnTo>
                      <a:pt x="71" y="187"/>
                    </a:lnTo>
                    <a:lnTo>
                      <a:pt x="66" y="185"/>
                    </a:lnTo>
                    <a:lnTo>
                      <a:pt x="61" y="184"/>
                    </a:lnTo>
                    <a:lnTo>
                      <a:pt x="55" y="182"/>
                    </a:lnTo>
                    <a:lnTo>
                      <a:pt x="49" y="181"/>
                    </a:lnTo>
                    <a:lnTo>
                      <a:pt x="45" y="179"/>
                    </a:lnTo>
                    <a:lnTo>
                      <a:pt x="38" y="177"/>
                    </a:lnTo>
                    <a:lnTo>
                      <a:pt x="34" y="176"/>
                    </a:lnTo>
                    <a:lnTo>
                      <a:pt x="29" y="174"/>
                    </a:lnTo>
                    <a:lnTo>
                      <a:pt x="26" y="174"/>
                    </a:lnTo>
                    <a:lnTo>
                      <a:pt x="23" y="173"/>
                    </a:lnTo>
                    <a:lnTo>
                      <a:pt x="22" y="173"/>
                    </a:lnTo>
                    <a:lnTo>
                      <a:pt x="20" y="173"/>
                    </a:lnTo>
                    <a:lnTo>
                      <a:pt x="19" y="171"/>
                    </a:lnTo>
                    <a:lnTo>
                      <a:pt x="17" y="168"/>
                    </a:lnTo>
                    <a:lnTo>
                      <a:pt x="17" y="167"/>
                    </a:lnTo>
                    <a:lnTo>
                      <a:pt x="15" y="162"/>
                    </a:lnTo>
                    <a:lnTo>
                      <a:pt x="14" y="161"/>
                    </a:lnTo>
                    <a:lnTo>
                      <a:pt x="12" y="159"/>
                    </a:lnTo>
                    <a:lnTo>
                      <a:pt x="12" y="158"/>
                    </a:lnTo>
                    <a:lnTo>
                      <a:pt x="11" y="156"/>
                    </a:lnTo>
                    <a:lnTo>
                      <a:pt x="9" y="156"/>
                    </a:lnTo>
                    <a:lnTo>
                      <a:pt x="8" y="155"/>
                    </a:lnTo>
                    <a:lnTo>
                      <a:pt x="6" y="155"/>
                    </a:lnTo>
                    <a:lnTo>
                      <a:pt x="6" y="153"/>
                    </a:lnTo>
                    <a:lnTo>
                      <a:pt x="5" y="151"/>
                    </a:lnTo>
                    <a:lnTo>
                      <a:pt x="3" y="153"/>
                    </a:lnTo>
                    <a:lnTo>
                      <a:pt x="2" y="153"/>
                    </a:lnTo>
                    <a:lnTo>
                      <a:pt x="0" y="151"/>
                    </a:lnTo>
                    <a:lnTo>
                      <a:pt x="0" y="150"/>
                    </a:lnTo>
                    <a:lnTo>
                      <a:pt x="0" y="148"/>
                    </a:lnTo>
                    <a:lnTo>
                      <a:pt x="2" y="148"/>
                    </a:lnTo>
                    <a:lnTo>
                      <a:pt x="3" y="147"/>
                    </a:lnTo>
                    <a:lnTo>
                      <a:pt x="5" y="147"/>
                    </a:lnTo>
                    <a:lnTo>
                      <a:pt x="8" y="147"/>
                    </a:lnTo>
                    <a:lnTo>
                      <a:pt x="11" y="144"/>
                    </a:lnTo>
                    <a:lnTo>
                      <a:pt x="22" y="141"/>
                    </a:lnTo>
                    <a:lnTo>
                      <a:pt x="25" y="139"/>
                    </a:lnTo>
                    <a:lnTo>
                      <a:pt x="37" y="128"/>
                    </a:lnTo>
                    <a:lnTo>
                      <a:pt x="38" y="127"/>
                    </a:lnTo>
                    <a:lnTo>
                      <a:pt x="64" y="124"/>
                    </a:lnTo>
                    <a:lnTo>
                      <a:pt x="69" y="121"/>
                    </a:lnTo>
                    <a:lnTo>
                      <a:pt x="75" y="118"/>
                    </a:lnTo>
                    <a:lnTo>
                      <a:pt x="80" y="112"/>
                    </a:lnTo>
                    <a:lnTo>
                      <a:pt x="81" y="110"/>
                    </a:lnTo>
                    <a:lnTo>
                      <a:pt x="83" y="110"/>
                    </a:lnTo>
                    <a:lnTo>
                      <a:pt x="86" y="112"/>
                    </a:lnTo>
                    <a:lnTo>
                      <a:pt x="89" y="110"/>
                    </a:lnTo>
                    <a:lnTo>
                      <a:pt x="91" y="110"/>
                    </a:lnTo>
                    <a:lnTo>
                      <a:pt x="92" y="109"/>
                    </a:lnTo>
                    <a:lnTo>
                      <a:pt x="95" y="104"/>
                    </a:lnTo>
                    <a:lnTo>
                      <a:pt x="97" y="101"/>
                    </a:lnTo>
                    <a:lnTo>
                      <a:pt x="98" y="99"/>
                    </a:lnTo>
                    <a:lnTo>
                      <a:pt x="109" y="90"/>
                    </a:lnTo>
                    <a:lnTo>
                      <a:pt x="110" y="89"/>
                    </a:lnTo>
                    <a:lnTo>
                      <a:pt x="112" y="89"/>
                    </a:lnTo>
                    <a:lnTo>
                      <a:pt x="112" y="92"/>
                    </a:lnTo>
                    <a:lnTo>
                      <a:pt x="112" y="93"/>
                    </a:lnTo>
                    <a:lnTo>
                      <a:pt x="112" y="96"/>
                    </a:lnTo>
                    <a:lnTo>
                      <a:pt x="112" y="98"/>
                    </a:lnTo>
                    <a:lnTo>
                      <a:pt x="113" y="99"/>
                    </a:lnTo>
                    <a:lnTo>
                      <a:pt x="115" y="99"/>
                    </a:lnTo>
                    <a:lnTo>
                      <a:pt x="118" y="99"/>
                    </a:lnTo>
                    <a:lnTo>
                      <a:pt x="120" y="101"/>
                    </a:lnTo>
                    <a:lnTo>
                      <a:pt x="120" y="102"/>
                    </a:lnTo>
                    <a:lnTo>
                      <a:pt x="120" y="105"/>
                    </a:lnTo>
                    <a:lnTo>
                      <a:pt x="120" y="107"/>
                    </a:lnTo>
                    <a:close/>
                    <a:moveTo>
                      <a:pt x="169" y="72"/>
                    </a:moveTo>
                    <a:lnTo>
                      <a:pt x="170" y="72"/>
                    </a:lnTo>
                    <a:lnTo>
                      <a:pt x="169" y="73"/>
                    </a:lnTo>
                    <a:lnTo>
                      <a:pt x="167" y="73"/>
                    </a:lnTo>
                    <a:lnTo>
                      <a:pt x="166" y="75"/>
                    </a:lnTo>
                    <a:lnTo>
                      <a:pt x="164" y="75"/>
                    </a:lnTo>
                    <a:lnTo>
                      <a:pt x="161" y="73"/>
                    </a:lnTo>
                    <a:lnTo>
                      <a:pt x="159" y="73"/>
                    </a:lnTo>
                    <a:lnTo>
                      <a:pt x="158" y="73"/>
                    </a:lnTo>
                    <a:lnTo>
                      <a:pt x="155" y="75"/>
                    </a:lnTo>
                    <a:lnTo>
                      <a:pt x="152" y="75"/>
                    </a:lnTo>
                    <a:lnTo>
                      <a:pt x="150" y="76"/>
                    </a:lnTo>
                    <a:lnTo>
                      <a:pt x="152" y="76"/>
                    </a:lnTo>
                    <a:lnTo>
                      <a:pt x="155" y="76"/>
                    </a:lnTo>
                    <a:lnTo>
                      <a:pt x="155" y="78"/>
                    </a:lnTo>
                    <a:lnTo>
                      <a:pt x="152" y="81"/>
                    </a:lnTo>
                    <a:lnTo>
                      <a:pt x="150" y="82"/>
                    </a:lnTo>
                    <a:lnTo>
                      <a:pt x="149" y="82"/>
                    </a:lnTo>
                    <a:lnTo>
                      <a:pt x="147" y="86"/>
                    </a:lnTo>
                    <a:lnTo>
                      <a:pt x="146" y="86"/>
                    </a:lnTo>
                    <a:lnTo>
                      <a:pt x="144" y="87"/>
                    </a:lnTo>
                    <a:lnTo>
                      <a:pt x="141" y="90"/>
                    </a:lnTo>
                    <a:lnTo>
                      <a:pt x="140" y="90"/>
                    </a:lnTo>
                    <a:lnTo>
                      <a:pt x="138" y="92"/>
                    </a:lnTo>
                    <a:lnTo>
                      <a:pt x="136" y="93"/>
                    </a:lnTo>
                    <a:lnTo>
                      <a:pt x="136" y="95"/>
                    </a:lnTo>
                    <a:lnTo>
                      <a:pt x="138" y="96"/>
                    </a:lnTo>
                    <a:lnTo>
                      <a:pt x="138" y="98"/>
                    </a:lnTo>
                    <a:lnTo>
                      <a:pt x="136" y="98"/>
                    </a:lnTo>
                    <a:lnTo>
                      <a:pt x="135" y="98"/>
                    </a:lnTo>
                    <a:lnTo>
                      <a:pt x="133" y="99"/>
                    </a:lnTo>
                    <a:lnTo>
                      <a:pt x="133" y="101"/>
                    </a:lnTo>
                    <a:lnTo>
                      <a:pt x="130" y="102"/>
                    </a:lnTo>
                    <a:lnTo>
                      <a:pt x="129" y="109"/>
                    </a:lnTo>
                    <a:lnTo>
                      <a:pt x="127" y="110"/>
                    </a:lnTo>
                    <a:lnTo>
                      <a:pt x="126" y="112"/>
                    </a:lnTo>
                    <a:lnTo>
                      <a:pt x="121" y="105"/>
                    </a:lnTo>
                    <a:lnTo>
                      <a:pt x="123" y="104"/>
                    </a:lnTo>
                    <a:lnTo>
                      <a:pt x="123" y="102"/>
                    </a:lnTo>
                    <a:lnTo>
                      <a:pt x="124" y="102"/>
                    </a:lnTo>
                    <a:lnTo>
                      <a:pt x="126" y="101"/>
                    </a:lnTo>
                    <a:lnTo>
                      <a:pt x="126" y="99"/>
                    </a:lnTo>
                    <a:lnTo>
                      <a:pt x="126" y="98"/>
                    </a:lnTo>
                    <a:lnTo>
                      <a:pt x="127" y="95"/>
                    </a:lnTo>
                    <a:lnTo>
                      <a:pt x="127" y="93"/>
                    </a:lnTo>
                    <a:lnTo>
                      <a:pt x="126" y="93"/>
                    </a:lnTo>
                    <a:lnTo>
                      <a:pt x="124" y="95"/>
                    </a:lnTo>
                    <a:lnTo>
                      <a:pt x="124" y="96"/>
                    </a:lnTo>
                    <a:lnTo>
                      <a:pt x="123" y="98"/>
                    </a:lnTo>
                    <a:lnTo>
                      <a:pt x="124" y="96"/>
                    </a:lnTo>
                    <a:lnTo>
                      <a:pt x="126" y="98"/>
                    </a:lnTo>
                    <a:lnTo>
                      <a:pt x="126" y="99"/>
                    </a:lnTo>
                    <a:lnTo>
                      <a:pt x="124" y="101"/>
                    </a:lnTo>
                    <a:lnTo>
                      <a:pt x="121" y="101"/>
                    </a:lnTo>
                    <a:lnTo>
                      <a:pt x="120" y="99"/>
                    </a:lnTo>
                    <a:lnTo>
                      <a:pt x="113" y="98"/>
                    </a:lnTo>
                    <a:lnTo>
                      <a:pt x="113" y="96"/>
                    </a:lnTo>
                    <a:lnTo>
                      <a:pt x="113" y="93"/>
                    </a:lnTo>
                    <a:lnTo>
                      <a:pt x="113" y="90"/>
                    </a:lnTo>
                    <a:lnTo>
                      <a:pt x="113" y="89"/>
                    </a:lnTo>
                    <a:lnTo>
                      <a:pt x="115" y="87"/>
                    </a:lnTo>
                    <a:lnTo>
                      <a:pt x="118" y="86"/>
                    </a:lnTo>
                    <a:lnTo>
                      <a:pt x="120" y="86"/>
                    </a:lnTo>
                    <a:lnTo>
                      <a:pt x="124" y="76"/>
                    </a:lnTo>
                    <a:lnTo>
                      <a:pt x="127" y="75"/>
                    </a:lnTo>
                    <a:lnTo>
                      <a:pt x="132" y="72"/>
                    </a:lnTo>
                    <a:lnTo>
                      <a:pt x="133" y="70"/>
                    </a:lnTo>
                    <a:lnTo>
                      <a:pt x="135" y="70"/>
                    </a:lnTo>
                    <a:lnTo>
                      <a:pt x="135" y="72"/>
                    </a:lnTo>
                    <a:lnTo>
                      <a:pt x="136" y="72"/>
                    </a:lnTo>
                    <a:lnTo>
                      <a:pt x="136" y="70"/>
                    </a:lnTo>
                    <a:lnTo>
                      <a:pt x="138" y="70"/>
                    </a:lnTo>
                    <a:lnTo>
                      <a:pt x="140" y="69"/>
                    </a:lnTo>
                    <a:lnTo>
                      <a:pt x="144" y="67"/>
                    </a:lnTo>
                    <a:lnTo>
                      <a:pt x="149" y="66"/>
                    </a:lnTo>
                    <a:lnTo>
                      <a:pt x="164" y="66"/>
                    </a:lnTo>
                    <a:lnTo>
                      <a:pt x="164" y="67"/>
                    </a:lnTo>
                    <a:lnTo>
                      <a:pt x="167" y="69"/>
                    </a:lnTo>
                    <a:lnTo>
                      <a:pt x="169" y="69"/>
                    </a:lnTo>
                    <a:lnTo>
                      <a:pt x="169" y="72"/>
                    </a:lnTo>
                    <a:close/>
                    <a:moveTo>
                      <a:pt x="120" y="1"/>
                    </a:moveTo>
                    <a:lnTo>
                      <a:pt x="120" y="3"/>
                    </a:lnTo>
                    <a:lnTo>
                      <a:pt x="121" y="1"/>
                    </a:lnTo>
                    <a:lnTo>
                      <a:pt x="123" y="1"/>
                    </a:lnTo>
                    <a:lnTo>
                      <a:pt x="124" y="0"/>
                    </a:lnTo>
                    <a:lnTo>
                      <a:pt x="123" y="1"/>
                    </a:lnTo>
                    <a:lnTo>
                      <a:pt x="123" y="3"/>
                    </a:lnTo>
                    <a:lnTo>
                      <a:pt x="121" y="4"/>
                    </a:lnTo>
                    <a:lnTo>
                      <a:pt x="117" y="7"/>
                    </a:lnTo>
                    <a:lnTo>
                      <a:pt x="115" y="9"/>
                    </a:lnTo>
                    <a:lnTo>
                      <a:pt x="115" y="10"/>
                    </a:lnTo>
                    <a:lnTo>
                      <a:pt x="115" y="12"/>
                    </a:lnTo>
                    <a:lnTo>
                      <a:pt x="112" y="15"/>
                    </a:lnTo>
                    <a:lnTo>
                      <a:pt x="109" y="17"/>
                    </a:lnTo>
                    <a:lnTo>
                      <a:pt x="92" y="24"/>
                    </a:lnTo>
                    <a:lnTo>
                      <a:pt x="91" y="26"/>
                    </a:lnTo>
                    <a:lnTo>
                      <a:pt x="89" y="27"/>
                    </a:lnTo>
                    <a:lnTo>
                      <a:pt x="95" y="27"/>
                    </a:lnTo>
                    <a:lnTo>
                      <a:pt x="91" y="29"/>
                    </a:lnTo>
                    <a:lnTo>
                      <a:pt x="80" y="33"/>
                    </a:lnTo>
                    <a:lnTo>
                      <a:pt x="78" y="33"/>
                    </a:lnTo>
                    <a:lnTo>
                      <a:pt x="77" y="32"/>
                    </a:lnTo>
                    <a:lnTo>
                      <a:pt x="75" y="32"/>
                    </a:lnTo>
                    <a:lnTo>
                      <a:pt x="75" y="30"/>
                    </a:lnTo>
                    <a:lnTo>
                      <a:pt x="77" y="29"/>
                    </a:lnTo>
                    <a:lnTo>
                      <a:pt x="77" y="27"/>
                    </a:lnTo>
                    <a:lnTo>
                      <a:pt x="80" y="26"/>
                    </a:lnTo>
                    <a:lnTo>
                      <a:pt x="77" y="27"/>
                    </a:lnTo>
                    <a:lnTo>
                      <a:pt x="75" y="26"/>
                    </a:lnTo>
                    <a:lnTo>
                      <a:pt x="81" y="21"/>
                    </a:lnTo>
                    <a:lnTo>
                      <a:pt x="91" y="17"/>
                    </a:lnTo>
                    <a:lnTo>
                      <a:pt x="92" y="15"/>
                    </a:lnTo>
                    <a:lnTo>
                      <a:pt x="94" y="15"/>
                    </a:lnTo>
                    <a:lnTo>
                      <a:pt x="95" y="15"/>
                    </a:lnTo>
                    <a:lnTo>
                      <a:pt x="97" y="14"/>
                    </a:lnTo>
                    <a:lnTo>
                      <a:pt x="98" y="12"/>
                    </a:lnTo>
                    <a:lnTo>
                      <a:pt x="100" y="12"/>
                    </a:lnTo>
                    <a:lnTo>
                      <a:pt x="103" y="10"/>
                    </a:lnTo>
                    <a:lnTo>
                      <a:pt x="106" y="9"/>
                    </a:lnTo>
                    <a:lnTo>
                      <a:pt x="107" y="6"/>
                    </a:lnTo>
                    <a:lnTo>
                      <a:pt x="107" y="7"/>
                    </a:lnTo>
                    <a:lnTo>
                      <a:pt x="112" y="4"/>
                    </a:lnTo>
                    <a:lnTo>
                      <a:pt x="113" y="4"/>
                    </a:lnTo>
                    <a:lnTo>
                      <a:pt x="115" y="3"/>
                    </a:lnTo>
                    <a:lnTo>
                      <a:pt x="117" y="4"/>
                    </a:lnTo>
                    <a:lnTo>
                      <a:pt x="118" y="3"/>
                    </a:lnTo>
                    <a:lnTo>
                      <a:pt x="123" y="0"/>
                    </a:lnTo>
                    <a:lnTo>
                      <a:pt x="121" y="1"/>
                    </a:lnTo>
                    <a:lnTo>
                      <a:pt x="120" y="1"/>
                    </a:lnTo>
                    <a:close/>
                  </a:path>
                </a:pathLst>
              </a:custGeom>
              <a:solidFill>
                <a:srgbClr val="DDDCDB"/>
              </a:solidFill>
              <a:ln w="9525">
                <a:solidFill>
                  <a:srgbClr val="FFFFFF"/>
                </a:solidFill>
                <a:round/>
                <a:headEnd/>
                <a:tailEnd/>
              </a:ln>
            </p:spPr>
            <p:txBody>
              <a:bodyPr vert="horz" wrap="square" lIns="70658" tIns="35329" rIns="70658" bIns="3532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0" i="0" u="none" strike="noStrike" kern="0" cap="none" spc="0" normalizeH="0" baseline="0" noProof="0" dirty="0">
                  <a:ln>
                    <a:noFill/>
                  </a:ln>
                  <a:solidFill>
                    <a:srgbClr val="000000"/>
                  </a:solidFill>
                  <a:effectLst/>
                  <a:uLnTx/>
                  <a:uFillTx/>
                  <a:ea typeface="LF_Kai"/>
                </a:endParaRPr>
              </a:p>
            </p:txBody>
          </p:sp>
        </p:grpSp>
        <p:cxnSp>
          <p:nvCxnSpPr>
            <p:cNvPr id="7" name="Straight Connector 6">
              <a:extLst>
                <a:ext uri="{FF2B5EF4-FFF2-40B4-BE49-F238E27FC236}">
                  <a16:creationId xmlns:a16="http://schemas.microsoft.com/office/drawing/2014/main" id="{9A09254B-E4AD-4658-8774-A894C8C762DC}"/>
                </a:ext>
              </a:extLst>
            </p:cNvPr>
            <p:cNvCxnSpPr>
              <a:cxnSpLocks/>
            </p:cNvCxnSpPr>
            <p:nvPr/>
          </p:nvCxnSpPr>
          <p:spPr>
            <a:xfrm flipH="1">
              <a:off x="2854972" y="5390586"/>
              <a:ext cx="227974" cy="634774"/>
            </a:xfrm>
            <a:prstGeom prst="line">
              <a:avLst/>
            </a:prstGeom>
            <a:noFill/>
            <a:ln w="9525" cap="flat" cmpd="sng" algn="ctr">
              <a:solidFill>
                <a:srgbClr val="FFFFFF"/>
              </a:solidFill>
              <a:prstDash val="sysDot"/>
            </a:ln>
            <a:effectLst/>
          </p:spPr>
        </p:cxnSp>
        <p:sp>
          <p:nvSpPr>
            <p:cNvPr id="8" name="Flowchart: Connector 7">
              <a:extLst>
                <a:ext uri="{FF2B5EF4-FFF2-40B4-BE49-F238E27FC236}">
                  <a16:creationId xmlns:a16="http://schemas.microsoft.com/office/drawing/2014/main" id="{4D59C6FC-9C81-40C6-886A-D8A7330EEEA4}"/>
                </a:ext>
              </a:extLst>
            </p:cNvPr>
            <p:cNvSpPr/>
            <p:nvPr/>
          </p:nvSpPr>
          <p:spPr>
            <a:xfrm>
              <a:off x="2829595" y="6018665"/>
              <a:ext cx="45719" cy="45719"/>
            </a:xfrm>
            <a:prstGeom prst="flowChartConnector">
              <a:avLst/>
            </a:prstGeom>
            <a:solidFill>
              <a:schemeClr val="bg1"/>
            </a:solidFill>
            <a:ln w="9525"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rial"/>
                <a:ea typeface="LF_Kai"/>
                <a:cs typeface="+mn-cs"/>
              </a:endParaRPr>
            </a:p>
          </p:txBody>
        </p:sp>
        <p:sp>
          <p:nvSpPr>
            <p:cNvPr id="9" name="TextBox 8">
              <a:extLst>
                <a:ext uri="{FF2B5EF4-FFF2-40B4-BE49-F238E27FC236}">
                  <a16:creationId xmlns:a16="http://schemas.microsoft.com/office/drawing/2014/main" id="{604207C1-052E-4816-92B5-92DFBAD30A1B}"/>
                </a:ext>
              </a:extLst>
            </p:cNvPr>
            <p:cNvSpPr txBox="1">
              <a:spLocks/>
            </p:cNvSpPr>
            <p:nvPr/>
          </p:nvSpPr>
          <p:spPr>
            <a:xfrm>
              <a:off x="2975291" y="5225154"/>
              <a:ext cx="837268" cy="154002"/>
            </a:xfrm>
            <a:prstGeom prst="rect">
              <a:avLst/>
            </a:prstGeom>
            <a:solidFill>
              <a:srgbClr val="6985B2"/>
            </a:solidFill>
            <a:ln>
              <a:solidFill>
                <a:schemeClr val="bg1"/>
              </a:solidFill>
            </a:ln>
          </p:spPr>
          <p:txBody>
            <a:bodyPr vert="horz" wrap="none" lIns="0" tIns="0" rIns="0" bIns="0" rtlCol="0" anchor="ctr">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mplitudeTF" panose="02000506050000020004" pitchFamily="50" charset="0"/>
                  <a:ea typeface="LF_Kai"/>
                </a:rPr>
                <a:t>Columbus Metro</a:t>
              </a:r>
            </a:p>
          </p:txBody>
        </p:sp>
        <p:cxnSp>
          <p:nvCxnSpPr>
            <p:cNvPr id="10" name="Straight Connector 9">
              <a:extLst>
                <a:ext uri="{FF2B5EF4-FFF2-40B4-BE49-F238E27FC236}">
                  <a16:creationId xmlns:a16="http://schemas.microsoft.com/office/drawing/2014/main" id="{D7C9F524-7CB6-4BA0-B275-800D096FA19E}"/>
                </a:ext>
              </a:extLst>
            </p:cNvPr>
            <p:cNvCxnSpPr/>
            <p:nvPr/>
          </p:nvCxnSpPr>
          <p:spPr>
            <a:xfrm flipH="1" flipV="1">
              <a:off x="3314637" y="5920207"/>
              <a:ext cx="160604" cy="219210"/>
            </a:xfrm>
            <a:prstGeom prst="line">
              <a:avLst/>
            </a:prstGeom>
            <a:noFill/>
            <a:ln w="9525" cap="flat" cmpd="sng" algn="ctr">
              <a:solidFill>
                <a:srgbClr val="0069A3"/>
              </a:solidFill>
              <a:prstDash val="sysDot"/>
            </a:ln>
            <a:effectLst/>
          </p:spPr>
        </p:cxnSp>
        <p:sp>
          <p:nvSpPr>
            <p:cNvPr id="11" name="Flowchart: Connector 10">
              <a:extLst>
                <a:ext uri="{FF2B5EF4-FFF2-40B4-BE49-F238E27FC236}">
                  <a16:creationId xmlns:a16="http://schemas.microsoft.com/office/drawing/2014/main" id="{ACA09EE9-F8B0-4640-A9CA-C7A878CA841E}"/>
                </a:ext>
              </a:extLst>
            </p:cNvPr>
            <p:cNvSpPr/>
            <p:nvPr/>
          </p:nvSpPr>
          <p:spPr>
            <a:xfrm>
              <a:off x="3288457" y="5893831"/>
              <a:ext cx="45719" cy="45719"/>
            </a:xfrm>
            <a:prstGeom prst="flowChartConnector">
              <a:avLst/>
            </a:prstGeom>
            <a:solidFill>
              <a:srgbClr val="0069A3"/>
            </a:solidFill>
            <a:ln w="9525" cap="flat" cmpd="sng" algn="ctr">
              <a:solidFill>
                <a:srgbClr val="0069A3"/>
              </a:solidFill>
              <a:prstDash val="solid"/>
            </a:ln>
            <a:effec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rial"/>
                <a:ea typeface="LF_Kai"/>
                <a:cs typeface="+mn-cs"/>
              </a:endParaRPr>
            </a:p>
          </p:txBody>
        </p:sp>
        <p:sp>
          <p:nvSpPr>
            <p:cNvPr id="12" name="TextBox 11">
              <a:extLst>
                <a:ext uri="{FF2B5EF4-FFF2-40B4-BE49-F238E27FC236}">
                  <a16:creationId xmlns:a16="http://schemas.microsoft.com/office/drawing/2014/main" id="{D1CAB653-5AA4-4ED0-8F7E-FCB987F278E7}"/>
                </a:ext>
              </a:extLst>
            </p:cNvPr>
            <p:cNvSpPr txBox="1"/>
            <p:nvPr/>
          </p:nvSpPr>
          <p:spPr>
            <a:xfrm>
              <a:off x="3407197" y="6104496"/>
              <a:ext cx="821918" cy="154002"/>
            </a:xfrm>
            <a:prstGeom prst="rect">
              <a:avLst/>
            </a:prstGeom>
            <a:solidFill>
              <a:srgbClr val="0069A3"/>
            </a:solidFill>
            <a:ln>
              <a:solidFill>
                <a:schemeClr val="bg1"/>
              </a:solidFill>
            </a:ln>
          </p:spPr>
          <p:txBody>
            <a:bodyPr vert="horz" wrap="none" lIns="0" tIns="0" rIns="0" bIns="0" rtlCol="0" anchor="ctr">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mplitudeTF" panose="02000506050000020004" pitchFamily="50" charset="0"/>
                  <a:ea typeface="LF_Kai"/>
                </a:rPr>
                <a:t>New York Metro</a:t>
              </a:r>
            </a:p>
          </p:txBody>
        </p:sp>
        <p:sp>
          <p:nvSpPr>
            <p:cNvPr id="13" name="Flowchart: Connector 12">
              <a:extLst>
                <a:ext uri="{FF2B5EF4-FFF2-40B4-BE49-F238E27FC236}">
                  <a16:creationId xmlns:a16="http://schemas.microsoft.com/office/drawing/2014/main" id="{BCE021C5-CA21-4F89-B82D-B5D19800A970}"/>
                </a:ext>
              </a:extLst>
            </p:cNvPr>
            <p:cNvSpPr/>
            <p:nvPr/>
          </p:nvSpPr>
          <p:spPr>
            <a:xfrm>
              <a:off x="3218955" y="6104009"/>
              <a:ext cx="45719" cy="45719"/>
            </a:xfrm>
            <a:prstGeom prst="flowChartConnector">
              <a:avLst/>
            </a:prstGeom>
            <a:solidFill>
              <a:srgbClr val="002060"/>
            </a:solidFill>
            <a:ln w="9525"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rial"/>
                <a:ea typeface="LF_Kai"/>
                <a:cs typeface="+mn-cs"/>
              </a:endParaRPr>
            </a:p>
          </p:txBody>
        </p:sp>
        <p:cxnSp>
          <p:nvCxnSpPr>
            <p:cNvPr id="14" name="Straight Connector 13">
              <a:extLst>
                <a:ext uri="{FF2B5EF4-FFF2-40B4-BE49-F238E27FC236}">
                  <a16:creationId xmlns:a16="http://schemas.microsoft.com/office/drawing/2014/main" id="{D41C6A62-E2B8-4316-B0FA-DEFBC1973B86}"/>
                </a:ext>
              </a:extLst>
            </p:cNvPr>
            <p:cNvCxnSpPr/>
            <p:nvPr/>
          </p:nvCxnSpPr>
          <p:spPr>
            <a:xfrm flipH="1" flipV="1">
              <a:off x="3244787" y="6130448"/>
              <a:ext cx="105767" cy="391783"/>
            </a:xfrm>
            <a:prstGeom prst="line">
              <a:avLst/>
            </a:prstGeom>
            <a:noFill/>
            <a:ln w="9525" cap="flat" cmpd="sng" algn="ctr">
              <a:solidFill>
                <a:srgbClr val="002060"/>
              </a:solidFill>
              <a:prstDash val="sysDot"/>
            </a:ln>
            <a:effectLst/>
          </p:spPr>
        </p:cxnSp>
        <p:sp>
          <p:nvSpPr>
            <p:cNvPr id="15" name="TextBox 14">
              <a:extLst>
                <a:ext uri="{FF2B5EF4-FFF2-40B4-BE49-F238E27FC236}">
                  <a16:creationId xmlns:a16="http://schemas.microsoft.com/office/drawing/2014/main" id="{554C7157-E605-447A-B194-2DD27FD5A345}"/>
                </a:ext>
              </a:extLst>
            </p:cNvPr>
            <p:cNvSpPr txBox="1"/>
            <p:nvPr/>
          </p:nvSpPr>
          <p:spPr>
            <a:xfrm>
              <a:off x="3206499" y="6459925"/>
              <a:ext cx="774473" cy="154002"/>
            </a:xfrm>
            <a:prstGeom prst="rect">
              <a:avLst/>
            </a:prstGeom>
            <a:solidFill>
              <a:srgbClr val="002060"/>
            </a:solidFill>
            <a:ln>
              <a:solidFill>
                <a:schemeClr val="bg1"/>
              </a:solidFill>
            </a:ln>
          </p:spPr>
          <p:txBody>
            <a:bodyPr vert="horz" wrap="none" lIns="0" tIns="0" rIns="0" bIns="0" rtlCol="0" anchor="ctr">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mplitudeTF" panose="02000506050000020004" pitchFamily="50" charset="0"/>
                  <a:ea typeface="LF_Kai"/>
                </a:rPr>
                <a:t>Wilmington</a:t>
              </a:r>
              <a:r>
                <a:rPr kumimoji="0" lang="en-US" sz="1100" b="0" i="0" u="none" strike="noStrike" kern="0" cap="none" spc="0" normalizeH="0" baseline="0" noProof="0" dirty="0">
                  <a:ln>
                    <a:noFill/>
                  </a:ln>
                  <a:solidFill>
                    <a:srgbClr val="FFFFFF"/>
                  </a:solidFill>
                  <a:effectLst/>
                  <a:uLnTx/>
                  <a:uFillTx/>
                  <a:latin typeface="Calibri" panose="020F0502020204030204" pitchFamily="34" charset="0"/>
                  <a:ea typeface="LF_Kai"/>
                </a:rPr>
                <a:t>, DE</a:t>
              </a:r>
            </a:p>
          </p:txBody>
        </p:sp>
        <p:sp>
          <p:nvSpPr>
            <p:cNvPr id="16" name="Flowchart: Connector 15">
              <a:extLst>
                <a:ext uri="{FF2B5EF4-FFF2-40B4-BE49-F238E27FC236}">
                  <a16:creationId xmlns:a16="http://schemas.microsoft.com/office/drawing/2014/main" id="{4F7B75AC-0A48-4D0F-915F-8A401B23C0AA}"/>
                </a:ext>
              </a:extLst>
            </p:cNvPr>
            <p:cNvSpPr/>
            <p:nvPr/>
          </p:nvSpPr>
          <p:spPr>
            <a:xfrm>
              <a:off x="2075794" y="6503985"/>
              <a:ext cx="45719" cy="45719"/>
            </a:xfrm>
            <a:prstGeom prst="flowChartConnector">
              <a:avLst/>
            </a:prstGeom>
            <a:solidFill>
              <a:srgbClr val="00B0F0"/>
            </a:solidFill>
            <a:ln w="9525" cap="flat" cmpd="sng" algn="ctr">
              <a:solidFill>
                <a:srgbClr val="00B0F0"/>
              </a:solidFill>
              <a:prstDash val="solid"/>
            </a:ln>
            <a:effectLst/>
          </p:spPr>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marL="0" marR="0" lvl="0" indent="0" algn="ctr" defTabSz="914400" eaLnBrk="1" fontAlgn="auto" latinLnBrk="0" hangingPunct="1">
                <a:lnSpc>
                  <a:spcPct val="11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6D6E6A"/>
                </a:solidFill>
                <a:effectLst/>
                <a:uLnTx/>
                <a:uFillTx/>
                <a:latin typeface="Arial"/>
                <a:ea typeface="LF_Kai"/>
                <a:cs typeface="+mn-cs"/>
              </a:endParaRPr>
            </a:p>
          </p:txBody>
        </p:sp>
        <p:cxnSp>
          <p:nvCxnSpPr>
            <p:cNvPr id="17" name="Straight Connector 16">
              <a:extLst>
                <a:ext uri="{FF2B5EF4-FFF2-40B4-BE49-F238E27FC236}">
                  <a16:creationId xmlns:a16="http://schemas.microsoft.com/office/drawing/2014/main" id="{638D7919-F264-4930-8E97-BE54297B507C}"/>
                </a:ext>
              </a:extLst>
            </p:cNvPr>
            <p:cNvCxnSpPr>
              <a:cxnSpLocks/>
            </p:cNvCxnSpPr>
            <p:nvPr/>
          </p:nvCxnSpPr>
          <p:spPr>
            <a:xfrm flipV="1">
              <a:off x="1854537" y="6549704"/>
              <a:ext cx="214561" cy="248945"/>
            </a:xfrm>
            <a:prstGeom prst="line">
              <a:avLst/>
            </a:prstGeom>
            <a:noFill/>
            <a:ln w="9525" cap="flat" cmpd="sng" algn="ctr">
              <a:solidFill>
                <a:srgbClr val="00B0F0"/>
              </a:solidFill>
              <a:prstDash val="sysDot"/>
            </a:ln>
            <a:effectLst/>
          </p:spPr>
        </p:cxnSp>
        <p:sp>
          <p:nvSpPr>
            <p:cNvPr id="18" name="TextBox 17">
              <a:extLst>
                <a:ext uri="{FF2B5EF4-FFF2-40B4-BE49-F238E27FC236}">
                  <a16:creationId xmlns:a16="http://schemas.microsoft.com/office/drawing/2014/main" id="{E3416564-7789-41CB-97CC-DE300F8437E3}"/>
                </a:ext>
              </a:extLst>
            </p:cNvPr>
            <p:cNvSpPr txBox="1"/>
            <p:nvPr/>
          </p:nvSpPr>
          <p:spPr>
            <a:xfrm>
              <a:off x="1237808" y="6793477"/>
              <a:ext cx="637719" cy="154002"/>
            </a:xfrm>
            <a:prstGeom prst="rect">
              <a:avLst/>
            </a:prstGeom>
            <a:solidFill>
              <a:srgbClr val="00B0F0"/>
            </a:solidFill>
            <a:ln>
              <a:solidFill>
                <a:schemeClr val="bg1"/>
              </a:solidFill>
            </a:ln>
          </p:spPr>
          <p:txBody>
            <a:bodyPr vert="horz" wrap="none" lIns="0" tIns="0" rIns="0" bIns="0" rtlCol="0" anchor="ctr">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AmplitudeTF" panose="02000506050000020004" pitchFamily="50" charset="0"/>
                  <a:ea typeface="LF_Kai"/>
                </a:rPr>
                <a:t>Dallas Metro</a:t>
              </a:r>
            </a:p>
          </p:txBody>
        </p:sp>
      </p:grpSp>
      <p:sp>
        <p:nvSpPr>
          <p:cNvPr id="68" name="Snip Diagonal Corner Rectangle 22">
            <a:extLst>
              <a:ext uri="{FF2B5EF4-FFF2-40B4-BE49-F238E27FC236}">
                <a16:creationId xmlns:a16="http://schemas.microsoft.com/office/drawing/2014/main" id="{017F251C-A8F3-49BA-90C8-97581D129A33}"/>
              </a:ext>
            </a:extLst>
          </p:cNvPr>
          <p:cNvSpPr/>
          <p:nvPr/>
        </p:nvSpPr>
        <p:spPr>
          <a:xfrm>
            <a:off x="6515101" y="2479180"/>
            <a:ext cx="5341377" cy="1867742"/>
          </a:xfrm>
          <a:prstGeom prst="snip2DiagRect">
            <a:avLst/>
          </a:prstGeom>
          <a:solidFill>
            <a:srgbClr val="FFFFFF"/>
          </a:solidFill>
          <a:ln w="38100">
            <a:solidFill>
              <a:srgbClr val="024A7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85000"/>
              </a:lnSpc>
              <a:spcBef>
                <a:spcPts val="600"/>
              </a:spcBef>
            </a:pPr>
            <a:r>
              <a:rPr lang="en-US" sz="1600" b="1" dirty="0">
                <a:solidFill>
                  <a:srgbClr val="004680"/>
                </a:solidFill>
                <a:latin typeface="AmplitudeTF" panose="02000506050000020004" pitchFamily="50" charset="0"/>
                <a:cs typeface="Arial" panose="020B0604020202020204" pitchFamily="34" charset="0"/>
              </a:rPr>
              <a:t>Summer Analyst Program</a:t>
            </a:r>
          </a:p>
          <a:p>
            <a:pPr defTabSz="609585">
              <a:lnSpc>
                <a:spcPct val="85000"/>
              </a:lnSpc>
              <a:spcBef>
                <a:spcPts val="600"/>
              </a:spcBef>
            </a:pPr>
            <a:r>
              <a:rPr lang="en-US" sz="1500" dirty="0">
                <a:solidFill>
                  <a:srgbClr val="004680"/>
                </a:solidFill>
                <a:latin typeface="AmplitudeTF" panose="02000506050000020004" pitchFamily="50" charset="0"/>
                <a:cs typeface="Arial" panose="020B0604020202020204" pitchFamily="34" charset="0"/>
              </a:rPr>
              <a:t>Up to a 10-week internship tied to CCB business priorities and growth strategies. </a:t>
            </a:r>
            <a:endParaRPr lang="en-US" sz="1600" b="1" dirty="0">
              <a:solidFill>
                <a:srgbClr val="004680"/>
              </a:solidFill>
              <a:latin typeface="AmplitudeTF" panose="02000506050000020004" pitchFamily="50" charset="0"/>
              <a:cs typeface="Arial" panose="020B0604020202020204" pitchFamily="34" charset="0"/>
            </a:endParaRPr>
          </a:p>
          <a:p>
            <a:pPr algn="ctr" defTabSz="609585">
              <a:lnSpc>
                <a:spcPct val="85000"/>
              </a:lnSpc>
              <a:spcBef>
                <a:spcPts val="600"/>
              </a:spcBef>
            </a:pPr>
            <a:r>
              <a:rPr lang="en-US" sz="1600" b="1" dirty="0">
                <a:solidFill>
                  <a:srgbClr val="004680"/>
                </a:solidFill>
                <a:latin typeface="AmplitudeTF" panose="02000506050000020004" pitchFamily="50" charset="0"/>
                <a:cs typeface="Arial" panose="020B0604020202020204" pitchFamily="34" charset="0"/>
              </a:rPr>
              <a:t>Full-Time Analyst </a:t>
            </a:r>
          </a:p>
          <a:p>
            <a:pPr defTabSz="609585">
              <a:lnSpc>
                <a:spcPct val="85000"/>
              </a:lnSpc>
              <a:spcBef>
                <a:spcPts val="600"/>
              </a:spcBef>
            </a:pPr>
            <a:r>
              <a:rPr lang="en-US" sz="1500" dirty="0">
                <a:solidFill>
                  <a:srgbClr val="004680"/>
                </a:solidFill>
                <a:latin typeface="AmplitudeTF" panose="02000506050000020004" pitchFamily="50" charset="0"/>
                <a:cs typeface="Arial" panose="020B0604020202020204" pitchFamily="34" charset="0"/>
              </a:rPr>
              <a:t>Three 8-month rotations supporting different Lines of Business’ and/or functions within CCB through high impact projects</a:t>
            </a:r>
          </a:p>
        </p:txBody>
      </p:sp>
      <p:sp>
        <p:nvSpPr>
          <p:cNvPr id="70" name="Title 4">
            <a:extLst>
              <a:ext uri="{FF2B5EF4-FFF2-40B4-BE49-F238E27FC236}">
                <a16:creationId xmlns:a16="http://schemas.microsoft.com/office/drawing/2014/main" id="{47346AFF-7563-4518-B02B-C16F5E97F34C}"/>
              </a:ext>
            </a:extLst>
          </p:cNvPr>
          <p:cNvSpPr txBox="1">
            <a:spLocks/>
          </p:cNvSpPr>
          <p:nvPr/>
        </p:nvSpPr>
        <p:spPr>
          <a:xfrm>
            <a:off x="499873" y="219101"/>
            <a:ext cx="11560142" cy="483795"/>
          </a:xfrm>
          <a:prstGeom prst="rect">
            <a:avLst/>
          </a:prstGeom>
        </p:spPr>
        <p:txBody>
          <a:bodyPr vert="horz" lIns="91440" tIns="45720" rIns="91440" bIns="45720" rtlCol="0" anchor="ctr" anchorCtr="0">
            <a:noAutofit/>
          </a:bodyPr>
          <a:lstStyle>
            <a:lvl1pPr algn="ctr" defTabSz="914400" rtl="0" eaLnBrk="1" latinLnBrk="0" hangingPunct="1">
              <a:lnSpc>
                <a:spcPts val="10000"/>
              </a:lnSpc>
              <a:spcBef>
                <a:spcPct val="0"/>
              </a:spcBef>
              <a:buNone/>
              <a:defRPr sz="9200" b="0" i="0" kern="1200" spc="100" baseline="0">
                <a:solidFill>
                  <a:schemeClr val="bg1"/>
                </a:solidFill>
                <a:latin typeface="Light up the World" pitchFamily="2" charset="0"/>
                <a:ea typeface="+mj-ea"/>
                <a:cs typeface="+mj-cs"/>
              </a:defRPr>
            </a:lvl1pPr>
          </a:lstStyle>
          <a:p>
            <a:r>
              <a:rPr lang="en-US" sz="3200" b="1" dirty="0">
                <a:latin typeface="AmplitudeTF" panose="02000506050000020004" pitchFamily="50" charset="0"/>
              </a:rPr>
              <a:t>Chase Leadership Development Program</a:t>
            </a:r>
          </a:p>
        </p:txBody>
      </p:sp>
      <p:sp>
        <p:nvSpPr>
          <p:cNvPr id="71" name="TextBox 70">
            <a:extLst>
              <a:ext uri="{FF2B5EF4-FFF2-40B4-BE49-F238E27FC236}">
                <a16:creationId xmlns:a16="http://schemas.microsoft.com/office/drawing/2014/main" id="{5CF32648-A2B6-45A6-8B94-53902B7A689C}"/>
              </a:ext>
            </a:extLst>
          </p:cNvPr>
          <p:cNvSpPr txBox="1"/>
          <p:nvPr/>
        </p:nvSpPr>
        <p:spPr>
          <a:xfrm>
            <a:off x="4364384" y="6436046"/>
            <a:ext cx="3267305" cy="707886"/>
          </a:xfrm>
          <a:prstGeom prst="rect">
            <a:avLst/>
          </a:prstGeom>
          <a:noFill/>
        </p:spPr>
        <p:txBody>
          <a:bodyPr wrap="none" rtlCol="0">
            <a:spAutoFit/>
          </a:bodyPr>
          <a:lstStyle/>
          <a:p>
            <a:pPr defTabSz="609585"/>
            <a:r>
              <a:rPr lang="en-US" sz="1600" dirty="0">
                <a:solidFill>
                  <a:prstClr val="white"/>
                </a:solidFill>
                <a:latin typeface="AmplitudeTF" panose="02000506050000020004" pitchFamily="50" charset="0"/>
                <a:cs typeface="Arial" panose="020B0604020202020204" pitchFamily="34" charset="0"/>
              </a:rPr>
              <a:t>cldp.campus.recruitment@chase.com</a:t>
            </a:r>
          </a:p>
          <a:p>
            <a:pPr defTabSz="609585"/>
            <a:endParaRPr lang="en-US" sz="2400" dirty="0">
              <a:solidFill>
                <a:prstClr val="black"/>
              </a:solidFill>
            </a:endParaRPr>
          </a:p>
        </p:txBody>
      </p:sp>
    </p:spTree>
    <p:extLst>
      <p:ext uri="{BB962C8B-B14F-4D97-AF65-F5344CB8AC3E}">
        <p14:creationId xmlns:p14="http://schemas.microsoft.com/office/powerpoint/2010/main" val="278816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4DF3D-7BF2-9D40-B551-3735C5414E5A}"/>
              </a:ext>
            </a:extLst>
          </p:cNvPr>
          <p:cNvSpPr>
            <a:spLocks noGrp="1"/>
          </p:cNvSpPr>
          <p:nvPr>
            <p:ph type="sldNum" sz="quarter" idx="12"/>
          </p:nvPr>
        </p:nvSpPr>
        <p:spPr/>
        <p:txBody>
          <a:bodyPr/>
          <a:lstStyle/>
          <a:p>
            <a:fld id="{97C4A280-C4F3-A04D-9472-41A4ED17DE72}" type="slidenum">
              <a:rPr lang="en-US" smtClean="0"/>
              <a:pPr/>
              <a:t>9</a:t>
            </a:fld>
            <a:endParaRPr lang="en-US" dirty="0">
              <a:latin typeface="AmplitudeTF" panose="02000506050000020004" pitchFamily="2" charset="77"/>
            </a:endParaRPr>
          </a:p>
        </p:txBody>
      </p:sp>
      <p:sp>
        <p:nvSpPr>
          <p:cNvPr id="4" name="Text Placeholder 3">
            <a:extLst>
              <a:ext uri="{FF2B5EF4-FFF2-40B4-BE49-F238E27FC236}">
                <a16:creationId xmlns:a16="http://schemas.microsoft.com/office/drawing/2014/main" id="{378469A8-B077-DA46-AED3-3C0B8295B2AD}"/>
              </a:ext>
            </a:extLst>
          </p:cNvPr>
          <p:cNvSpPr>
            <a:spLocks noGrp="1"/>
          </p:cNvSpPr>
          <p:nvPr>
            <p:ph type="body" sz="quarter" idx="14"/>
          </p:nvPr>
        </p:nvSpPr>
        <p:spPr/>
        <p:txBody>
          <a:bodyPr/>
          <a:lstStyle/>
          <a:p>
            <a:r>
              <a:rPr lang="en-US" dirty="0">
                <a:latin typeface="AmplitudeTF" panose="02000506050000020004" pitchFamily="50" charset="0"/>
              </a:rPr>
              <a:t>Constructing Your Candidacy</a:t>
            </a:r>
          </a:p>
        </p:txBody>
      </p:sp>
      <p:sp>
        <p:nvSpPr>
          <p:cNvPr id="6" name="Text Placeholder 5">
            <a:extLst>
              <a:ext uri="{FF2B5EF4-FFF2-40B4-BE49-F238E27FC236}">
                <a16:creationId xmlns:a16="http://schemas.microsoft.com/office/drawing/2014/main" id="{203D55C8-7757-0548-9940-80703CB8D2F7}"/>
              </a:ext>
            </a:extLst>
          </p:cNvPr>
          <p:cNvSpPr>
            <a:spLocks noGrp="1"/>
          </p:cNvSpPr>
          <p:nvPr>
            <p:ph type="body" sz="quarter" idx="18"/>
          </p:nvPr>
        </p:nvSpPr>
        <p:spPr>
          <a:xfrm>
            <a:off x="657225" y="4457460"/>
            <a:ext cx="2430463" cy="717698"/>
          </a:xfrm>
        </p:spPr>
        <p:txBody>
          <a:bodyPr/>
          <a:lstStyle/>
          <a:p>
            <a:r>
              <a:rPr lang="en-US" sz="1800" dirty="0"/>
              <a:t>Building a Strong Application</a:t>
            </a:r>
          </a:p>
        </p:txBody>
      </p:sp>
      <p:sp>
        <p:nvSpPr>
          <p:cNvPr id="10" name="Title 9">
            <a:extLst>
              <a:ext uri="{FF2B5EF4-FFF2-40B4-BE49-F238E27FC236}">
                <a16:creationId xmlns:a16="http://schemas.microsoft.com/office/drawing/2014/main" id="{523953A6-ECCF-B443-B729-1A67B23F46E6}"/>
              </a:ext>
            </a:extLst>
          </p:cNvPr>
          <p:cNvSpPr>
            <a:spLocks noGrp="1"/>
          </p:cNvSpPr>
          <p:nvPr>
            <p:ph type="title" idx="4294967295"/>
          </p:nvPr>
        </p:nvSpPr>
        <p:spPr>
          <a:xfrm>
            <a:off x="368411" y="646456"/>
            <a:ext cx="5438554" cy="619844"/>
          </a:xfrm>
        </p:spPr>
        <p:txBody>
          <a:bodyPr>
            <a:normAutofit fontScale="90000"/>
          </a:bodyPr>
          <a:lstStyle/>
          <a:p>
            <a:r>
              <a:rPr lang="en-US" b="1" dirty="0">
                <a:solidFill>
                  <a:srgbClr val="024A7E"/>
                </a:solidFill>
                <a:latin typeface="AmplitudeTF" panose="02000506050000020004" pitchFamily="50" charset="0"/>
              </a:rPr>
              <a:t>Career Prep 101</a:t>
            </a:r>
          </a:p>
        </p:txBody>
      </p:sp>
    </p:spTree>
    <p:extLst>
      <p:ext uri="{BB962C8B-B14F-4D97-AF65-F5344CB8AC3E}">
        <p14:creationId xmlns:p14="http://schemas.microsoft.com/office/powerpoint/2010/main" val="3217073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RESHOPTIONS" val="&lt;?xml version=&quot;1.0&quot; encoding=&quot;utf-16&quot;?&gt;&#10;&lt;PowerpointRefreshOptions xmlns:xsi=&quot;http://www.w3.org/2001/XMLSchema-instance&quot; xmlns:xsd=&quot;http://www.w3.org/2001/XMLSchema&quot;&gt;&#10;  &lt;CoverPageAllElements&gt;true&lt;/CoverPageAllElements&gt;&#10;  &lt;CoverPageBrandLogo&gt;true&lt;/CoverPageBrandLogo&gt;&#10;  &lt;CoverPageClientLogo&gt;true&lt;/CoverPageClientLogo&gt;&#10;  &lt;CoverPageDate&gt;true&lt;/CoverPageDate&gt;&#10;  &lt;CoverPageJointPitchLogo&gt;true&lt;/CoverPageJointPitchLogo&gt;&#10;  &lt;CoverPageVerticalTextRunner&gt;true&lt;/CoverPageVerticalTextRunner&gt;&#10;  &lt;ShowCoverPage&gt;true&lt;/ShowCoverPage&gt;&#10;  &lt;ShowDisclaimer&gt;true&lt;/ShowDisclaimer&gt;&#10;  &lt;TemplateLayoutAllElements&gt;true&lt;/TemplateLayoutAllElements&gt;&#10;  &lt;ForceRefresh&gt;false&lt;/ForceRefresh&gt;&#10;  &lt;CoverPageSubTitle&gt;true&lt;/CoverPageSubTitle&gt;&#10;  &lt;CoverPageTitle&gt;true&lt;/CoverPageTitle&gt;&#10;  &lt;ShowAgenda&gt;true&lt;/ShowAgenda&gt;&#10;  &lt;TemplatePageLabel&gt;true&lt;/TemplatePageLabel&gt;&#10;  &lt;TemplateVerticalRunner&gt;true&lt;/TemplateVerticalRunner&gt;&#10;&lt;/PowerpointRefreshOptions&gt;"/>
</p:tagLst>
</file>

<file path=ppt/tags/tag2.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3.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4.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5.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6.xml><?xml version="1.0" encoding="utf-8"?>
<p:tagLst xmlns:a="http://schemas.openxmlformats.org/drawingml/2006/main" xmlns:r="http://schemas.openxmlformats.org/officeDocument/2006/relationships" xmlns:p="http://schemas.openxmlformats.org/presentationml/2006/main">
  <p:tag name="CONTENTLIBRARYICON" val="true"/>
</p:tagLst>
</file>

<file path=ppt/tags/tag7.xml><?xml version="1.0" encoding="utf-8"?>
<p:tagLst xmlns:a="http://schemas.openxmlformats.org/drawingml/2006/main" xmlns:r="http://schemas.openxmlformats.org/officeDocument/2006/relationships" xmlns:p="http://schemas.openxmlformats.org/presentationml/2006/main">
  <p:tag name="CONTENTLIBRARYICO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
    <Synchronization>Synchronous</Synchronization>
    <Type>1</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10001</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10002</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3</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10009</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2</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11</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10003</Type>
    <SequenceNumber>10000</SequenceNumber>
    <Url/>
    <Assembly>Jpmc.Sps.RecordsManagement, Version=1.0.0.0, Culture=neutral, PublicKeyToken=e8ead3752bfbf1f9</Assembly>
    <Class>Jpmc.Sps.RecordsManagement.EventReceivers.RecordContentTypeEventReceiver</Class>
    <Data/>
    <Filter/>
  </Receiver>
  <Receiver>
    <Name/>
    <Synchronization>Synchronous</Synchronization>
    <Type>9</Type>
    <SequenceNumber>10000</SequenceNumber>
    <Url/>
    <Assembly>Jpmc.Sps.RecordsManagement, Version=1.0.0.0, Culture=neutral, PublicKeyToken=e8ead3752bfbf1f9</Assembly>
    <Class>Jpmc.Sps.RecordsManagement.EventReceivers.RecordContentTypeEventReceiver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JPMC Record" ma:contentTypeID="0x010100B04218B855DC944F9A559450E98DF04000DA635A536E00604591971E249D879157" ma:contentTypeVersion="22" ma:contentTypeDescription="Create a new record in this library." ma:contentTypeScope="" ma:versionID="3b5eaf93153a3a5495cac01df19d1c2e">
  <xsd:schema xmlns:xsd="http://www.w3.org/2001/XMLSchema" xmlns:xs="http://www.w3.org/2001/XMLSchema" xmlns:p="http://schemas.microsoft.com/office/2006/metadata/properties" xmlns:ns1="http://schemas.microsoft.com/sharepoint/v3" xmlns:ns2="d6fd80c3-4f02-4a46-a02c-5f898bcfa4d5" xmlns:ns3="http://schemas.microsoft.com/sharepoint/v4" targetNamespace="http://schemas.microsoft.com/office/2006/metadata/properties" ma:root="true" ma:fieldsID="19ad31ce5d3aada3f08f83075f7b96f7" ns1:_="" ns2:_="" ns3:_="">
    <xsd:import namespace="http://schemas.microsoft.com/sharepoint/v3"/>
    <xsd:import namespace="d6fd80c3-4f02-4a46-a02c-5f898bcfa4d5"/>
    <xsd:import namespace="http://schemas.microsoft.com/sharepoint/v4"/>
    <xsd:element name="properties">
      <xsd:complexType>
        <xsd:sequence>
          <xsd:element name="documentManagement">
            <xsd:complexType>
              <xsd:all>
                <xsd:element ref="ns2:Record_x0020_ID" minOccurs="0"/>
                <xsd:element ref="ns2:Record_x0020_Status" minOccurs="0"/>
                <xsd:element ref="ns2:Record_x0020_Class_x0020_Code" minOccurs="0"/>
                <xsd:element ref="ns2:Record_x0020_Class_x0020_Code_x0020_Country" minOccurs="0"/>
                <xsd:element ref="ns2:Record_x0020_Class_x0020_Code_x0020_Local" minOccurs="0"/>
                <xsd:element ref="ns2:Record_x0020_Owner" minOccurs="0"/>
                <xsd:element ref="ns2:Record_x0020_Finalized_x0020_By" minOccurs="0"/>
                <xsd:element ref="ns2:Record_x0020_Finalized_x0020_On" minOccurs="0"/>
                <xsd:element ref="ns2:Record_x0020_Retention_x0020_Type" minOccurs="0"/>
                <xsd:element ref="ns2:Record_x0020_Retention_x0020_Start_x0020_Date" minOccurs="0"/>
                <xsd:element ref="ns2:Record_x0020_Retention_x0020_End_x0020_Date" minOccurs="0"/>
                <xsd:element ref="ns2:Record_x0020_Legal_x0020_Hold" minOccurs="0"/>
                <xsd:element ref="ns3: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1" nillable="true" ma:displayName="Declared Record" ma:hidden="true" ma:internalName="_vti_ItemDeclaredRecord" ma:readOnly="true">
      <xsd:simpleType>
        <xsd:restriction base="dms:DateTime"/>
      </xsd:simpleType>
    </xsd:element>
    <xsd:element name="_vti_ItemHoldRecordStatus" ma:index="22"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fd80c3-4f02-4a46-a02c-5f898bcfa4d5" elementFormDefault="qualified">
    <xsd:import namespace="http://schemas.microsoft.com/office/2006/documentManagement/types"/>
    <xsd:import namespace="http://schemas.microsoft.com/office/infopath/2007/PartnerControls"/>
    <xsd:element name="Record_x0020_ID" ma:index="8" nillable="true" ma:displayName="Record ID" ma:description="Record ID" ma:internalName="Record_x0020_ID" ma:readOnly="true">
      <xsd:simpleType>
        <xsd:restriction base="dms:Text"/>
      </xsd:simpleType>
    </xsd:element>
    <xsd:element name="Record_x0020_Status" ma:index="9" nillable="true" ma:displayName="Record Status" ma:description="Record Status" ma:internalName="Record_x0020_Status" ma:readOnly="true">
      <xsd:simpleType>
        <xsd:restriction base="dms:Text"/>
      </xsd:simpleType>
    </xsd:element>
    <xsd:element name="Record_x0020_Class_x0020_Code" ma:index="10" nillable="true" ma:displayName="Record Class Code" ma:description="Record Class Code" ma:internalName="Record_x0020_Class_x0020_Code" ma:readOnly="true">
      <xsd:simpleType>
        <xsd:restriction base="dms:Text"/>
      </xsd:simpleType>
    </xsd:element>
    <xsd:element name="Record_x0020_Class_x0020_Code_x0020_Country" ma:index="11" nillable="true" ma:displayName="Record Class Code Country" ma:description="Record Class Code Country" ma:internalName="Record_x0020_Class_x0020_Code_x0020_Country" ma:readOnly="true">
      <xsd:simpleType>
        <xsd:restriction base="dms:Text"/>
      </xsd:simpleType>
    </xsd:element>
    <xsd:element name="Record_x0020_Class_x0020_Code_x0020_Local" ma:index="12" nillable="true" ma:displayName="Record Class Code Local" ma:description="Record Class Code Local" ma:internalName="Record_x0020_Class_x0020_Code_x0020_Local" ma:readOnly="true">
      <xsd:simpleType>
        <xsd:restriction base="dms:Text"/>
      </xsd:simpleType>
    </xsd:element>
    <xsd:element name="Record_x0020_Owner" ma:index="13" nillable="true" ma:displayName="Record Owner" ma:description="Record Owner" ma:list="UserInfo" ma:internalName="Record_x0020_Own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_x0020_Finalized_x0020_By" ma:index="14" nillable="true" ma:displayName="Record Finalized By" ma:description="Record Finalized By" ma:list="UserInfo" ma:internalName="Record_x0020_Finalized_x0020_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_x0020_Finalized_x0020_On" ma:index="15" nillable="true" ma:displayName="Record Finalized On" ma:description="Record Finalized On" ma:format="DateOnly" ma:internalName="Record_x0020_Finalized_x0020_On" ma:readOnly="true">
      <xsd:simpleType>
        <xsd:restriction base="dms:DateTime"/>
      </xsd:simpleType>
    </xsd:element>
    <xsd:element name="Record_x0020_Retention_x0020_Type" ma:index="16" nillable="true" ma:displayName="Record Retention Type" ma:description="Record Retention Type" ma:internalName="Record_x0020_Retention_x0020_Type" ma:readOnly="true">
      <xsd:simpleType>
        <xsd:restriction base="dms:Text"/>
      </xsd:simpleType>
    </xsd:element>
    <xsd:element name="Record_x0020_Retention_x0020_Start_x0020_Date" ma:index="17" nillable="true" ma:displayName="Record Retention Start Date" ma:description="Record Retention Start Date" ma:format="DateOnly" ma:internalName="Record_x0020_Retention_x0020_Start_x0020_Date" ma:readOnly="true">
      <xsd:simpleType>
        <xsd:restriction base="dms:DateTime"/>
      </xsd:simpleType>
    </xsd:element>
    <xsd:element name="Record_x0020_Retention_x0020_End_x0020_Date" ma:index="18" nillable="true" ma:displayName="Record Retention End Date" ma:description="Record Retention End Date" ma:format="DateOnly" ma:internalName="Record_x0020_Retention_x0020_End_x0020_Date" ma:readOnly="true">
      <xsd:simpleType>
        <xsd:restriction base="dms:DateTime"/>
      </xsd:simpleType>
    </xsd:element>
    <xsd:element name="Record_x0020_Legal_x0020_Hold" ma:index="19" nillable="true" ma:displayName="Record Legal Hold" ma:description="Record Legal Hold" ma:internalName="Record_x0020_Legal_x0020_Hol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Record_x0020_Owner xmlns="d6fd80c3-4f02-4a46-a02c-5f898bcfa4d5">
      <UserInfo>
        <DisplayName>Sindel, Irem</DisplayName>
        <AccountId>579</AccountId>
        <AccountType/>
      </UserInfo>
    </Record_x0020_Owner>
    <Record_x0020_Class_x0020_Code xmlns="d6fd80c3-4f02-4a46-a02c-5f898bcfa4d5">US: BIZ007Y</Record_x0020_Class_x0020_Code>
    <Record_x0020_ID xmlns="d6fd80c3-4f02-4a46-a02c-5f898bcfa4d5">58374682</Record_x0020_ID>
    <Record_x0020_Status xmlns="d6fd80c3-4f02-4a46-a02c-5f898bcfa4d5">Work In Progress</Record_x0020_Status>
    <Record_x0020_Finalized_x0020_On xmlns="d6fd80c3-4f02-4a46-a02c-5f898bcfa4d5" xsi:nil="true"/>
    <Record_x0020_Retention_x0020_Start_x0020_Date xmlns="d6fd80c3-4f02-4a46-a02c-5f898bcfa4d5">2021-01-17T05:00:00+00:00</Record_x0020_Retention_x0020_Start_x0020_Date>
    <Record_x0020_Class_x0020_Code_x0020_Local xmlns="d6fd80c3-4f02-4a46-a02c-5f898bcfa4d5">BIZ007Y</Record_x0020_Class_x0020_Code_x0020_Local>
    <Record_x0020_Retention_x0020_End_x0020_Date xmlns="d6fd80c3-4f02-4a46-a02c-5f898bcfa4d5">2028-01-17T05:00:00+00:00</Record_x0020_Retention_x0020_End_x0020_Date>
    <Record_x0020_Legal_x0020_Hold xmlns="d6fd80c3-4f02-4a46-a02c-5f898bcfa4d5">false</Record_x0020_Legal_x0020_Hold>
    <Record_x0020_Class_x0020_Code_x0020_Country xmlns="d6fd80c3-4f02-4a46-a02c-5f898bcfa4d5">United States</Record_x0020_Class_x0020_Code_x0020_Country>
    <Record_x0020_Retention_x0020_Type xmlns="d6fd80c3-4f02-4a46-a02c-5f898bcfa4d5">Flat</Record_x0020_Retention_x0020_Type>
    <Record_x0020_Finalized_x0020_By xmlns="d6fd80c3-4f02-4a46-a02c-5f898bcfa4d5">
      <UserInfo>
        <DisplayName/>
        <AccountId xsi:nil="true"/>
        <AccountType/>
      </UserInfo>
    </Record_x0020_Finalized_x0020_By>
  </documentManagement>
</p:properties>
</file>

<file path=customXml/itemProps1.xml><?xml version="1.0" encoding="utf-8"?>
<ds:datastoreItem xmlns:ds="http://schemas.openxmlformats.org/officeDocument/2006/customXml" ds:itemID="{82E4122D-3E63-4048-A3CE-34ED72EFC0AE}">
  <ds:schemaRefs>
    <ds:schemaRef ds:uri="http://schemas.microsoft.com/sharepoint/v3/contenttype/forms"/>
  </ds:schemaRefs>
</ds:datastoreItem>
</file>

<file path=customXml/itemProps2.xml><?xml version="1.0" encoding="utf-8"?>
<ds:datastoreItem xmlns:ds="http://schemas.openxmlformats.org/officeDocument/2006/customXml" ds:itemID="{4DF1EEF7-D019-4ECF-BD39-1A90AEA62517}">
  <ds:schemaRefs>
    <ds:schemaRef ds:uri="http://schemas.microsoft.com/sharepoint/events"/>
  </ds:schemaRefs>
</ds:datastoreItem>
</file>

<file path=customXml/itemProps3.xml><?xml version="1.0" encoding="utf-8"?>
<ds:datastoreItem xmlns:ds="http://schemas.openxmlformats.org/officeDocument/2006/customXml" ds:itemID="{6F9A0E3A-4368-4738-B764-56696CD1F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fd80c3-4f02-4a46-a02c-5f898bcfa4d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CE00304-1128-45AB-A8E8-90AF0D1D5012}">
  <ds:schemaRefs>
    <ds:schemaRef ds:uri="d6fd80c3-4f02-4a46-a02c-5f898bcfa4d5"/>
    <ds:schemaRef ds:uri="http://purl.org/dc/elements/1.1/"/>
    <ds:schemaRef ds:uri="http://schemas.microsoft.com/sharepoint/v3"/>
    <ds:schemaRef ds:uri="http://schemas.microsoft.com/sharepoint/v4"/>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TotalTime>
  <Words>3019</Words>
  <Application>Microsoft Office PowerPoint</Application>
  <PresentationFormat>Widescreen</PresentationFormat>
  <Paragraphs>346</Paragraphs>
  <Slides>25</Slides>
  <Notes>12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25</vt:i4>
      </vt:variant>
    </vt:vector>
  </HeadingPairs>
  <TitlesOfParts>
    <vt:vector size="44" baseType="lpstr">
      <vt:lpstr>SimSun</vt:lpstr>
      <vt:lpstr>Amplitude Light</vt:lpstr>
      <vt:lpstr>Amplitude Medium</vt:lpstr>
      <vt:lpstr>Amplitude-Light</vt:lpstr>
      <vt:lpstr>Amplitude-Medium</vt:lpstr>
      <vt:lpstr>AmplitudeTF</vt:lpstr>
      <vt:lpstr>Arial</vt:lpstr>
      <vt:lpstr>Arial Narrow</vt:lpstr>
      <vt:lpstr>Calibri</vt:lpstr>
      <vt:lpstr>Calibri Light</vt:lpstr>
      <vt:lpstr>Corbel</vt:lpstr>
      <vt:lpstr>LF_Kai</vt:lpstr>
      <vt:lpstr>Light up the World</vt:lpstr>
      <vt:lpstr>Open Sans Light</vt:lpstr>
      <vt:lpstr>Symbol</vt:lpstr>
      <vt:lpstr>System Font Regular</vt:lpstr>
      <vt:lpstr>Times New Roman</vt:lpstr>
      <vt:lpstr>Wingdings</vt:lpstr>
      <vt:lpstr>Office Theme</vt:lpstr>
      <vt:lpstr>PowerPoint Presentation</vt:lpstr>
      <vt:lpstr>A leading global financial services firm.</vt:lpstr>
      <vt:lpstr>PowerPoint Presentation</vt:lpstr>
      <vt:lpstr>PowerPoint Presentation</vt:lpstr>
      <vt:lpstr>PowerPoint Presentation</vt:lpstr>
      <vt:lpstr>Engage in high impact projects to provide best-in-class industry solutions. </vt:lpstr>
      <vt:lpstr>PowerPoint Presentation</vt:lpstr>
      <vt:lpstr>PowerPoint Presentation</vt:lpstr>
      <vt:lpstr>Career Prep 101</vt:lpstr>
      <vt:lpstr>Interview Process</vt:lpstr>
      <vt:lpstr>Prepare! Prepare! Prepare!</vt:lpstr>
      <vt:lpstr>Know Your Story</vt:lpstr>
      <vt:lpstr>Start with a Strong Resume</vt:lpstr>
      <vt:lpstr>What makes a good resume?</vt:lpstr>
      <vt:lpstr>Preparing for your interview</vt:lpstr>
      <vt:lpstr>Interview: First Impressions</vt:lpstr>
      <vt:lpstr>What makes a good interviewee?</vt:lpstr>
      <vt:lpstr>Interview: Finish Strong</vt:lpstr>
      <vt:lpstr>After the Interview: Follow-Up </vt:lpstr>
      <vt:lpstr>You have the tips, now let’s apply!</vt:lpstr>
      <vt:lpstr>Application: Pymetrics</vt:lpstr>
      <vt:lpstr>Application: HireVue</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Blackman, Haley (CCB HR, USA)</dc:creator>
  <cp:lastModifiedBy>Judy Stewart</cp:lastModifiedBy>
  <cp:revision>4</cp:revision>
  <dcterms:created xsi:type="dcterms:W3CDTF">2021-03-29T12:43:43Z</dcterms:created>
  <dcterms:modified xsi:type="dcterms:W3CDTF">2021-03-30T18:04:55Z</dcterms:modified>
</cp:coreProperties>
</file>